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7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5840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6524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5485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4619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9056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6954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2371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816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871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0835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988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539A2-F9AF-4138-ACAF-3C781571EC4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3912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A78F-153D-4268-AB96-7004BF84616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3158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88123-8BD8-40F0-BAA7-43AF5D81B1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3887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C7D63-CC50-41D9-9E1D-290DF7C40F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0335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72613-8E35-448E-B616-4D8D1EE7CE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8976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6B21B-152F-4416-8444-4A130AE8809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6242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9B934-99B0-4473-92F3-1086210ABD3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136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64659-BD77-4AEB-BF24-0BE3E39CFC5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11848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0A7DD-2FEF-4BF6-A68D-2EEEF251A3B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96511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948C4-4E32-4698-9AC9-6EE0E93F29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3555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E2C55-554C-40A1-980E-23BE344B82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146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8.gi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7489-3258b9534c51edf5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935037" cy="935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8F8FFE-EA72-45B0-8288-FC3ECED7F9BD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11271" name="Picture 7" descr="маша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25" y="-98425"/>
            <a:ext cx="9342438" cy="7054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212750989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1655762" cy="1547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Применение информационно-коммуникационных технологий на уроках русского языка и литературы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Алисейко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Елена Николаевна,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методист кафедры «РОС»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16632"/>
            <a:ext cx="1853547" cy="4289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620688"/>
            <a:ext cx="662473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2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Магаданское областное государственное автономное учреждение </a:t>
            </a:r>
          </a:p>
          <a:p>
            <a:pPr algn="ctr">
              <a:lnSpc>
                <a:spcPct val="115000"/>
              </a:lnSpc>
            </a:pPr>
            <a:r>
              <a:rPr lang="ru-RU" sz="12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дополнительного профессионального образования </a:t>
            </a:r>
          </a:p>
          <a:p>
            <a:pPr algn="ctr">
              <a:lnSpc>
                <a:spcPct val="115000"/>
              </a:lnSpc>
            </a:pPr>
            <a:r>
              <a:rPr lang="ru-RU" sz="12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«Институт развития образования и повышения квалификации педагогических кадров» </a:t>
            </a:r>
          </a:p>
          <a:p>
            <a:pPr algn="ctr">
              <a:lnSpc>
                <a:spcPct val="115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РАЗВИТИЯ ОБРАЗОВАТЕЛЬНЫХ СИСТЕМ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071546"/>
            <a:ext cx="7358114" cy="4214842"/>
          </a:xfrm>
        </p:spPr>
        <p:txBody>
          <a:bodyPr>
            <a:normAutofit fontScale="90000"/>
          </a:bodyPr>
          <a:lstStyle/>
          <a:p>
            <a:pPr lvl="0" indent="36000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Актуальность исследования</a:t>
            </a:r>
            <a:br>
              <a:rPr lang="ru-RU" dirty="0" smtClean="0"/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темы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исследования заключается в необходимости создания активной образовательной среды, которая предоставила бы обучающимся возможность доступа к различным источникам информации, помогла бы  удовлетворить интересы современного школьника, общающегося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интернет-сообществе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Поэтому современный образовательный процесс должен использовать не только новые технические средства, но и новые формы и методы преподавания, новый подход к процессу обучения. И</a:t>
            </a: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нформационно-коммуникационные технологии характеризуются высокой коммуникативной возможностью и активным включением обучающихся в учебную деятельность, активизируют потенциал знаний и умений, эффективно развивают навыки коммуникативной компетенции обучающихся. Это способствует адаптации к современным социальным условиям, т.к. обществу нужны люди, быстро ориентирующиеся в современном мире, самостоятельные и инициативные, достигающие успеха в своей деятельности.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2050" name="Picture 2" descr="\\ics\shared\Баюкова Н.О\визуалка для РОС\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5500702"/>
            <a:ext cx="1321811" cy="95914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303336" y="43934"/>
            <a:ext cx="5373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92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Выявление возможностей ИКТ </a:t>
            </a:r>
          </a:p>
          <a:p>
            <a:pPr algn="ctr">
              <a:buNone/>
            </a:pPr>
            <a:r>
              <a:rPr lang="ru-RU" dirty="0" smtClean="0"/>
              <a:t>в повышении качества обучения русскому языку и литературе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5" name="Picture 2" descr="\\ics\shared\Баюкова Н.О\визуалка для РОС\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229200"/>
            <a:ext cx="1464687" cy="1062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изучение возможностей и обоснование преимущества использования информационно-коммуникационных технологий на уроках русского языка и литературы;</a:t>
            </a:r>
          </a:p>
          <a:p>
            <a:pPr lvl="0"/>
            <a:r>
              <a:rPr lang="ru-RU" dirty="0" smtClean="0"/>
              <a:t>внедрение методических рекомендаций по применению ИКТ на уроках русского языка и литературы в ОУ Магаданской области как средства повышения результативности обучения;</a:t>
            </a:r>
          </a:p>
          <a:p>
            <a:pPr lvl="0"/>
            <a:r>
              <a:rPr lang="ru-RU" dirty="0" smtClean="0"/>
              <a:t>обобщение опыта использования информационно-коммуникационной технологии на уроках русского языка и литературы в ОУ Магаданской области.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5" name="Picture 2" descr="\\ics\shared\Баюкова Н.О\визуалка для РОС\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229200"/>
            <a:ext cx="1464687" cy="1062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Сроки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Работа по данной теме исследования запланирована на 2021 год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5" name="Picture 2" descr="\\ics\shared\Баюкова Н.О\визуалка для РОС\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229200"/>
            <a:ext cx="1464687" cy="1062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Представление результатов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Июнь 2021 года – составление методических рекомендаций по теме исследования (2 п.л.)</a:t>
            </a:r>
          </a:p>
          <a:p>
            <a:r>
              <a:rPr lang="ru-RU" dirty="0" smtClean="0"/>
              <a:t>Декабрь 2021 года – разработка лекционного и практического материала по теме исследования для программ курсовой подготовки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5" name="Picture 2" descr="\\ics\shared\Баюкова Н.О\визуалка для РОС\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229200"/>
            <a:ext cx="1464687" cy="1062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БЛАГОДАРЮ</a:t>
            </a:r>
          </a:p>
          <a:p>
            <a:pPr algn="ctr">
              <a:buNone/>
            </a:pPr>
            <a:r>
              <a:rPr lang="ru-RU" sz="4400" dirty="0" smtClean="0"/>
              <a:t> ЗА ВНИМАНИЕ!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1026" name="Picture 2" descr="\\ics\shared\Баюкова Н.О\визуалка для РОС\photo-1495465798138-718f86d1a4b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645024"/>
            <a:ext cx="6882172" cy="2619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еография 2">
  <a:themeElements>
    <a:clrScheme name="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маша">
  <a:themeElements>
    <a:clrScheme name="маш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маш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маш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пример начала</Template>
  <TotalTime>124</TotalTime>
  <Words>157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Кнопка</vt:lpstr>
      <vt:lpstr>География 2</vt:lpstr>
      <vt:lpstr>маша</vt:lpstr>
      <vt:lpstr>Применение информационно-коммуникационных технологий на уроках русского языка и литературы </vt:lpstr>
      <vt:lpstr> Актуальность исследования Актуальность темы исследования заключается в необходимости создания активной образовательной среды, которая предоставила бы обучающимся возможность доступа к различным источникам информации, помогла бы  удовлетворить интересы современного школьника, общающегося в интернет-сообществе. Поэтому современный образовательный процесс должен использовать не только новые технические средства, но и новые формы и методы преподавания, новый подход к процессу обучения. Информационно-коммуникационные технологии характеризуются высокой коммуникативной возможностью и активным включением обучающихся в учебную деятельность, активизируют потенциал знаний и умений, эффективно развивают навыки коммуникативной компетенции обучающихся. Это способствует адаптации к современным социальным условиям, т.к. обществу нужны люди, быстро ориентирующиеся в современном мире, самостоятельные и инициативные, достигающие успеха в своей деятельности.      </vt:lpstr>
      <vt:lpstr>ЦЕЛЬ ИССЛЕДОВАНИЯ</vt:lpstr>
      <vt:lpstr>Задачи исследования</vt:lpstr>
      <vt:lpstr>Сроки исследования</vt:lpstr>
      <vt:lpstr>Представление результатов исследования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Администратор</dc:creator>
  <cp:lastModifiedBy>Администратор</cp:lastModifiedBy>
  <cp:revision>10</cp:revision>
  <dcterms:created xsi:type="dcterms:W3CDTF">2020-02-20T00:55:50Z</dcterms:created>
  <dcterms:modified xsi:type="dcterms:W3CDTF">2021-02-16T00:21:32Z</dcterms:modified>
</cp:coreProperties>
</file>