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3" y="1845639"/>
            <a:ext cx="5830996" cy="187139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2060"/>
                </a:solidFill>
              </a:rPr>
              <a:t>ТЕМА </a:t>
            </a:r>
            <a:r>
              <a:rPr lang="ru-RU" sz="1800" b="1" dirty="0" smtClean="0">
                <a:solidFill>
                  <a:srgbClr val="002060"/>
                </a:solidFill>
              </a:rPr>
              <a:t>ИССЛЕДОВАНИЯ КАФЕДРЫ «РОС»: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/>
              <a:t>«</a:t>
            </a:r>
            <a:r>
              <a:rPr lang="ru-RU" sz="1800" b="1" dirty="0"/>
              <a:t>Научно-методическое сопровождение развития профессиональной компетентности педагогов, как средство управления качеством </a:t>
            </a:r>
            <a:r>
              <a:rPr lang="ru-RU" sz="1800" b="1" dirty="0" smtClean="0"/>
              <a:t>образования</a:t>
            </a:r>
            <a:r>
              <a:rPr lang="ru-RU" sz="1800" dirty="0" smtClean="0"/>
              <a:t>».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Надежда Олеговна Баюкова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кафедрой «Развития образовательных систем» ИРОиПКПК, к.п.н., доцент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исследования: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464687" cy="10628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582341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	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влияет на качество образования, и от чего оно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зависит?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Здесь как нельзя лучше подходят слова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К.Д.Ушинского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«В деле обучения и воспитания, во всем школьном деле, ничего нельзя улучшить, минуя голову учителя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[Ушинский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К. Д. Педагогические сочинения : в 6 т., Т. 2 / К. Д. Ушинский 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.: М. И. Кондаков [и др.] ; [сост.,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примеч. С. Ф. Егорова]. - Москва : Педагогика, 1988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.].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разработать, теоретически обосновать и экспериментально проверить модель повышения квалификации педагогов в свете новых подходов к обеспечению качества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6517"/>
            <a:ext cx="7776864" cy="1082283"/>
          </a:xfrm>
        </p:spPr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657375" cy="453650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Разработать содержание основных компонентов модели управления качеством образования в региональной образовательной системе повышения квалификации педагогов, отметить их признаки, выделить сущностные особенности.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Спроектировать и научно обосновать логико-содержательную модель управления качеством образования в региональной образовательной системе повышения квалификации работников образования.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Разработать критерии оценки результатов реализации модели повышения квалификации педагогов с учетом подходов к оценке качества образования.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Апробировать модель повышения квалификации педагогов с учетом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современных подходов к управлению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качеством образования в региональной образовательной системе Магаданской области.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681" y="5779658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2020-2025 гг.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6517"/>
            <a:ext cx="6656620" cy="1082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657375" cy="40597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Представление содержания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основных компонентов модели управления качеством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региональной образовательной системе повышения квалификации педагогов,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признаки,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сущностные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особенности.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Представление модели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качеством образования в региональной образовательной системе повышения квалификации работников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101</TotalTime>
  <Words>213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       ТЕМА ИССЛЕДОВАНИЯ КАФЕДРЫ «РОС»:  «Научно-методическое сопровождение развития профессиональной компетентности педагогов, как средство управления качеством образования». </vt:lpstr>
      <vt:lpstr>Актуальность исследования:</vt:lpstr>
      <vt:lpstr>ЦЕЛЬ ИССЛЕДОВАНИЯ:</vt:lpstr>
      <vt:lpstr>Задачи исследования:</vt:lpstr>
      <vt:lpstr>Сроки исследования: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9</cp:revision>
  <dcterms:created xsi:type="dcterms:W3CDTF">2020-02-20T00:55:50Z</dcterms:created>
  <dcterms:modified xsi:type="dcterms:W3CDTF">2021-02-16T00:53:52Z</dcterms:modified>
</cp:coreProperties>
</file>