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</p:sldMasterIdLst>
  <p:sldIdLst>
    <p:sldId id="256" r:id="rId4"/>
    <p:sldId id="257" r:id="rId5"/>
    <p:sldId id="258" r:id="rId6"/>
    <p:sldId id="259" r:id="rId7"/>
    <p:sldId id="263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5840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6524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5485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4619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9056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6954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237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16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871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835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988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539A2-F9AF-4138-ACAF-3C781571EC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3912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A78F-153D-4268-AB96-7004BF8461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158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88123-8BD8-40F0-BAA7-43AF5D81B1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3887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C7D63-CC50-41D9-9E1D-290DF7C40F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0335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72613-8E35-448E-B616-4D8D1EE7CE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976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6B21B-152F-4416-8444-4A130AE880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242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9B934-99B0-4473-92F3-1086210ABD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136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64659-BD77-4AEB-BF24-0BE3E39CFC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1184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0A7DD-2FEF-4BF6-A68D-2EEEF251A3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9651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948C4-4E32-4698-9AC9-6EE0E93F29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3555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E2C55-554C-40A1-980E-23BE344B82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46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8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7489-3258b9534c51edf5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935037" cy="9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8F8FFE-EA72-45B0-8288-FC3ECED7F9BD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1271" name="Picture 7" descr="маша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425" y="-98425"/>
            <a:ext cx="9342438" cy="705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212750989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1655762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7" y="1988839"/>
            <a:ext cx="5686981" cy="1634185"/>
          </a:xfrm>
        </p:spPr>
        <p:txBody>
          <a:bodyPr>
            <a:normAutofit/>
          </a:bodyPr>
          <a:lstStyle/>
          <a:p>
            <a:r>
              <a:rPr lang="ru-RU" sz="2400" b="1" smtClean="0"/>
              <a:t>ТЕМА ИССЛЕДОВАНИЯ: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«</a:t>
            </a:r>
            <a:r>
              <a:rPr lang="ru-RU" sz="2400" b="1" dirty="0"/>
              <a:t>Современные образовательные технологии в профессиональной деятельности педагога»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Надежда Олеговна Баюкова </a:t>
            </a:r>
            <a:r>
              <a:rPr lang="ru-RU" dirty="0" smtClean="0">
                <a:solidFill>
                  <a:srgbClr val="002060"/>
                </a:solidFill>
              </a:rPr>
              <a:t>заведующий кафедрой «</a:t>
            </a:r>
            <a:r>
              <a:rPr lang="ru-RU" dirty="0" smtClean="0">
                <a:solidFill>
                  <a:srgbClr val="002060"/>
                </a:solidFill>
              </a:rPr>
              <a:t>Развития </a:t>
            </a:r>
            <a:r>
              <a:rPr lang="ru-RU" dirty="0" smtClean="0">
                <a:solidFill>
                  <a:srgbClr val="002060"/>
                </a:solidFill>
              </a:rPr>
              <a:t>образовательных систем» ИРОиПКПК, к.п.н., доцент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116632"/>
            <a:ext cx="1853547" cy="4289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620688"/>
            <a:ext cx="662473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Магаданское областное государственное автономное учреждение </a:t>
            </a:r>
          </a:p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профессионального образования </a:t>
            </a:r>
          </a:p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«Институт развития образования и повышения квалификации педагогических кадров» </a:t>
            </a:r>
          </a:p>
          <a:p>
            <a:pPr algn="ctr">
              <a:lnSpc>
                <a:spcPct val="115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РАЗВИТИЯ ОБРАЗОВАТЕЛЬНЫХ СИСТЕМ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920" y="817583"/>
            <a:ext cx="7530504" cy="595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Актуальность исследования: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2050" name="Picture 2" descr="\\ics\shared\Баюкова Н.О\визуалка для РОС\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792358"/>
            <a:ext cx="1464687" cy="10628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920" y="1412776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«Главное, ожидания граждан очень большие, и поэтому следует приложить все усилия, чтобы качественно преподавать, соответствовать сегодняшнему времени, чтобы ответить на вызовы этого времени и готовить будущих граждан и специалистов для нашей страны так, как этого требует сегодняшний день. Чтобы школьники, независимо от места проживания, социального статуса родителей, получали прочные знания и на их базе смогли овладеть будущей профессией, добиться успеха и в жизни быть востребованными и полезными для своей страны, чтобы сами получали полное удовлетворение от жизни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Президент РФ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В.В.Путин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283" y="546517"/>
            <a:ext cx="6965245" cy="883226"/>
          </a:xfrm>
        </p:spPr>
        <p:txBody>
          <a:bodyPr/>
          <a:lstStyle/>
          <a:p>
            <a:r>
              <a:rPr lang="ru-RU" dirty="0" smtClean="0"/>
              <a:t>ЦЕЛЬ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2745" y="1378306"/>
            <a:ext cx="7550206" cy="4382301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заключается в разработке концептуальных основ современных педагогических технологий и научно-методических основ их применения в дополнительном профессиональном образовании педагогов.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475" y="557729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96752"/>
            <a:ext cx="7657375" cy="452631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1. Уточнить теоретические основы образования взрослых.</a:t>
            </a:r>
          </a:p>
          <a:p>
            <a:r>
              <a:rPr lang="ru-RU" dirty="0"/>
              <a:t>2. Уточнить концепцию современных педагогических технологий;</a:t>
            </a:r>
          </a:p>
          <a:p>
            <a:r>
              <a:rPr lang="ru-RU" dirty="0"/>
              <a:t>4. Определить теоретические подходы к организации субъект-субъектных отношений в учебном процессе дополнительного профессионального образования педагогов.</a:t>
            </a:r>
          </a:p>
          <a:p>
            <a:r>
              <a:rPr lang="ru-RU" dirty="0"/>
              <a:t>5. Определить пути создания мотивационных ориентиров самосовершенствования педагогов.</a:t>
            </a:r>
          </a:p>
          <a:p>
            <a:r>
              <a:rPr lang="ru-RU" dirty="0"/>
              <a:t>6. Научно обосновать выбор методического обеспечения учебного процесса в дополнительном профессиональном образовании педагогов.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6376" y="558924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965245" cy="883226"/>
          </a:xfrm>
        </p:spPr>
        <p:txBody>
          <a:bodyPr/>
          <a:lstStyle/>
          <a:p>
            <a:r>
              <a:rPr lang="ru-RU" dirty="0"/>
              <a:t>Задачи </a:t>
            </a:r>
            <a:r>
              <a:rPr lang="ru-RU" dirty="0" smtClean="0"/>
              <a:t>исследования: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48245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7. Обосновать целесообразность и возможность применения инновационных педагогических технологий в дополнительном профессиональном образовании педагогов.</a:t>
            </a:r>
          </a:p>
          <a:p>
            <a:r>
              <a:rPr lang="ru-RU" dirty="0"/>
              <a:t>8. Обобщить, систематизировать педагогический опыт мало известных педагогов-новаторов.</a:t>
            </a:r>
          </a:p>
          <a:p>
            <a:r>
              <a:rPr lang="ru-RU" dirty="0"/>
              <a:t>9. Разработать условия эффективности применения современных педагогических технологий в дополнительном профессиональном образовании педагогов. </a:t>
            </a:r>
          </a:p>
          <a:p>
            <a:r>
              <a:rPr lang="ru-RU" dirty="0"/>
              <a:t>10. Экспериментально обосновать преимущество использования инноваций в дополнительном профессиональном образовании педагогов.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71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2020-2024 гг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Представление результатов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Июнь </a:t>
            </a:r>
            <a:r>
              <a:rPr lang="ru-RU" dirty="0" smtClean="0"/>
              <a:t>2021 </a:t>
            </a:r>
            <a:r>
              <a:rPr lang="ru-RU" dirty="0" smtClean="0"/>
              <a:t>года: представление проекта методических </a:t>
            </a:r>
            <a:r>
              <a:rPr lang="ru-RU" dirty="0"/>
              <a:t>рекомендаций по использованию современных педагогических технологий в профессиональном образовании педагогов. </a:t>
            </a:r>
          </a:p>
          <a:p>
            <a:r>
              <a:rPr lang="ru-RU" dirty="0" smtClean="0"/>
              <a:t>Декабрь </a:t>
            </a:r>
            <a:r>
              <a:rPr lang="ru-RU" dirty="0" smtClean="0"/>
              <a:t>2021 </a:t>
            </a:r>
            <a:r>
              <a:rPr lang="ru-RU" dirty="0" smtClean="0"/>
              <a:t>года: издание </a:t>
            </a:r>
            <a:r>
              <a:rPr lang="ru-RU" dirty="0"/>
              <a:t>методических рекомендаций по использованию современных педагогических технологий в профессиональном образовании педагогов.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9083" y="5661248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БЛАГОДАРЮ</a:t>
            </a:r>
          </a:p>
          <a:p>
            <a:pPr algn="ctr">
              <a:buNone/>
            </a:pPr>
            <a:r>
              <a:rPr lang="ru-RU" sz="4400" dirty="0" smtClean="0"/>
              <a:t> ЗА ВНИМАНИЕ!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1026" name="Picture 2" descr="\\ics\shared\Баюкова Н.О\визуалка для РОС\photo-1495465798138-718f86d1a4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645024"/>
            <a:ext cx="6882172" cy="2619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еография 2">
  <a:themeElements>
    <a:clrScheme name="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маша">
  <a:themeElements>
    <a:clrScheme name="маш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аш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аш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пример начала</Template>
  <TotalTime>90</TotalTime>
  <Words>295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Кнопка</vt:lpstr>
      <vt:lpstr>География 2</vt:lpstr>
      <vt:lpstr>маша</vt:lpstr>
      <vt:lpstr>ТЕМА ИССЛЕДОВАНИЯ: «Современные образовательные технологии в профессиональной деятельности педагога»</vt:lpstr>
      <vt:lpstr>Актуальность исследования:</vt:lpstr>
      <vt:lpstr>ЦЕЛЬ ИССЛЕДОВАНИЯ:</vt:lpstr>
      <vt:lpstr>Задачи исследования:</vt:lpstr>
      <vt:lpstr>Задачи исследования:</vt:lpstr>
      <vt:lpstr>Сроки исследования:</vt:lpstr>
      <vt:lpstr>Представление результатов исследования: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Администратор</dc:creator>
  <cp:lastModifiedBy>Администратор</cp:lastModifiedBy>
  <cp:revision>9</cp:revision>
  <dcterms:created xsi:type="dcterms:W3CDTF">2020-02-20T00:55:50Z</dcterms:created>
  <dcterms:modified xsi:type="dcterms:W3CDTF">2021-02-16T00:18:38Z</dcterms:modified>
</cp:coreProperties>
</file>