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2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7207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136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6341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27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10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50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6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8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0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18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0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0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44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97E8-5D43-4F52-9402-13893E0972FB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A55453-ED53-4D93-B998-7DFA10A29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4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110837"/>
            <a:ext cx="11707090" cy="6858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u="sng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Нормативные правовые документы</a:t>
            </a:r>
            <a:br>
              <a:rPr lang="ru-RU" sz="2200" b="1" u="sng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1. Манифест ЮНЕСКО «О публичной библиотеке».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2. Конституция Российской Федерации. 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3. Федеральный закон от 29 декабря 1994 г. № 78-ФЗ «О библиотечном деле» (ред. от 02.07.2013 г.).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4. Федеральный закон от 29 декабря 2012г. № 273-ФЗ «Об образовании в РФ».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5. Федеральный закон от 25 июля 2002 г. № 114-ФЗ «О противодействии экстремисткой деятельности» (ред. от 29 апреля 2008 г.). 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6. Федеральный закон «О защите детей от информации, причиняющей вред их здоровью и развитию» от 29 декабря 2010 г. № 436-ФЗ.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7. Указ Президента РФ от 24.12.2014 № 808 «Об утверждении Основ государственной культурной политики» [Электронный ресурс]. - Режим доступа: http://library.stu.ru/files/Ykaz_Presidenta_N_808.pdf.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6. Указ Президента Российской Федерации от 7 мая 2018 г. N 204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«О национальных целях и стратегических задачах развития Российской Федерации на период до 2024 года». </a:t>
            </a:r>
            <a:b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</a:br>
            <a:r>
              <a:rPr lang="ru-RU" sz="2200" b="1" smtClean="0">
                <a:solidFill>
                  <a:srgbClr val="000066"/>
                </a:solidFill>
                <a:latin typeface="Bookman Old Style" panose="02050604050505020204" pitchFamily="18" charset="0"/>
              </a:rPr>
              <a:t>8. </a:t>
            </a:r>
            <a:r>
              <a:rPr lang="ru-RU" sz="2200" b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Указ Президента Российской Федерации от 21 июля 2020 г. N 474 «О национальных целях развития Российской Федерации на период до 2030 года»</a:t>
            </a:r>
            <a:r>
              <a:rPr lang="ru-RU" sz="2200" b="1" dirty="0" smtClean="0">
                <a:solidFill>
                  <a:srgbClr val="000066"/>
                </a:solidFill>
              </a:rPr>
              <a:t/>
            </a:r>
            <a:br>
              <a:rPr lang="ru-RU" sz="2200" b="1" dirty="0" smtClean="0">
                <a:solidFill>
                  <a:srgbClr val="000066"/>
                </a:solidFill>
              </a:rPr>
            </a:br>
            <a:endParaRPr lang="ru-RU" sz="22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Trebuchet MS</vt:lpstr>
      <vt:lpstr>Wingdings 3</vt:lpstr>
      <vt:lpstr>Аспект</vt:lpstr>
      <vt:lpstr>Нормативные правовые документы 1. Манифест ЮНЕСКО «О публичной библиотеке». 2. Конституция Российской Федерации.  3. Федеральный закон от 29 декабря 1994 г. № 78-ФЗ «О библиотечном деле» (ред. от 02.07.2013 г.). 4. Федеральный закон от 29 декабря 2012г. № 273-ФЗ «Об образовании в РФ». 5. Федеральный закон от 25 июля 2002 г. № 114-ФЗ «О противодействии экстремисткой деятельности» (ред. от 29 апреля 2008 г.).  6. Федеральный закон «О защите детей от информации, причиняющей вред их здоровью и развитию» от 29 декабря 2010 г. № 436-ФЗ. 7. Указ Президента РФ от 24.12.2014 № 808 «Об утверждении Основ государственной культурной политики» [Электронный ресурс]. - Режим доступа: http://library.stu.ru/files/Ykaz_Presidenta_N_808.pdf. 6. Указ Президента Российской Федерации от 7 мая 2018 г. N 204 «О национальных целях и стратегических задачах развития Российской Федерации на период до 2024 года».  8. Указ Президента Российской Федерации от 21 июля 2020 г. N 474 «О национальных целях развития Российской Федерации на период до 2030 года»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правовые документы 1. Манифест ЮНЕСКО «О публичной библиотеке». 2. Конституция Российской Федерации.  3. Федеральный закон от 29 декабря 1994 г. № 78-ФЗ «О библиотечном деле» (ред. от 02.07.2013 г.). 4. Федеральный закон от 29 декабря 2012г. № 273-ФЗ «Об образовании в РФ». 5. Федеральный закон от 25 июля 2002 г. № 114-ФЗ «О противодействии экстремисткой деятельности» (ред. от 29 апреля 2008 г.).  6. Федеральный закон «О защите детей от информации, причиняющей вред их здоровью и развитию» от 29 декабря 2010 г. № 436-ФЗ. 7. Указ Президента РФ от 24.12.2014 № 808 «Об утверждении Основ государственной культурной политики» [Электронный ресурс]. - Режим доступа: http://library.stu.ru/files/Ykaz_Presidenta_N_808.pdf. 6. Указ Президента Российской Федерации от 7 мая 2018 г. N 204 «О национальных целях и стратегических задачах развития Российской Федерации на период до 2024 года».  7. Указ Президента Российской Федерации от 21 июля 2020 г. N 474 «О национальных целях развития Российской Федерации на период до 2030 года»</dc:title>
  <dc:creator>Lenovo</dc:creator>
  <cp:lastModifiedBy>Lenovo</cp:lastModifiedBy>
  <cp:revision>3</cp:revision>
  <dcterms:created xsi:type="dcterms:W3CDTF">2021-03-03T22:10:43Z</dcterms:created>
  <dcterms:modified xsi:type="dcterms:W3CDTF">2021-03-04T04:28:14Z</dcterms:modified>
</cp:coreProperties>
</file>