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Тема исследования</a:t>
            </a:r>
            <a:br>
              <a:rPr lang="ru-RU" sz="2000" dirty="0" smtClean="0"/>
            </a:br>
            <a:r>
              <a:rPr lang="ru-RU" sz="2000" dirty="0" smtClean="0"/>
              <a:t>«Совершенствование и формирование коммуникативной компетентности как одной из ключевых в становлении профессионального мастерства педагога»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Лиходед Юрий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доцент кафедры РОС,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к.филол.н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исследования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464687" cy="10628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857364"/>
            <a:ext cx="65722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модернизацией системы управления качеством образования, внедрением национальной  системы учительского роста продолжает быть актуальным формирование и обеспечение объективных механизмов оценки профессиональных компетенций, стимулирование непрерывного профессионального развития педагогических работников, постоянного повышения их квалификации на основе инновационных технологий в реализации дополнительных профессиональных программ.</a:t>
            </a:r>
          </a:p>
          <a:p>
            <a:r>
              <a:rPr lang="ru-RU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900" i="1" dirty="0" smtClean="0"/>
              <a:t>формирование и обеспечение объективных механизмов оценки профессиональных компетенций; </a:t>
            </a:r>
          </a:p>
          <a:p>
            <a:pPr algn="just"/>
            <a:r>
              <a:rPr lang="ru-RU" sz="2900" i="1" dirty="0" smtClean="0"/>
              <a:t>стимулирование педагогических работников к непрерывному профессиональному росту, повышению квалификации на основе компетентностного подхода;</a:t>
            </a:r>
          </a:p>
          <a:p>
            <a:pPr algn="just"/>
            <a:r>
              <a:rPr lang="ru-RU" sz="2900" i="1" dirty="0" smtClean="0"/>
              <a:t>в рамках формирования единой федеральной системы научно-методического сопровождения педагогических работников на основе инновационных технологий продолжить с</a:t>
            </a:r>
            <a:r>
              <a:rPr lang="ru-RU" sz="2900" dirty="0" smtClean="0"/>
              <a:t>овершенствование и формирование коммуникативной компетентности как одной из ключевых в становлении профессионального мастерства педагога.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стимулирование педагогических работников к непрерывному профессиональному росту при совершенствовании и формировании основных качеств идеальной речи;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предупреждение возникновения проблем при формировании коммуникативной компетентности обучающихся;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 коммуникативной компетентности (языковой и речевой культуры) учащихся, родителей, педагогов;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актуализация способности применения знаний, полученных  в ходе обучения, в практической деятельности.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соответствии с планами кафедры по реализации механизмов формирования профессиональных компетенций и оценки качества образования педагогов различного уровня образования.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результатов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Июнь 2021 года</a:t>
            </a:r>
          </a:p>
          <a:p>
            <a:r>
              <a:rPr lang="ru-RU" dirty="0" smtClean="0"/>
              <a:t>Декабрь 2021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БЛАГОДАРЮ</a:t>
            </a:r>
          </a:p>
          <a:p>
            <a:pPr algn="ctr">
              <a:buNone/>
            </a:pPr>
            <a:r>
              <a:rPr lang="ru-RU" sz="4400" dirty="0" smtClean="0"/>
              <a:t>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177</TotalTime>
  <Words>235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Кнопка</vt:lpstr>
      <vt:lpstr>География 2</vt:lpstr>
      <vt:lpstr>маша</vt:lpstr>
      <vt:lpstr>Тема исследования «Совершенствование и формирование коммуникативной компетентности как одной из ключевых в становлении профессионального мастерства педагога» </vt:lpstr>
      <vt:lpstr>Актуальность исследования</vt:lpstr>
      <vt:lpstr>ЦЕЛЬ ИССЛЕДОВАНИЯ:</vt:lpstr>
      <vt:lpstr>Задачи исследования:</vt:lpstr>
      <vt:lpstr>Сроки исследования</vt:lpstr>
      <vt:lpstr>Представление результатов исследования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Администратор</cp:lastModifiedBy>
  <cp:revision>26</cp:revision>
  <dcterms:created xsi:type="dcterms:W3CDTF">2020-02-20T00:55:50Z</dcterms:created>
  <dcterms:modified xsi:type="dcterms:W3CDTF">2021-02-16T00:22:11Z</dcterms:modified>
</cp:coreProperties>
</file>