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59" r:id="rId6"/>
    <p:sldId id="260" r:id="rId7"/>
    <p:sldId id="261" r:id="rId8"/>
    <p:sldId id="262" r:id="rId9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FBF7"/>
    <a:srgbClr val="FFFF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2495D-EE89-45B9-A759-0181470A9C2A}" type="doc">
      <dgm:prSet loTypeId="urn:microsoft.com/office/officeart/2005/8/layout/radial5" loCatId="cycle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6931636-22CA-4E90-9004-BBEC44BA79A7}">
      <dgm:prSet phldrT="[Текст]" custT="1"/>
      <dgm:spPr>
        <a:solidFill>
          <a:srgbClr val="C1FBF7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dirty="0">
            <a:solidFill>
              <a:schemeClr val="tx1"/>
            </a:solidFill>
          </a:endParaRPr>
        </a:p>
      </dgm:t>
    </dgm:pt>
    <dgm:pt modelId="{D8E92CD8-7B21-4BB7-A895-893ECF5528BD}" type="parTrans" cxnId="{01452CB5-B2B3-4139-8E58-68A0C1775F65}">
      <dgm:prSet/>
      <dgm:spPr/>
      <dgm:t>
        <a:bodyPr/>
        <a:lstStyle/>
        <a:p>
          <a:endParaRPr lang="ru-RU"/>
        </a:p>
      </dgm:t>
    </dgm:pt>
    <dgm:pt modelId="{7ED97F60-DDB2-436B-B054-4A6D03F2AE57}" type="sibTrans" cxnId="{01452CB5-B2B3-4139-8E58-68A0C1775F65}">
      <dgm:prSet/>
      <dgm:spPr/>
      <dgm:t>
        <a:bodyPr/>
        <a:lstStyle/>
        <a:p>
          <a:endParaRPr lang="ru-RU"/>
        </a:p>
      </dgm:t>
    </dgm:pt>
    <dgm:pt modelId="{5711CE9F-D3F5-4D8E-A472-284FA4BDE6A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BC03E715-3FB5-4A2A-8FA2-17911458BCA6}" type="parTrans" cxnId="{3B9FA5F3-E225-4E52-8706-9E8A908A821E}">
      <dgm:prSet/>
      <dgm:spPr/>
      <dgm:t>
        <a:bodyPr/>
        <a:lstStyle/>
        <a:p>
          <a:endParaRPr lang="ru-RU"/>
        </a:p>
      </dgm:t>
    </dgm:pt>
    <dgm:pt modelId="{5EC5EDA2-978D-427E-91C2-C9B26732881E}" type="sibTrans" cxnId="{3B9FA5F3-E225-4E52-8706-9E8A908A821E}">
      <dgm:prSet/>
      <dgm:spPr/>
      <dgm:t>
        <a:bodyPr/>
        <a:lstStyle/>
        <a:p>
          <a:endParaRPr lang="ru-RU"/>
        </a:p>
      </dgm:t>
    </dgm:pt>
    <dgm:pt modelId="{696AE0F2-E43D-4520-888E-518726FD8DA7}">
      <dgm:prSet phldrT="[Текст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7CD215BC-1BDB-4A86-83D3-85042115FD50}" type="parTrans" cxnId="{6024F8F4-7A44-44F9-AD01-C226A1B720A0}">
      <dgm:prSet/>
      <dgm:spPr/>
      <dgm:t>
        <a:bodyPr/>
        <a:lstStyle/>
        <a:p>
          <a:endParaRPr lang="ru-RU"/>
        </a:p>
      </dgm:t>
    </dgm:pt>
    <dgm:pt modelId="{FBF1D676-85B9-40A3-A994-1FBD647A9583}" type="sibTrans" cxnId="{6024F8F4-7A44-44F9-AD01-C226A1B720A0}">
      <dgm:prSet/>
      <dgm:spPr/>
      <dgm:t>
        <a:bodyPr/>
        <a:lstStyle/>
        <a:p>
          <a:endParaRPr lang="ru-RU"/>
        </a:p>
      </dgm:t>
    </dgm:pt>
    <dgm:pt modelId="{BF7CFCB1-6154-485E-B8F4-28CBD972E1A7}">
      <dgm:prSet phldrT="[Текст]" custT="1"/>
      <dgm:spPr/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D8B247FA-CED4-4E56-9E09-209B854A5AF3}" type="parTrans" cxnId="{832ACD21-7E8D-4A95-882E-B2DEE880AF1D}">
      <dgm:prSet/>
      <dgm:spPr/>
      <dgm:t>
        <a:bodyPr/>
        <a:lstStyle/>
        <a:p>
          <a:endParaRPr lang="ru-RU"/>
        </a:p>
      </dgm:t>
    </dgm:pt>
    <dgm:pt modelId="{D4698711-3D74-42E0-9F09-BA97DB903B80}" type="sibTrans" cxnId="{832ACD21-7E8D-4A95-882E-B2DEE880AF1D}">
      <dgm:prSet/>
      <dgm:spPr/>
      <dgm:t>
        <a:bodyPr/>
        <a:lstStyle/>
        <a:p>
          <a:endParaRPr lang="ru-RU"/>
        </a:p>
      </dgm:t>
    </dgm:pt>
    <dgm:pt modelId="{B5B45CFE-D41C-4105-97BD-BF5D525A57B2}">
      <dgm:prSet phldrT="[Текст]" phldr="1"/>
      <dgm:spPr/>
      <dgm:t>
        <a:bodyPr/>
        <a:lstStyle/>
        <a:p>
          <a:endParaRPr lang="ru-RU" dirty="0"/>
        </a:p>
      </dgm:t>
    </dgm:pt>
    <dgm:pt modelId="{0A31C87A-A964-447B-BD18-6DEC3527619F}" type="parTrans" cxnId="{C04B9556-F808-4AEF-8BA1-306D3CF1D309}">
      <dgm:prSet/>
      <dgm:spPr/>
      <dgm:t>
        <a:bodyPr/>
        <a:lstStyle/>
        <a:p>
          <a:endParaRPr lang="ru-RU"/>
        </a:p>
      </dgm:t>
    </dgm:pt>
    <dgm:pt modelId="{6D2EB49C-68C5-42D7-B304-387E40AFFCA1}" type="sibTrans" cxnId="{C04B9556-F808-4AEF-8BA1-306D3CF1D309}">
      <dgm:prSet/>
      <dgm:spPr/>
      <dgm:t>
        <a:bodyPr/>
        <a:lstStyle/>
        <a:p>
          <a:endParaRPr lang="ru-RU"/>
        </a:p>
      </dgm:t>
    </dgm:pt>
    <dgm:pt modelId="{531ED8A4-16AA-4568-B0FF-948766E1378E}">
      <dgm:prSet phldrT="[Текст]" phldr="1" custRadScaleRad="109039" custRadScaleInc="-59210"/>
      <dgm:spPr/>
      <dgm:t>
        <a:bodyPr/>
        <a:lstStyle/>
        <a:p>
          <a:endParaRPr lang="ru-RU" dirty="0"/>
        </a:p>
      </dgm:t>
    </dgm:pt>
    <dgm:pt modelId="{DDA024E8-E062-4130-8224-4C187986306D}" type="parTrans" cxnId="{002A5BB8-D729-4722-B74F-F595967CD394}">
      <dgm:prSet/>
      <dgm:spPr/>
      <dgm:t>
        <a:bodyPr/>
        <a:lstStyle/>
        <a:p>
          <a:endParaRPr lang="ru-RU"/>
        </a:p>
      </dgm:t>
    </dgm:pt>
    <dgm:pt modelId="{C4612A5D-AC4F-440C-8D44-7EAEAAE3758D}" type="sibTrans" cxnId="{002A5BB8-D729-4722-B74F-F595967CD394}">
      <dgm:prSet/>
      <dgm:spPr/>
      <dgm:t>
        <a:bodyPr/>
        <a:lstStyle/>
        <a:p>
          <a:endParaRPr lang="ru-RU"/>
        </a:p>
      </dgm:t>
    </dgm:pt>
    <dgm:pt modelId="{BD922A63-3B5C-46E0-8548-5C9A44F8CC8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37758D4D-AF82-4340-BA01-286EC34CF4CB}" type="parTrans" cxnId="{F1F7F70F-47F9-433F-B737-990E5FA237EE}">
      <dgm:prSet/>
      <dgm:spPr/>
      <dgm:t>
        <a:bodyPr/>
        <a:lstStyle/>
        <a:p>
          <a:endParaRPr lang="ru-RU"/>
        </a:p>
      </dgm:t>
    </dgm:pt>
    <dgm:pt modelId="{2225FD05-267D-494A-ABF9-B2FE08F95538}" type="sibTrans" cxnId="{F1F7F70F-47F9-433F-B737-990E5FA237EE}">
      <dgm:prSet/>
      <dgm:spPr/>
      <dgm:t>
        <a:bodyPr/>
        <a:lstStyle/>
        <a:p>
          <a:endParaRPr lang="ru-RU"/>
        </a:p>
      </dgm:t>
    </dgm:pt>
    <dgm:pt modelId="{040DFE60-8A7F-44B5-8FEE-6695643FBB4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008D86EF-4F29-409A-9324-AD6389FB7E04}" type="parTrans" cxnId="{3A00CC80-8162-452B-BF8B-B758CA1955A8}">
      <dgm:prSet/>
      <dgm:spPr/>
      <dgm:t>
        <a:bodyPr/>
        <a:lstStyle/>
        <a:p>
          <a:endParaRPr lang="ru-RU"/>
        </a:p>
      </dgm:t>
    </dgm:pt>
    <dgm:pt modelId="{FAF0D41D-D8C8-4BA3-98FE-4E8CC2B13AAA}" type="sibTrans" cxnId="{3A00CC80-8162-452B-BF8B-B758CA1955A8}">
      <dgm:prSet/>
      <dgm:spPr/>
      <dgm:t>
        <a:bodyPr/>
        <a:lstStyle/>
        <a:p>
          <a:endParaRPr lang="ru-RU"/>
        </a:p>
      </dgm:t>
    </dgm:pt>
    <dgm:pt modelId="{5C0D2395-2668-49CE-B222-4EC70D1B1A43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FEC83530-0363-466F-B420-C2BC51ED727F}" type="sibTrans" cxnId="{804E57CF-124F-4815-99C6-24EA9AF6B4C2}">
      <dgm:prSet/>
      <dgm:spPr/>
      <dgm:t>
        <a:bodyPr/>
        <a:lstStyle/>
        <a:p>
          <a:endParaRPr lang="ru-RU"/>
        </a:p>
      </dgm:t>
    </dgm:pt>
    <dgm:pt modelId="{A0D99E6F-6729-42F6-8C91-8B4ADAF580D9}" type="parTrans" cxnId="{804E57CF-124F-4815-99C6-24EA9AF6B4C2}">
      <dgm:prSet/>
      <dgm:spPr/>
      <dgm:t>
        <a:bodyPr/>
        <a:lstStyle/>
        <a:p>
          <a:endParaRPr lang="ru-RU"/>
        </a:p>
      </dgm:t>
    </dgm:pt>
    <dgm:pt modelId="{C78D3370-362C-4490-BB63-52535668936D}" type="pres">
      <dgm:prSet presAssocID="{9A62495D-EE89-45B9-A759-0181470A9C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C48C3-36F7-43FB-A9E8-C92135ED0418}" type="pres">
      <dgm:prSet presAssocID="{B6931636-22CA-4E90-9004-BBEC44BA79A7}" presName="centerShape" presStyleLbl="node0" presStyleIdx="0" presStyleCnt="1" custScaleX="222691" custScaleY="132163" custLinFactNeighborX="936" custLinFactNeighborY="-480"/>
      <dgm:spPr/>
      <dgm:t>
        <a:bodyPr/>
        <a:lstStyle/>
        <a:p>
          <a:endParaRPr lang="ru-RU"/>
        </a:p>
      </dgm:t>
    </dgm:pt>
    <dgm:pt modelId="{661BD723-72D9-45A0-8A4A-EEAFAFD1EB19}" type="pres">
      <dgm:prSet presAssocID="{BC03E715-3FB5-4A2A-8FA2-17911458BCA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CBF028CD-790B-4A9A-A4CC-8ACB1EE81C09}" type="pres">
      <dgm:prSet presAssocID="{BC03E715-3FB5-4A2A-8FA2-17911458BC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C269513-1F6E-4832-9762-47B70074F046}" type="pres">
      <dgm:prSet presAssocID="{5711CE9F-D3F5-4D8E-A472-284FA4BDE6A3}" presName="node" presStyleLbl="node1" presStyleIdx="0" presStyleCnt="6" custScaleX="208830" custRadScaleRad="99060" custRadScaleInc="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91CC6-542F-49F5-9632-C0117B764220}" type="pres">
      <dgm:prSet presAssocID="{A0D99E6F-6729-42F6-8C91-8B4ADAF580D9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1C9BF57-21C6-4CE6-9DBA-54D8E845E636}" type="pres">
      <dgm:prSet presAssocID="{A0D99E6F-6729-42F6-8C91-8B4ADAF580D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469EEE3E-C279-4DE0-AA1A-0C108ADE78C1}" type="pres">
      <dgm:prSet presAssocID="{5C0D2395-2668-49CE-B222-4EC70D1B1A43}" presName="node" presStyleLbl="node1" presStyleIdx="1" presStyleCnt="6" custScaleX="208257" custRadScaleRad="184553" custRadScaleInc="23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DF20-A939-4B1C-B710-24AF6B6D4D80}" type="pres">
      <dgm:prSet presAssocID="{37758D4D-AF82-4340-BA01-286EC34CF4C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80C29-3BC1-4402-A53C-01B980CC0B66}" type="pres">
      <dgm:prSet presAssocID="{37758D4D-AF82-4340-BA01-286EC34CF4C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940AEEA-4FB2-4157-9463-9260498E1243}" type="pres">
      <dgm:prSet presAssocID="{BD922A63-3B5C-46E0-8548-5C9A44F8CC8B}" presName="node" presStyleLbl="node1" presStyleIdx="2" presStyleCnt="6" custScaleX="222930" custRadScaleRad="186232" custRadScaleInc="-2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C063B-A0D5-4DFC-9E4E-0E8130CC06CF}" type="pres">
      <dgm:prSet presAssocID="{008D86EF-4F29-409A-9324-AD6389FB7E0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6AA1B6A-0462-47F4-BFB8-33EDD2AE85FD}" type="pres">
      <dgm:prSet presAssocID="{008D86EF-4F29-409A-9324-AD6389FB7E0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5B18B7-9D22-4377-A94D-523E41BEC188}" type="pres">
      <dgm:prSet presAssocID="{040DFE60-8A7F-44B5-8FEE-6695643FBB4C}" presName="node" presStyleLbl="node1" presStyleIdx="3" presStyleCnt="6" custScaleX="206518" custRadScaleRad="101720" custRadScaleInc="-1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5A58-7D4E-4EAF-92B9-A96297C1B1D7}" type="pres">
      <dgm:prSet presAssocID="{7CD215BC-1BDB-4A86-83D3-85042115FD5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7FF9AA9-BBE7-40F2-96D6-E171DEC1DD50}" type="pres">
      <dgm:prSet presAssocID="{7CD215BC-1BDB-4A86-83D3-85042115FD5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79BD505-F2B7-4462-8665-ECCB882EF786}" type="pres">
      <dgm:prSet presAssocID="{696AE0F2-E43D-4520-888E-518726FD8DA7}" presName="node" presStyleLbl="node1" presStyleIdx="4" presStyleCnt="6" custScaleX="184668" custRadScaleRad="174184" custRadScaleInc="30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C9080-C08D-48E7-9309-8C0829F789BB}" type="pres">
      <dgm:prSet presAssocID="{D8B247FA-CED4-4E56-9E09-209B854A5AF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C859844-7677-41DC-892B-14A383B91FA9}" type="pres">
      <dgm:prSet presAssocID="{D8B247FA-CED4-4E56-9E09-209B854A5AF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12F20DC-D105-45CB-A633-503CB5A79271}" type="pres">
      <dgm:prSet presAssocID="{BF7CFCB1-6154-485E-B8F4-28CBD972E1A7}" presName="node" presStyleLbl="node1" presStyleIdx="5" presStyleCnt="6" custScaleX="183368" custRadScaleRad="174188" custRadScaleInc="-1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BE8D0-580E-4364-94AC-7A3DD4A183EF}" type="presOf" srcId="{008D86EF-4F29-409A-9324-AD6389FB7E04}" destId="{36AA1B6A-0462-47F4-BFB8-33EDD2AE85FD}" srcOrd="1" destOrd="0" presId="urn:microsoft.com/office/officeart/2005/8/layout/radial5"/>
    <dgm:cxn modelId="{CDA50453-65AE-4293-9FCB-B5332F2AD3ED}" type="presOf" srcId="{040DFE60-8A7F-44B5-8FEE-6695643FBB4C}" destId="{495B18B7-9D22-4377-A94D-523E41BEC188}" srcOrd="0" destOrd="0" presId="urn:microsoft.com/office/officeart/2005/8/layout/radial5"/>
    <dgm:cxn modelId="{86D95234-1131-4297-B1A7-E06AF302E7CA}" type="presOf" srcId="{A0D99E6F-6729-42F6-8C91-8B4ADAF580D9}" destId="{21C9BF57-21C6-4CE6-9DBA-54D8E845E636}" srcOrd="1" destOrd="0" presId="urn:microsoft.com/office/officeart/2005/8/layout/radial5"/>
    <dgm:cxn modelId="{2491C0E9-00D3-4567-81B7-3EBA87434901}" type="presOf" srcId="{D8B247FA-CED4-4E56-9E09-209B854A5AF3}" destId="{09BC9080-C08D-48E7-9309-8C0829F789BB}" srcOrd="0" destOrd="0" presId="urn:microsoft.com/office/officeart/2005/8/layout/radial5"/>
    <dgm:cxn modelId="{F1F7F70F-47F9-433F-B737-990E5FA237EE}" srcId="{B6931636-22CA-4E90-9004-BBEC44BA79A7}" destId="{BD922A63-3B5C-46E0-8548-5C9A44F8CC8B}" srcOrd="2" destOrd="0" parTransId="{37758D4D-AF82-4340-BA01-286EC34CF4CB}" sibTransId="{2225FD05-267D-494A-ABF9-B2FE08F95538}"/>
    <dgm:cxn modelId="{CF748CA7-A2A9-4F0C-BB7B-DFF4A60A8523}" type="presOf" srcId="{BC03E715-3FB5-4A2A-8FA2-17911458BCA6}" destId="{661BD723-72D9-45A0-8A4A-EEAFAFD1EB19}" srcOrd="0" destOrd="0" presId="urn:microsoft.com/office/officeart/2005/8/layout/radial5"/>
    <dgm:cxn modelId="{B3D565C8-2E94-4ED4-AB68-9F90F5CB88FC}" type="presOf" srcId="{37758D4D-AF82-4340-BA01-286EC34CF4CB}" destId="{53780C29-3BC1-4402-A53C-01B980CC0B66}" srcOrd="1" destOrd="0" presId="urn:microsoft.com/office/officeart/2005/8/layout/radial5"/>
    <dgm:cxn modelId="{3B9FA5F3-E225-4E52-8706-9E8A908A821E}" srcId="{B6931636-22CA-4E90-9004-BBEC44BA79A7}" destId="{5711CE9F-D3F5-4D8E-A472-284FA4BDE6A3}" srcOrd="0" destOrd="0" parTransId="{BC03E715-3FB5-4A2A-8FA2-17911458BCA6}" sibTransId="{5EC5EDA2-978D-427E-91C2-C9B26732881E}"/>
    <dgm:cxn modelId="{C3F955D4-1F86-4205-B87C-65D9AB01CEA1}" type="presOf" srcId="{008D86EF-4F29-409A-9324-AD6389FB7E04}" destId="{4A8C063B-A0D5-4DFC-9E4E-0E8130CC06CF}" srcOrd="0" destOrd="0" presId="urn:microsoft.com/office/officeart/2005/8/layout/radial5"/>
    <dgm:cxn modelId="{832ACD21-7E8D-4A95-882E-B2DEE880AF1D}" srcId="{B6931636-22CA-4E90-9004-BBEC44BA79A7}" destId="{BF7CFCB1-6154-485E-B8F4-28CBD972E1A7}" srcOrd="5" destOrd="0" parTransId="{D8B247FA-CED4-4E56-9E09-209B854A5AF3}" sibTransId="{D4698711-3D74-42E0-9F09-BA97DB903B80}"/>
    <dgm:cxn modelId="{513939EC-526F-4601-A456-02447A5F4255}" type="presOf" srcId="{5C0D2395-2668-49CE-B222-4EC70D1B1A43}" destId="{469EEE3E-C279-4DE0-AA1A-0C108ADE78C1}" srcOrd="0" destOrd="0" presId="urn:microsoft.com/office/officeart/2005/8/layout/radial5"/>
    <dgm:cxn modelId="{6034091C-095B-4BF3-9B1D-A356D5EA8FDC}" type="presOf" srcId="{BF7CFCB1-6154-485E-B8F4-28CBD972E1A7}" destId="{F12F20DC-D105-45CB-A633-503CB5A79271}" srcOrd="0" destOrd="0" presId="urn:microsoft.com/office/officeart/2005/8/layout/radial5"/>
    <dgm:cxn modelId="{C04B9556-F808-4AEF-8BA1-306D3CF1D309}" srcId="{9A62495D-EE89-45B9-A759-0181470A9C2A}" destId="{B5B45CFE-D41C-4105-97BD-BF5D525A57B2}" srcOrd="1" destOrd="0" parTransId="{0A31C87A-A964-447B-BD18-6DEC3527619F}" sibTransId="{6D2EB49C-68C5-42D7-B304-387E40AFFCA1}"/>
    <dgm:cxn modelId="{755CB67E-8F5B-47C5-A39C-2452B341CCDD}" type="presOf" srcId="{A0D99E6F-6729-42F6-8C91-8B4ADAF580D9}" destId="{F1891CC6-542F-49F5-9632-C0117B764220}" srcOrd="0" destOrd="0" presId="urn:microsoft.com/office/officeart/2005/8/layout/radial5"/>
    <dgm:cxn modelId="{804E57CF-124F-4815-99C6-24EA9AF6B4C2}" srcId="{B6931636-22CA-4E90-9004-BBEC44BA79A7}" destId="{5C0D2395-2668-49CE-B222-4EC70D1B1A43}" srcOrd="1" destOrd="0" parTransId="{A0D99E6F-6729-42F6-8C91-8B4ADAF580D9}" sibTransId="{FEC83530-0363-466F-B420-C2BC51ED727F}"/>
    <dgm:cxn modelId="{002A5BB8-D729-4722-B74F-F595967CD394}" srcId="{9A62495D-EE89-45B9-A759-0181470A9C2A}" destId="{531ED8A4-16AA-4568-B0FF-948766E1378E}" srcOrd="2" destOrd="0" parTransId="{DDA024E8-E062-4130-8224-4C187986306D}" sibTransId="{C4612A5D-AC4F-440C-8D44-7EAEAAE3758D}"/>
    <dgm:cxn modelId="{2BC71DAC-CF80-42E3-837A-8855913BF190}" type="presOf" srcId="{7CD215BC-1BDB-4A86-83D3-85042115FD50}" destId="{57FF9AA9-BBE7-40F2-96D6-E171DEC1DD50}" srcOrd="1" destOrd="0" presId="urn:microsoft.com/office/officeart/2005/8/layout/radial5"/>
    <dgm:cxn modelId="{78733C5F-DCA6-4B63-9126-BF77BBB12D94}" type="presOf" srcId="{9A62495D-EE89-45B9-A759-0181470A9C2A}" destId="{C78D3370-362C-4490-BB63-52535668936D}" srcOrd="0" destOrd="0" presId="urn:microsoft.com/office/officeart/2005/8/layout/radial5"/>
    <dgm:cxn modelId="{6024F8F4-7A44-44F9-AD01-C226A1B720A0}" srcId="{B6931636-22CA-4E90-9004-BBEC44BA79A7}" destId="{696AE0F2-E43D-4520-888E-518726FD8DA7}" srcOrd="4" destOrd="0" parTransId="{7CD215BC-1BDB-4A86-83D3-85042115FD50}" sibTransId="{FBF1D676-85B9-40A3-A994-1FBD647A9583}"/>
    <dgm:cxn modelId="{7018FA79-6099-4D0E-862B-8D2158A1F415}" type="presOf" srcId="{BD922A63-3B5C-46E0-8548-5C9A44F8CC8B}" destId="{D940AEEA-4FB2-4157-9463-9260498E1243}" srcOrd="0" destOrd="0" presId="urn:microsoft.com/office/officeart/2005/8/layout/radial5"/>
    <dgm:cxn modelId="{47273F86-56BE-440E-9876-6EC5972DD46C}" type="presOf" srcId="{37758D4D-AF82-4340-BA01-286EC34CF4CB}" destId="{0307DF20-A939-4B1C-B710-24AF6B6D4D80}" srcOrd="0" destOrd="0" presId="urn:microsoft.com/office/officeart/2005/8/layout/radial5"/>
    <dgm:cxn modelId="{66AE7F95-F358-47BB-8389-45C2A7AC4125}" type="presOf" srcId="{D8B247FA-CED4-4E56-9E09-209B854A5AF3}" destId="{2C859844-7677-41DC-892B-14A383B91FA9}" srcOrd="1" destOrd="0" presId="urn:microsoft.com/office/officeart/2005/8/layout/radial5"/>
    <dgm:cxn modelId="{3A00CC80-8162-452B-BF8B-B758CA1955A8}" srcId="{B6931636-22CA-4E90-9004-BBEC44BA79A7}" destId="{040DFE60-8A7F-44B5-8FEE-6695643FBB4C}" srcOrd="3" destOrd="0" parTransId="{008D86EF-4F29-409A-9324-AD6389FB7E04}" sibTransId="{FAF0D41D-D8C8-4BA3-98FE-4E8CC2B13AAA}"/>
    <dgm:cxn modelId="{839FD35D-68C2-40DB-859F-5EF68925FF68}" type="presOf" srcId="{B6931636-22CA-4E90-9004-BBEC44BA79A7}" destId="{99EC48C3-36F7-43FB-A9E8-C92135ED0418}" srcOrd="0" destOrd="0" presId="urn:microsoft.com/office/officeart/2005/8/layout/radial5"/>
    <dgm:cxn modelId="{98D0660A-0C5C-4684-93F0-27F45C48F1ED}" type="presOf" srcId="{7CD215BC-1BDB-4A86-83D3-85042115FD50}" destId="{C0315A58-7D4E-4EAF-92B9-A96297C1B1D7}" srcOrd="0" destOrd="0" presId="urn:microsoft.com/office/officeart/2005/8/layout/radial5"/>
    <dgm:cxn modelId="{28783D0E-D9CA-4B17-9172-E9A4C2AE18BF}" type="presOf" srcId="{5711CE9F-D3F5-4D8E-A472-284FA4BDE6A3}" destId="{BC269513-1F6E-4832-9762-47B70074F046}" srcOrd="0" destOrd="0" presId="urn:microsoft.com/office/officeart/2005/8/layout/radial5"/>
    <dgm:cxn modelId="{01452CB5-B2B3-4139-8E58-68A0C1775F65}" srcId="{9A62495D-EE89-45B9-A759-0181470A9C2A}" destId="{B6931636-22CA-4E90-9004-BBEC44BA79A7}" srcOrd="0" destOrd="0" parTransId="{D8E92CD8-7B21-4BB7-A895-893ECF5528BD}" sibTransId="{7ED97F60-DDB2-436B-B054-4A6D03F2AE57}"/>
    <dgm:cxn modelId="{2564B586-C4BA-49BA-A72C-E970BEF0DC5F}" type="presOf" srcId="{BC03E715-3FB5-4A2A-8FA2-17911458BCA6}" destId="{CBF028CD-790B-4A9A-A4CC-8ACB1EE81C09}" srcOrd="1" destOrd="0" presId="urn:microsoft.com/office/officeart/2005/8/layout/radial5"/>
    <dgm:cxn modelId="{4FDAF5CB-98C4-48AA-8493-A6693D7C7412}" type="presOf" srcId="{696AE0F2-E43D-4520-888E-518726FD8DA7}" destId="{679BD505-F2B7-4462-8665-ECCB882EF786}" srcOrd="0" destOrd="0" presId="urn:microsoft.com/office/officeart/2005/8/layout/radial5"/>
    <dgm:cxn modelId="{318EAC88-9BCE-4443-9CDD-0F421ED4CB33}" type="presParOf" srcId="{C78D3370-362C-4490-BB63-52535668936D}" destId="{99EC48C3-36F7-43FB-A9E8-C92135ED0418}" srcOrd="0" destOrd="0" presId="urn:microsoft.com/office/officeart/2005/8/layout/radial5"/>
    <dgm:cxn modelId="{790A1F21-EF1F-44AD-BD57-6B97DC24D201}" type="presParOf" srcId="{C78D3370-362C-4490-BB63-52535668936D}" destId="{661BD723-72D9-45A0-8A4A-EEAFAFD1EB19}" srcOrd="1" destOrd="0" presId="urn:microsoft.com/office/officeart/2005/8/layout/radial5"/>
    <dgm:cxn modelId="{D0EC8056-1465-43EF-9BC0-A343E3C50575}" type="presParOf" srcId="{661BD723-72D9-45A0-8A4A-EEAFAFD1EB19}" destId="{CBF028CD-790B-4A9A-A4CC-8ACB1EE81C09}" srcOrd="0" destOrd="0" presId="urn:microsoft.com/office/officeart/2005/8/layout/radial5"/>
    <dgm:cxn modelId="{19B87900-CB72-47A3-B7E3-84145719C27F}" type="presParOf" srcId="{C78D3370-362C-4490-BB63-52535668936D}" destId="{BC269513-1F6E-4832-9762-47B70074F046}" srcOrd="2" destOrd="0" presId="urn:microsoft.com/office/officeart/2005/8/layout/radial5"/>
    <dgm:cxn modelId="{B3408BDC-8B51-485B-890C-7BB2F8ED1DCC}" type="presParOf" srcId="{C78D3370-362C-4490-BB63-52535668936D}" destId="{F1891CC6-542F-49F5-9632-C0117B764220}" srcOrd="3" destOrd="0" presId="urn:microsoft.com/office/officeart/2005/8/layout/radial5"/>
    <dgm:cxn modelId="{69B3C012-1D68-4156-A371-CE00E96098C4}" type="presParOf" srcId="{F1891CC6-542F-49F5-9632-C0117B764220}" destId="{21C9BF57-21C6-4CE6-9DBA-54D8E845E636}" srcOrd="0" destOrd="0" presId="urn:microsoft.com/office/officeart/2005/8/layout/radial5"/>
    <dgm:cxn modelId="{8696EA04-14EB-4116-863E-A732401559ED}" type="presParOf" srcId="{C78D3370-362C-4490-BB63-52535668936D}" destId="{469EEE3E-C279-4DE0-AA1A-0C108ADE78C1}" srcOrd="4" destOrd="0" presId="urn:microsoft.com/office/officeart/2005/8/layout/radial5"/>
    <dgm:cxn modelId="{6788A111-7DF2-4D0D-A4E2-17645E6562A5}" type="presParOf" srcId="{C78D3370-362C-4490-BB63-52535668936D}" destId="{0307DF20-A939-4B1C-B710-24AF6B6D4D80}" srcOrd="5" destOrd="0" presId="urn:microsoft.com/office/officeart/2005/8/layout/radial5"/>
    <dgm:cxn modelId="{3B554949-0195-4B35-BCC3-E33113716E98}" type="presParOf" srcId="{0307DF20-A939-4B1C-B710-24AF6B6D4D80}" destId="{53780C29-3BC1-4402-A53C-01B980CC0B66}" srcOrd="0" destOrd="0" presId="urn:microsoft.com/office/officeart/2005/8/layout/radial5"/>
    <dgm:cxn modelId="{4DF2AD73-A5EF-4D12-85F0-7701355B51E9}" type="presParOf" srcId="{C78D3370-362C-4490-BB63-52535668936D}" destId="{D940AEEA-4FB2-4157-9463-9260498E1243}" srcOrd="6" destOrd="0" presId="urn:microsoft.com/office/officeart/2005/8/layout/radial5"/>
    <dgm:cxn modelId="{00A05821-5766-40E1-AE81-46B5F51903B2}" type="presParOf" srcId="{C78D3370-362C-4490-BB63-52535668936D}" destId="{4A8C063B-A0D5-4DFC-9E4E-0E8130CC06CF}" srcOrd="7" destOrd="0" presId="urn:microsoft.com/office/officeart/2005/8/layout/radial5"/>
    <dgm:cxn modelId="{1EF7E2E7-9107-45E5-BC24-1939E8A5CA6F}" type="presParOf" srcId="{4A8C063B-A0D5-4DFC-9E4E-0E8130CC06CF}" destId="{36AA1B6A-0462-47F4-BFB8-33EDD2AE85FD}" srcOrd="0" destOrd="0" presId="urn:microsoft.com/office/officeart/2005/8/layout/radial5"/>
    <dgm:cxn modelId="{CCC1F914-4B6D-4F94-A47F-8EF866AAA44B}" type="presParOf" srcId="{C78D3370-362C-4490-BB63-52535668936D}" destId="{495B18B7-9D22-4377-A94D-523E41BEC188}" srcOrd="8" destOrd="0" presId="urn:microsoft.com/office/officeart/2005/8/layout/radial5"/>
    <dgm:cxn modelId="{6C6283E2-82F6-4941-B69B-77F9A5062536}" type="presParOf" srcId="{C78D3370-362C-4490-BB63-52535668936D}" destId="{C0315A58-7D4E-4EAF-92B9-A96297C1B1D7}" srcOrd="9" destOrd="0" presId="urn:microsoft.com/office/officeart/2005/8/layout/radial5"/>
    <dgm:cxn modelId="{BD057EC8-28D5-4408-B0EA-5267B9F224D5}" type="presParOf" srcId="{C0315A58-7D4E-4EAF-92B9-A96297C1B1D7}" destId="{57FF9AA9-BBE7-40F2-96D6-E171DEC1DD50}" srcOrd="0" destOrd="0" presId="urn:microsoft.com/office/officeart/2005/8/layout/radial5"/>
    <dgm:cxn modelId="{931E1089-87EA-4772-8794-625C2FAD396E}" type="presParOf" srcId="{C78D3370-362C-4490-BB63-52535668936D}" destId="{679BD505-F2B7-4462-8665-ECCB882EF786}" srcOrd="10" destOrd="0" presId="urn:microsoft.com/office/officeart/2005/8/layout/radial5"/>
    <dgm:cxn modelId="{BF9D4996-0D05-4174-A148-B1A1461EC00E}" type="presParOf" srcId="{C78D3370-362C-4490-BB63-52535668936D}" destId="{09BC9080-C08D-48E7-9309-8C0829F789BB}" srcOrd="11" destOrd="0" presId="urn:microsoft.com/office/officeart/2005/8/layout/radial5"/>
    <dgm:cxn modelId="{7AEF89DF-9EE2-41C7-A933-96D583FD0E83}" type="presParOf" srcId="{09BC9080-C08D-48E7-9309-8C0829F789BB}" destId="{2C859844-7677-41DC-892B-14A383B91FA9}" srcOrd="0" destOrd="0" presId="urn:microsoft.com/office/officeart/2005/8/layout/radial5"/>
    <dgm:cxn modelId="{8A002090-956C-427D-AE32-7A8D6DD12F85}" type="presParOf" srcId="{C78D3370-362C-4490-BB63-52535668936D}" destId="{F12F20DC-D105-45CB-A633-503CB5A7927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62495D-EE89-45B9-A759-0181470A9C2A}" type="doc">
      <dgm:prSet loTypeId="urn:microsoft.com/office/officeart/2005/8/layout/radial5" loCatId="cycle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6931636-22CA-4E90-9004-BBEC44BA79A7}">
      <dgm:prSet phldrT="[Текст]" custT="1"/>
      <dgm:spPr>
        <a:solidFill>
          <a:srgbClr val="C1FBF7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dirty="0">
            <a:solidFill>
              <a:schemeClr val="tx1"/>
            </a:solidFill>
          </a:endParaRPr>
        </a:p>
      </dgm:t>
    </dgm:pt>
    <dgm:pt modelId="{D8E92CD8-7B21-4BB7-A895-893ECF5528BD}" type="parTrans" cxnId="{01452CB5-B2B3-4139-8E58-68A0C1775F65}">
      <dgm:prSet/>
      <dgm:spPr/>
      <dgm:t>
        <a:bodyPr/>
        <a:lstStyle/>
        <a:p>
          <a:endParaRPr lang="ru-RU"/>
        </a:p>
      </dgm:t>
    </dgm:pt>
    <dgm:pt modelId="{7ED97F60-DDB2-436B-B054-4A6D03F2AE57}" type="sibTrans" cxnId="{01452CB5-B2B3-4139-8E58-68A0C1775F65}">
      <dgm:prSet/>
      <dgm:spPr/>
      <dgm:t>
        <a:bodyPr/>
        <a:lstStyle/>
        <a:p>
          <a:endParaRPr lang="ru-RU"/>
        </a:p>
      </dgm:t>
    </dgm:pt>
    <dgm:pt modelId="{5711CE9F-D3F5-4D8E-A472-284FA4BDE6A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BC03E715-3FB5-4A2A-8FA2-17911458BCA6}" type="parTrans" cxnId="{3B9FA5F3-E225-4E52-8706-9E8A908A821E}">
      <dgm:prSet/>
      <dgm:spPr/>
      <dgm:t>
        <a:bodyPr/>
        <a:lstStyle/>
        <a:p>
          <a:endParaRPr lang="ru-RU"/>
        </a:p>
      </dgm:t>
    </dgm:pt>
    <dgm:pt modelId="{5EC5EDA2-978D-427E-91C2-C9B26732881E}" type="sibTrans" cxnId="{3B9FA5F3-E225-4E52-8706-9E8A908A821E}">
      <dgm:prSet/>
      <dgm:spPr/>
      <dgm:t>
        <a:bodyPr/>
        <a:lstStyle/>
        <a:p>
          <a:endParaRPr lang="ru-RU"/>
        </a:p>
      </dgm:t>
    </dgm:pt>
    <dgm:pt modelId="{5C0D2395-2668-49CE-B222-4EC70D1B1A43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A0D99E6F-6729-42F6-8C91-8B4ADAF580D9}" type="parTrans" cxnId="{804E57CF-124F-4815-99C6-24EA9AF6B4C2}">
      <dgm:prSet/>
      <dgm:spPr/>
      <dgm:t>
        <a:bodyPr/>
        <a:lstStyle/>
        <a:p>
          <a:endParaRPr lang="ru-RU"/>
        </a:p>
      </dgm:t>
    </dgm:pt>
    <dgm:pt modelId="{FEC83530-0363-466F-B420-C2BC51ED727F}" type="sibTrans" cxnId="{804E57CF-124F-4815-99C6-24EA9AF6B4C2}">
      <dgm:prSet/>
      <dgm:spPr/>
      <dgm:t>
        <a:bodyPr/>
        <a:lstStyle/>
        <a:p>
          <a:endParaRPr lang="ru-RU"/>
        </a:p>
      </dgm:t>
    </dgm:pt>
    <dgm:pt modelId="{696AE0F2-E43D-4520-888E-518726FD8DA7}">
      <dgm:prSet phldrT="[Текст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7CD215BC-1BDB-4A86-83D3-85042115FD50}" type="parTrans" cxnId="{6024F8F4-7A44-44F9-AD01-C226A1B720A0}">
      <dgm:prSet/>
      <dgm:spPr/>
      <dgm:t>
        <a:bodyPr/>
        <a:lstStyle/>
        <a:p>
          <a:endParaRPr lang="ru-RU"/>
        </a:p>
      </dgm:t>
    </dgm:pt>
    <dgm:pt modelId="{FBF1D676-85B9-40A3-A994-1FBD647A9583}" type="sibTrans" cxnId="{6024F8F4-7A44-44F9-AD01-C226A1B720A0}">
      <dgm:prSet/>
      <dgm:spPr/>
      <dgm:t>
        <a:bodyPr/>
        <a:lstStyle/>
        <a:p>
          <a:endParaRPr lang="ru-RU"/>
        </a:p>
      </dgm:t>
    </dgm:pt>
    <dgm:pt modelId="{BF7CFCB1-6154-485E-B8F4-28CBD972E1A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dirty="0">
            <a:solidFill>
              <a:schemeClr val="tx1"/>
            </a:solidFill>
          </a:endParaRPr>
        </a:p>
      </dgm:t>
    </dgm:pt>
    <dgm:pt modelId="{D8B247FA-CED4-4E56-9E09-209B854A5AF3}" type="parTrans" cxnId="{832ACD21-7E8D-4A95-882E-B2DEE880AF1D}">
      <dgm:prSet/>
      <dgm:spPr/>
      <dgm:t>
        <a:bodyPr/>
        <a:lstStyle/>
        <a:p>
          <a:endParaRPr lang="ru-RU"/>
        </a:p>
      </dgm:t>
    </dgm:pt>
    <dgm:pt modelId="{D4698711-3D74-42E0-9F09-BA97DB903B80}" type="sibTrans" cxnId="{832ACD21-7E8D-4A95-882E-B2DEE880AF1D}">
      <dgm:prSet/>
      <dgm:spPr/>
      <dgm:t>
        <a:bodyPr/>
        <a:lstStyle/>
        <a:p>
          <a:endParaRPr lang="ru-RU"/>
        </a:p>
      </dgm:t>
    </dgm:pt>
    <dgm:pt modelId="{B5B45CFE-D41C-4105-97BD-BF5D525A57B2}">
      <dgm:prSet phldrT="[Текст]" phldr="1"/>
      <dgm:spPr/>
      <dgm:t>
        <a:bodyPr/>
        <a:lstStyle/>
        <a:p>
          <a:endParaRPr lang="ru-RU" dirty="0"/>
        </a:p>
      </dgm:t>
    </dgm:pt>
    <dgm:pt modelId="{0A31C87A-A964-447B-BD18-6DEC3527619F}" type="parTrans" cxnId="{C04B9556-F808-4AEF-8BA1-306D3CF1D309}">
      <dgm:prSet/>
      <dgm:spPr/>
      <dgm:t>
        <a:bodyPr/>
        <a:lstStyle/>
        <a:p>
          <a:endParaRPr lang="ru-RU"/>
        </a:p>
      </dgm:t>
    </dgm:pt>
    <dgm:pt modelId="{6D2EB49C-68C5-42D7-B304-387E40AFFCA1}" type="sibTrans" cxnId="{C04B9556-F808-4AEF-8BA1-306D3CF1D309}">
      <dgm:prSet/>
      <dgm:spPr/>
      <dgm:t>
        <a:bodyPr/>
        <a:lstStyle/>
        <a:p>
          <a:endParaRPr lang="ru-RU"/>
        </a:p>
      </dgm:t>
    </dgm:pt>
    <dgm:pt modelId="{531ED8A4-16AA-4568-B0FF-948766E1378E}">
      <dgm:prSet phldrT="[Текст]" phldr="1" custRadScaleRad="109039" custRadScaleInc="-59210"/>
      <dgm:spPr/>
      <dgm:t>
        <a:bodyPr/>
        <a:lstStyle/>
        <a:p>
          <a:endParaRPr lang="ru-RU" dirty="0"/>
        </a:p>
      </dgm:t>
    </dgm:pt>
    <dgm:pt modelId="{DDA024E8-E062-4130-8224-4C187986306D}" type="parTrans" cxnId="{002A5BB8-D729-4722-B74F-F595967CD394}">
      <dgm:prSet/>
      <dgm:spPr/>
      <dgm:t>
        <a:bodyPr/>
        <a:lstStyle/>
        <a:p>
          <a:endParaRPr lang="ru-RU"/>
        </a:p>
      </dgm:t>
    </dgm:pt>
    <dgm:pt modelId="{C4612A5D-AC4F-440C-8D44-7EAEAAE3758D}" type="sibTrans" cxnId="{002A5BB8-D729-4722-B74F-F595967CD394}">
      <dgm:prSet/>
      <dgm:spPr/>
      <dgm:t>
        <a:bodyPr/>
        <a:lstStyle/>
        <a:p>
          <a:endParaRPr lang="ru-RU"/>
        </a:p>
      </dgm:t>
    </dgm:pt>
    <dgm:pt modelId="{BD922A63-3B5C-46E0-8548-5C9A44F8CC8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37758D4D-AF82-4340-BA01-286EC34CF4CB}" type="parTrans" cxnId="{F1F7F70F-47F9-433F-B737-990E5FA237EE}">
      <dgm:prSet/>
      <dgm:spPr/>
      <dgm:t>
        <a:bodyPr/>
        <a:lstStyle/>
        <a:p>
          <a:endParaRPr lang="ru-RU"/>
        </a:p>
      </dgm:t>
    </dgm:pt>
    <dgm:pt modelId="{2225FD05-267D-494A-ABF9-B2FE08F95538}" type="sibTrans" cxnId="{F1F7F70F-47F9-433F-B737-990E5FA237EE}">
      <dgm:prSet/>
      <dgm:spPr/>
      <dgm:t>
        <a:bodyPr/>
        <a:lstStyle/>
        <a:p>
          <a:endParaRPr lang="ru-RU"/>
        </a:p>
      </dgm:t>
    </dgm:pt>
    <dgm:pt modelId="{040DFE60-8A7F-44B5-8FEE-6695643FBB4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008D86EF-4F29-409A-9324-AD6389FB7E04}" type="parTrans" cxnId="{3A00CC80-8162-452B-BF8B-B758CA1955A8}">
      <dgm:prSet/>
      <dgm:spPr/>
      <dgm:t>
        <a:bodyPr/>
        <a:lstStyle/>
        <a:p>
          <a:endParaRPr lang="ru-RU"/>
        </a:p>
      </dgm:t>
    </dgm:pt>
    <dgm:pt modelId="{FAF0D41D-D8C8-4BA3-98FE-4E8CC2B13AAA}" type="sibTrans" cxnId="{3A00CC80-8162-452B-BF8B-B758CA1955A8}">
      <dgm:prSet/>
      <dgm:spPr/>
      <dgm:t>
        <a:bodyPr/>
        <a:lstStyle/>
        <a:p>
          <a:endParaRPr lang="ru-RU"/>
        </a:p>
      </dgm:t>
    </dgm:pt>
    <dgm:pt modelId="{C78D3370-362C-4490-BB63-52535668936D}" type="pres">
      <dgm:prSet presAssocID="{9A62495D-EE89-45B9-A759-0181470A9C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C48C3-36F7-43FB-A9E8-C92135ED0418}" type="pres">
      <dgm:prSet presAssocID="{B6931636-22CA-4E90-9004-BBEC44BA79A7}" presName="centerShape" presStyleLbl="node0" presStyleIdx="0" presStyleCnt="1" custScaleX="222691" custScaleY="132163" custLinFactNeighborX="719" custLinFactNeighborY="-480"/>
      <dgm:spPr/>
      <dgm:t>
        <a:bodyPr/>
        <a:lstStyle/>
        <a:p>
          <a:endParaRPr lang="ru-RU"/>
        </a:p>
      </dgm:t>
    </dgm:pt>
    <dgm:pt modelId="{661BD723-72D9-45A0-8A4A-EEAFAFD1EB19}" type="pres">
      <dgm:prSet presAssocID="{BC03E715-3FB5-4A2A-8FA2-17911458BCA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CBF028CD-790B-4A9A-A4CC-8ACB1EE81C09}" type="pres">
      <dgm:prSet presAssocID="{BC03E715-3FB5-4A2A-8FA2-17911458BC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C269513-1F6E-4832-9762-47B70074F046}" type="pres">
      <dgm:prSet presAssocID="{5711CE9F-D3F5-4D8E-A472-284FA4BDE6A3}" presName="node" presStyleLbl="node1" presStyleIdx="0" presStyleCnt="6" custScaleX="208830" custRadScaleRad="99060" custRadScaleInc="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91CC6-542F-49F5-9632-C0117B764220}" type="pres">
      <dgm:prSet presAssocID="{A0D99E6F-6729-42F6-8C91-8B4ADAF580D9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1C9BF57-21C6-4CE6-9DBA-54D8E845E636}" type="pres">
      <dgm:prSet presAssocID="{A0D99E6F-6729-42F6-8C91-8B4ADAF580D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469EEE3E-C279-4DE0-AA1A-0C108ADE78C1}" type="pres">
      <dgm:prSet presAssocID="{5C0D2395-2668-49CE-B222-4EC70D1B1A43}" presName="node" presStyleLbl="node1" presStyleIdx="1" presStyleCnt="6" custScaleX="208257" custRadScaleRad="184553" custRadScaleInc="23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DF20-A939-4B1C-B710-24AF6B6D4D80}" type="pres">
      <dgm:prSet presAssocID="{37758D4D-AF82-4340-BA01-286EC34CF4C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80C29-3BC1-4402-A53C-01B980CC0B66}" type="pres">
      <dgm:prSet presAssocID="{37758D4D-AF82-4340-BA01-286EC34CF4C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940AEEA-4FB2-4157-9463-9260498E1243}" type="pres">
      <dgm:prSet presAssocID="{BD922A63-3B5C-46E0-8548-5C9A44F8CC8B}" presName="node" presStyleLbl="node1" presStyleIdx="2" presStyleCnt="6" custScaleX="222930" custRadScaleRad="186232" custRadScaleInc="-2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C063B-A0D5-4DFC-9E4E-0E8130CC06CF}" type="pres">
      <dgm:prSet presAssocID="{008D86EF-4F29-409A-9324-AD6389FB7E0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6AA1B6A-0462-47F4-BFB8-33EDD2AE85FD}" type="pres">
      <dgm:prSet presAssocID="{008D86EF-4F29-409A-9324-AD6389FB7E0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5B18B7-9D22-4377-A94D-523E41BEC188}" type="pres">
      <dgm:prSet presAssocID="{040DFE60-8A7F-44B5-8FEE-6695643FBB4C}" presName="node" presStyleLbl="node1" presStyleIdx="3" presStyleCnt="6" custScaleX="206518" custRadScaleRad="101720" custRadScaleInc="-1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5A58-7D4E-4EAF-92B9-A96297C1B1D7}" type="pres">
      <dgm:prSet presAssocID="{7CD215BC-1BDB-4A86-83D3-85042115FD5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7FF9AA9-BBE7-40F2-96D6-E171DEC1DD50}" type="pres">
      <dgm:prSet presAssocID="{7CD215BC-1BDB-4A86-83D3-85042115FD5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79BD505-F2B7-4462-8665-ECCB882EF786}" type="pres">
      <dgm:prSet presAssocID="{696AE0F2-E43D-4520-888E-518726FD8DA7}" presName="node" presStyleLbl="node1" presStyleIdx="4" presStyleCnt="6" custScaleX="184668" custRadScaleRad="174184" custRadScaleInc="30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C9080-C08D-48E7-9309-8C0829F789BB}" type="pres">
      <dgm:prSet presAssocID="{D8B247FA-CED4-4E56-9E09-209B854A5AF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C859844-7677-41DC-892B-14A383B91FA9}" type="pres">
      <dgm:prSet presAssocID="{D8B247FA-CED4-4E56-9E09-209B854A5AF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12F20DC-D105-45CB-A633-503CB5A79271}" type="pres">
      <dgm:prSet presAssocID="{BF7CFCB1-6154-485E-B8F4-28CBD972E1A7}" presName="node" presStyleLbl="node1" presStyleIdx="5" presStyleCnt="6" custScaleX="183368" custRadScaleRad="174188" custRadScaleInc="-1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BE8D0-580E-4364-94AC-7A3DD4A183EF}" type="presOf" srcId="{008D86EF-4F29-409A-9324-AD6389FB7E04}" destId="{36AA1B6A-0462-47F4-BFB8-33EDD2AE85FD}" srcOrd="1" destOrd="0" presId="urn:microsoft.com/office/officeart/2005/8/layout/radial5"/>
    <dgm:cxn modelId="{CDA50453-65AE-4293-9FCB-B5332F2AD3ED}" type="presOf" srcId="{040DFE60-8A7F-44B5-8FEE-6695643FBB4C}" destId="{495B18B7-9D22-4377-A94D-523E41BEC188}" srcOrd="0" destOrd="0" presId="urn:microsoft.com/office/officeart/2005/8/layout/radial5"/>
    <dgm:cxn modelId="{86D95234-1131-4297-B1A7-E06AF302E7CA}" type="presOf" srcId="{A0D99E6F-6729-42F6-8C91-8B4ADAF580D9}" destId="{21C9BF57-21C6-4CE6-9DBA-54D8E845E636}" srcOrd="1" destOrd="0" presId="urn:microsoft.com/office/officeart/2005/8/layout/radial5"/>
    <dgm:cxn modelId="{2491C0E9-00D3-4567-81B7-3EBA87434901}" type="presOf" srcId="{D8B247FA-CED4-4E56-9E09-209B854A5AF3}" destId="{09BC9080-C08D-48E7-9309-8C0829F789BB}" srcOrd="0" destOrd="0" presId="urn:microsoft.com/office/officeart/2005/8/layout/radial5"/>
    <dgm:cxn modelId="{F1F7F70F-47F9-433F-B737-990E5FA237EE}" srcId="{B6931636-22CA-4E90-9004-BBEC44BA79A7}" destId="{BD922A63-3B5C-46E0-8548-5C9A44F8CC8B}" srcOrd="2" destOrd="0" parTransId="{37758D4D-AF82-4340-BA01-286EC34CF4CB}" sibTransId="{2225FD05-267D-494A-ABF9-B2FE08F95538}"/>
    <dgm:cxn modelId="{CF748CA7-A2A9-4F0C-BB7B-DFF4A60A8523}" type="presOf" srcId="{BC03E715-3FB5-4A2A-8FA2-17911458BCA6}" destId="{661BD723-72D9-45A0-8A4A-EEAFAFD1EB19}" srcOrd="0" destOrd="0" presId="urn:microsoft.com/office/officeart/2005/8/layout/radial5"/>
    <dgm:cxn modelId="{B3D565C8-2E94-4ED4-AB68-9F90F5CB88FC}" type="presOf" srcId="{37758D4D-AF82-4340-BA01-286EC34CF4CB}" destId="{53780C29-3BC1-4402-A53C-01B980CC0B66}" srcOrd="1" destOrd="0" presId="urn:microsoft.com/office/officeart/2005/8/layout/radial5"/>
    <dgm:cxn modelId="{3B9FA5F3-E225-4E52-8706-9E8A908A821E}" srcId="{B6931636-22CA-4E90-9004-BBEC44BA79A7}" destId="{5711CE9F-D3F5-4D8E-A472-284FA4BDE6A3}" srcOrd="0" destOrd="0" parTransId="{BC03E715-3FB5-4A2A-8FA2-17911458BCA6}" sibTransId="{5EC5EDA2-978D-427E-91C2-C9B26732881E}"/>
    <dgm:cxn modelId="{C3F955D4-1F86-4205-B87C-65D9AB01CEA1}" type="presOf" srcId="{008D86EF-4F29-409A-9324-AD6389FB7E04}" destId="{4A8C063B-A0D5-4DFC-9E4E-0E8130CC06CF}" srcOrd="0" destOrd="0" presId="urn:microsoft.com/office/officeart/2005/8/layout/radial5"/>
    <dgm:cxn modelId="{832ACD21-7E8D-4A95-882E-B2DEE880AF1D}" srcId="{B6931636-22CA-4E90-9004-BBEC44BA79A7}" destId="{BF7CFCB1-6154-485E-B8F4-28CBD972E1A7}" srcOrd="5" destOrd="0" parTransId="{D8B247FA-CED4-4E56-9E09-209B854A5AF3}" sibTransId="{D4698711-3D74-42E0-9F09-BA97DB903B80}"/>
    <dgm:cxn modelId="{513939EC-526F-4601-A456-02447A5F4255}" type="presOf" srcId="{5C0D2395-2668-49CE-B222-4EC70D1B1A43}" destId="{469EEE3E-C279-4DE0-AA1A-0C108ADE78C1}" srcOrd="0" destOrd="0" presId="urn:microsoft.com/office/officeart/2005/8/layout/radial5"/>
    <dgm:cxn modelId="{6034091C-095B-4BF3-9B1D-A356D5EA8FDC}" type="presOf" srcId="{BF7CFCB1-6154-485E-B8F4-28CBD972E1A7}" destId="{F12F20DC-D105-45CB-A633-503CB5A79271}" srcOrd="0" destOrd="0" presId="urn:microsoft.com/office/officeart/2005/8/layout/radial5"/>
    <dgm:cxn modelId="{C04B9556-F808-4AEF-8BA1-306D3CF1D309}" srcId="{9A62495D-EE89-45B9-A759-0181470A9C2A}" destId="{B5B45CFE-D41C-4105-97BD-BF5D525A57B2}" srcOrd="1" destOrd="0" parTransId="{0A31C87A-A964-447B-BD18-6DEC3527619F}" sibTransId="{6D2EB49C-68C5-42D7-B304-387E40AFFCA1}"/>
    <dgm:cxn modelId="{755CB67E-8F5B-47C5-A39C-2452B341CCDD}" type="presOf" srcId="{A0D99E6F-6729-42F6-8C91-8B4ADAF580D9}" destId="{F1891CC6-542F-49F5-9632-C0117B764220}" srcOrd="0" destOrd="0" presId="urn:microsoft.com/office/officeart/2005/8/layout/radial5"/>
    <dgm:cxn modelId="{804E57CF-124F-4815-99C6-24EA9AF6B4C2}" srcId="{B6931636-22CA-4E90-9004-BBEC44BA79A7}" destId="{5C0D2395-2668-49CE-B222-4EC70D1B1A43}" srcOrd="1" destOrd="0" parTransId="{A0D99E6F-6729-42F6-8C91-8B4ADAF580D9}" sibTransId="{FEC83530-0363-466F-B420-C2BC51ED727F}"/>
    <dgm:cxn modelId="{002A5BB8-D729-4722-B74F-F595967CD394}" srcId="{9A62495D-EE89-45B9-A759-0181470A9C2A}" destId="{531ED8A4-16AA-4568-B0FF-948766E1378E}" srcOrd="2" destOrd="0" parTransId="{DDA024E8-E062-4130-8224-4C187986306D}" sibTransId="{C4612A5D-AC4F-440C-8D44-7EAEAAE3758D}"/>
    <dgm:cxn modelId="{2BC71DAC-CF80-42E3-837A-8855913BF190}" type="presOf" srcId="{7CD215BC-1BDB-4A86-83D3-85042115FD50}" destId="{57FF9AA9-BBE7-40F2-96D6-E171DEC1DD50}" srcOrd="1" destOrd="0" presId="urn:microsoft.com/office/officeart/2005/8/layout/radial5"/>
    <dgm:cxn modelId="{78733C5F-DCA6-4B63-9126-BF77BBB12D94}" type="presOf" srcId="{9A62495D-EE89-45B9-A759-0181470A9C2A}" destId="{C78D3370-362C-4490-BB63-52535668936D}" srcOrd="0" destOrd="0" presId="urn:microsoft.com/office/officeart/2005/8/layout/radial5"/>
    <dgm:cxn modelId="{6024F8F4-7A44-44F9-AD01-C226A1B720A0}" srcId="{B6931636-22CA-4E90-9004-BBEC44BA79A7}" destId="{696AE0F2-E43D-4520-888E-518726FD8DA7}" srcOrd="4" destOrd="0" parTransId="{7CD215BC-1BDB-4A86-83D3-85042115FD50}" sibTransId="{FBF1D676-85B9-40A3-A994-1FBD647A9583}"/>
    <dgm:cxn modelId="{7018FA79-6099-4D0E-862B-8D2158A1F415}" type="presOf" srcId="{BD922A63-3B5C-46E0-8548-5C9A44F8CC8B}" destId="{D940AEEA-4FB2-4157-9463-9260498E1243}" srcOrd="0" destOrd="0" presId="urn:microsoft.com/office/officeart/2005/8/layout/radial5"/>
    <dgm:cxn modelId="{47273F86-56BE-440E-9876-6EC5972DD46C}" type="presOf" srcId="{37758D4D-AF82-4340-BA01-286EC34CF4CB}" destId="{0307DF20-A939-4B1C-B710-24AF6B6D4D80}" srcOrd="0" destOrd="0" presId="urn:microsoft.com/office/officeart/2005/8/layout/radial5"/>
    <dgm:cxn modelId="{66AE7F95-F358-47BB-8389-45C2A7AC4125}" type="presOf" srcId="{D8B247FA-CED4-4E56-9E09-209B854A5AF3}" destId="{2C859844-7677-41DC-892B-14A383B91FA9}" srcOrd="1" destOrd="0" presId="urn:microsoft.com/office/officeart/2005/8/layout/radial5"/>
    <dgm:cxn modelId="{3A00CC80-8162-452B-BF8B-B758CA1955A8}" srcId="{B6931636-22CA-4E90-9004-BBEC44BA79A7}" destId="{040DFE60-8A7F-44B5-8FEE-6695643FBB4C}" srcOrd="3" destOrd="0" parTransId="{008D86EF-4F29-409A-9324-AD6389FB7E04}" sibTransId="{FAF0D41D-D8C8-4BA3-98FE-4E8CC2B13AAA}"/>
    <dgm:cxn modelId="{839FD35D-68C2-40DB-859F-5EF68925FF68}" type="presOf" srcId="{B6931636-22CA-4E90-9004-BBEC44BA79A7}" destId="{99EC48C3-36F7-43FB-A9E8-C92135ED0418}" srcOrd="0" destOrd="0" presId="urn:microsoft.com/office/officeart/2005/8/layout/radial5"/>
    <dgm:cxn modelId="{98D0660A-0C5C-4684-93F0-27F45C48F1ED}" type="presOf" srcId="{7CD215BC-1BDB-4A86-83D3-85042115FD50}" destId="{C0315A58-7D4E-4EAF-92B9-A96297C1B1D7}" srcOrd="0" destOrd="0" presId="urn:microsoft.com/office/officeart/2005/8/layout/radial5"/>
    <dgm:cxn modelId="{28783D0E-D9CA-4B17-9172-E9A4C2AE18BF}" type="presOf" srcId="{5711CE9F-D3F5-4D8E-A472-284FA4BDE6A3}" destId="{BC269513-1F6E-4832-9762-47B70074F046}" srcOrd="0" destOrd="0" presId="urn:microsoft.com/office/officeart/2005/8/layout/radial5"/>
    <dgm:cxn modelId="{01452CB5-B2B3-4139-8E58-68A0C1775F65}" srcId="{9A62495D-EE89-45B9-A759-0181470A9C2A}" destId="{B6931636-22CA-4E90-9004-BBEC44BA79A7}" srcOrd="0" destOrd="0" parTransId="{D8E92CD8-7B21-4BB7-A895-893ECF5528BD}" sibTransId="{7ED97F60-DDB2-436B-B054-4A6D03F2AE57}"/>
    <dgm:cxn modelId="{2564B586-C4BA-49BA-A72C-E970BEF0DC5F}" type="presOf" srcId="{BC03E715-3FB5-4A2A-8FA2-17911458BCA6}" destId="{CBF028CD-790B-4A9A-A4CC-8ACB1EE81C09}" srcOrd="1" destOrd="0" presId="urn:microsoft.com/office/officeart/2005/8/layout/radial5"/>
    <dgm:cxn modelId="{4FDAF5CB-98C4-48AA-8493-A6693D7C7412}" type="presOf" srcId="{696AE0F2-E43D-4520-888E-518726FD8DA7}" destId="{679BD505-F2B7-4462-8665-ECCB882EF786}" srcOrd="0" destOrd="0" presId="urn:microsoft.com/office/officeart/2005/8/layout/radial5"/>
    <dgm:cxn modelId="{318EAC88-9BCE-4443-9CDD-0F421ED4CB33}" type="presParOf" srcId="{C78D3370-362C-4490-BB63-52535668936D}" destId="{99EC48C3-36F7-43FB-A9E8-C92135ED0418}" srcOrd="0" destOrd="0" presId="urn:microsoft.com/office/officeart/2005/8/layout/radial5"/>
    <dgm:cxn modelId="{790A1F21-EF1F-44AD-BD57-6B97DC24D201}" type="presParOf" srcId="{C78D3370-362C-4490-BB63-52535668936D}" destId="{661BD723-72D9-45A0-8A4A-EEAFAFD1EB19}" srcOrd="1" destOrd="0" presId="urn:microsoft.com/office/officeart/2005/8/layout/radial5"/>
    <dgm:cxn modelId="{D0EC8056-1465-43EF-9BC0-A343E3C50575}" type="presParOf" srcId="{661BD723-72D9-45A0-8A4A-EEAFAFD1EB19}" destId="{CBF028CD-790B-4A9A-A4CC-8ACB1EE81C09}" srcOrd="0" destOrd="0" presId="urn:microsoft.com/office/officeart/2005/8/layout/radial5"/>
    <dgm:cxn modelId="{19B87900-CB72-47A3-B7E3-84145719C27F}" type="presParOf" srcId="{C78D3370-362C-4490-BB63-52535668936D}" destId="{BC269513-1F6E-4832-9762-47B70074F046}" srcOrd="2" destOrd="0" presId="urn:microsoft.com/office/officeart/2005/8/layout/radial5"/>
    <dgm:cxn modelId="{B3408BDC-8B51-485B-890C-7BB2F8ED1DCC}" type="presParOf" srcId="{C78D3370-362C-4490-BB63-52535668936D}" destId="{F1891CC6-542F-49F5-9632-C0117B764220}" srcOrd="3" destOrd="0" presId="urn:microsoft.com/office/officeart/2005/8/layout/radial5"/>
    <dgm:cxn modelId="{69B3C012-1D68-4156-A371-CE00E96098C4}" type="presParOf" srcId="{F1891CC6-542F-49F5-9632-C0117B764220}" destId="{21C9BF57-21C6-4CE6-9DBA-54D8E845E636}" srcOrd="0" destOrd="0" presId="urn:microsoft.com/office/officeart/2005/8/layout/radial5"/>
    <dgm:cxn modelId="{8696EA04-14EB-4116-863E-A732401559ED}" type="presParOf" srcId="{C78D3370-362C-4490-BB63-52535668936D}" destId="{469EEE3E-C279-4DE0-AA1A-0C108ADE78C1}" srcOrd="4" destOrd="0" presId="urn:microsoft.com/office/officeart/2005/8/layout/radial5"/>
    <dgm:cxn modelId="{6788A111-7DF2-4D0D-A4E2-17645E6562A5}" type="presParOf" srcId="{C78D3370-362C-4490-BB63-52535668936D}" destId="{0307DF20-A939-4B1C-B710-24AF6B6D4D80}" srcOrd="5" destOrd="0" presId="urn:microsoft.com/office/officeart/2005/8/layout/radial5"/>
    <dgm:cxn modelId="{3B554949-0195-4B35-BCC3-E33113716E98}" type="presParOf" srcId="{0307DF20-A939-4B1C-B710-24AF6B6D4D80}" destId="{53780C29-3BC1-4402-A53C-01B980CC0B66}" srcOrd="0" destOrd="0" presId="urn:microsoft.com/office/officeart/2005/8/layout/radial5"/>
    <dgm:cxn modelId="{4DF2AD73-A5EF-4D12-85F0-7701355B51E9}" type="presParOf" srcId="{C78D3370-362C-4490-BB63-52535668936D}" destId="{D940AEEA-4FB2-4157-9463-9260498E1243}" srcOrd="6" destOrd="0" presId="urn:microsoft.com/office/officeart/2005/8/layout/radial5"/>
    <dgm:cxn modelId="{00A05821-5766-40E1-AE81-46B5F51903B2}" type="presParOf" srcId="{C78D3370-362C-4490-BB63-52535668936D}" destId="{4A8C063B-A0D5-4DFC-9E4E-0E8130CC06CF}" srcOrd="7" destOrd="0" presId="urn:microsoft.com/office/officeart/2005/8/layout/radial5"/>
    <dgm:cxn modelId="{1EF7E2E7-9107-45E5-BC24-1939E8A5CA6F}" type="presParOf" srcId="{4A8C063B-A0D5-4DFC-9E4E-0E8130CC06CF}" destId="{36AA1B6A-0462-47F4-BFB8-33EDD2AE85FD}" srcOrd="0" destOrd="0" presId="urn:microsoft.com/office/officeart/2005/8/layout/radial5"/>
    <dgm:cxn modelId="{CCC1F914-4B6D-4F94-A47F-8EF866AAA44B}" type="presParOf" srcId="{C78D3370-362C-4490-BB63-52535668936D}" destId="{495B18B7-9D22-4377-A94D-523E41BEC188}" srcOrd="8" destOrd="0" presId="urn:microsoft.com/office/officeart/2005/8/layout/radial5"/>
    <dgm:cxn modelId="{6C6283E2-82F6-4941-B69B-77F9A5062536}" type="presParOf" srcId="{C78D3370-362C-4490-BB63-52535668936D}" destId="{C0315A58-7D4E-4EAF-92B9-A96297C1B1D7}" srcOrd="9" destOrd="0" presId="urn:microsoft.com/office/officeart/2005/8/layout/radial5"/>
    <dgm:cxn modelId="{BD057EC8-28D5-4408-B0EA-5267B9F224D5}" type="presParOf" srcId="{C0315A58-7D4E-4EAF-92B9-A96297C1B1D7}" destId="{57FF9AA9-BBE7-40F2-96D6-E171DEC1DD50}" srcOrd="0" destOrd="0" presId="urn:microsoft.com/office/officeart/2005/8/layout/radial5"/>
    <dgm:cxn modelId="{931E1089-87EA-4772-8794-625C2FAD396E}" type="presParOf" srcId="{C78D3370-362C-4490-BB63-52535668936D}" destId="{679BD505-F2B7-4462-8665-ECCB882EF786}" srcOrd="10" destOrd="0" presId="urn:microsoft.com/office/officeart/2005/8/layout/radial5"/>
    <dgm:cxn modelId="{BF9D4996-0D05-4174-A148-B1A1461EC00E}" type="presParOf" srcId="{C78D3370-362C-4490-BB63-52535668936D}" destId="{09BC9080-C08D-48E7-9309-8C0829F789BB}" srcOrd="11" destOrd="0" presId="urn:microsoft.com/office/officeart/2005/8/layout/radial5"/>
    <dgm:cxn modelId="{7AEF89DF-9EE2-41C7-A933-96D583FD0E83}" type="presParOf" srcId="{09BC9080-C08D-48E7-9309-8C0829F789BB}" destId="{2C859844-7677-41DC-892B-14A383B91FA9}" srcOrd="0" destOrd="0" presId="urn:microsoft.com/office/officeart/2005/8/layout/radial5"/>
    <dgm:cxn modelId="{8A002090-956C-427D-AE32-7A8D6DD12F85}" type="presParOf" srcId="{C78D3370-362C-4490-BB63-52535668936D}" destId="{F12F20DC-D105-45CB-A633-503CB5A7927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62495D-EE89-45B9-A759-0181470A9C2A}" type="doc">
      <dgm:prSet loTypeId="urn:microsoft.com/office/officeart/2005/8/layout/radial5" loCatId="cycle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6931636-22CA-4E90-9004-BBEC44BA79A7}">
      <dgm:prSet phldrT="[Текст]" custT="1"/>
      <dgm:spPr>
        <a:solidFill>
          <a:srgbClr val="C1FBF7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dirty="0">
            <a:solidFill>
              <a:schemeClr val="tx1"/>
            </a:solidFill>
          </a:endParaRPr>
        </a:p>
      </dgm:t>
    </dgm:pt>
    <dgm:pt modelId="{D8E92CD8-7B21-4BB7-A895-893ECF5528BD}" type="parTrans" cxnId="{01452CB5-B2B3-4139-8E58-68A0C1775F65}">
      <dgm:prSet/>
      <dgm:spPr/>
      <dgm:t>
        <a:bodyPr/>
        <a:lstStyle/>
        <a:p>
          <a:endParaRPr lang="ru-RU"/>
        </a:p>
      </dgm:t>
    </dgm:pt>
    <dgm:pt modelId="{7ED97F60-DDB2-436B-B054-4A6D03F2AE57}" type="sibTrans" cxnId="{01452CB5-B2B3-4139-8E58-68A0C1775F65}">
      <dgm:prSet/>
      <dgm:spPr/>
      <dgm:t>
        <a:bodyPr/>
        <a:lstStyle/>
        <a:p>
          <a:endParaRPr lang="ru-RU"/>
        </a:p>
      </dgm:t>
    </dgm:pt>
    <dgm:pt modelId="{5711CE9F-D3F5-4D8E-A472-284FA4BDE6A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dirty="0">
            <a:solidFill>
              <a:schemeClr val="tx1"/>
            </a:solidFill>
          </a:endParaRPr>
        </a:p>
      </dgm:t>
    </dgm:pt>
    <dgm:pt modelId="{BC03E715-3FB5-4A2A-8FA2-17911458BCA6}" type="parTrans" cxnId="{3B9FA5F3-E225-4E52-8706-9E8A908A821E}">
      <dgm:prSet/>
      <dgm:spPr/>
      <dgm:t>
        <a:bodyPr/>
        <a:lstStyle/>
        <a:p>
          <a:endParaRPr lang="ru-RU"/>
        </a:p>
      </dgm:t>
    </dgm:pt>
    <dgm:pt modelId="{5EC5EDA2-978D-427E-91C2-C9B26732881E}" type="sibTrans" cxnId="{3B9FA5F3-E225-4E52-8706-9E8A908A821E}">
      <dgm:prSet/>
      <dgm:spPr/>
      <dgm:t>
        <a:bodyPr/>
        <a:lstStyle/>
        <a:p>
          <a:endParaRPr lang="ru-RU"/>
        </a:p>
      </dgm:t>
    </dgm:pt>
    <dgm:pt modelId="{5C0D2395-2668-49CE-B222-4EC70D1B1A43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A0D99E6F-6729-42F6-8C91-8B4ADAF580D9}" type="parTrans" cxnId="{804E57CF-124F-4815-99C6-24EA9AF6B4C2}">
      <dgm:prSet/>
      <dgm:spPr/>
      <dgm:t>
        <a:bodyPr/>
        <a:lstStyle/>
        <a:p>
          <a:endParaRPr lang="ru-RU"/>
        </a:p>
      </dgm:t>
    </dgm:pt>
    <dgm:pt modelId="{FEC83530-0363-466F-B420-C2BC51ED727F}" type="sibTrans" cxnId="{804E57CF-124F-4815-99C6-24EA9AF6B4C2}">
      <dgm:prSet/>
      <dgm:spPr/>
      <dgm:t>
        <a:bodyPr/>
        <a:lstStyle/>
        <a:p>
          <a:endParaRPr lang="ru-RU"/>
        </a:p>
      </dgm:t>
    </dgm:pt>
    <dgm:pt modelId="{696AE0F2-E43D-4520-888E-518726FD8DA7}">
      <dgm:prSet phldrT="[Текст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7CD215BC-1BDB-4A86-83D3-85042115FD50}" type="parTrans" cxnId="{6024F8F4-7A44-44F9-AD01-C226A1B720A0}">
      <dgm:prSet/>
      <dgm:spPr/>
      <dgm:t>
        <a:bodyPr/>
        <a:lstStyle/>
        <a:p>
          <a:endParaRPr lang="ru-RU"/>
        </a:p>
      </dgm:t>
    </dgm:pt>
    <dgm:pt modelId="{FBF1D676-85B9-40A3-A994-1FBD647A9583}" type="sibTrans" cxnId="{6024F8F4-7A44-44F9-AD01-C226A1B720A0}">
      <dgm:prSet/>
      <dgm:spPr/>
      <dgm:t>
        <a:bodyPr/>
        <a:lstStyle/>
        <a:p>
          <a:endParaRPr lang="ru-RU"/>
        </a:p>
      </dgm:t>
    </dgm:pt>
    <dgm:pt modelId="{BF7CFCB1-6154-485E-B8F4-28CBD972E1A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dirty="0">
            <a:solidFill>
              <a:schemeClr val="tx1"/>
            </a:solidFill>
          </a:endParaRPr>
        </a:p>
      </dgm:t>
    </dgm:pt>
    <dgm:pt modelId="{D8B247FA-CED4-4E56-9E09-209B854A5AF3}" type="parTrans" cxnId="{832ACD21-7E8D-4A95-882E-B2DEE880AF1D}">
      <dgm:prSet/>
      <dgm:spPr/>
      <dgm:t>
        <a:bodyPr/>
        <a:lstStyle/>
        <a:p>
          <a:endParaRPr lang="ru-RU"/>
        </a:p>
      </dgm:t>
    </dgm:pt>
    <dgm:pt modelId="{D4698711-3D74-42E0-9F09-BA97DB903B80}" type="sibTrans" cxnId="{832ACD21-7E8D-4A95-882E-B2DEE880AF1D}">
      <dgm:prSet/>
      <dgm:spPr/>
      <dgm:t>
        <a:bodyPr/>
        <a:lstStyle/>
        <a:p>
          <a:endParaRPr lang="ru-RU"/>
        </a:p>
      </dgm:t>
    </dgm:pt>
    <dgm:pt modelId="{B5B45CFE-D41C-4105-97BD-BF5D525A57B2}">
      <dgm:prSet phldrT="[Текст]" phldr="1"/>
      <dgm:spPr/>
      <dgm:t>
        <a:bodyPr/>
        <a:lstStyle/>
        <a:p>
          <a:endParaRPr lang="ru-RU" dirty="0"/>
        </a:p>
      </dgm:t>
    </dgm:pt>
    <dgm:pt modelId="{0A31C87A-A964-447B-BD18-6DEC3527619F}" type="parTrans" cxnId="{C04B9556-F808-4AEF-8BA1-306D3CF1D309}">
      <dgm:prSet/>
      <dgm:spPr/>
      <dgm:t>
        <a:bodyPr/>
        <a:lstStyle/>
        <a:p>
          <a:endParaRPr lang="ru-RU"/>
        </a:p>
      </dgm:t>
    </dgm:pt>
    <dgm:pt modelId="{6D2EB49C-68C5-42D7-B304-387E40AFFCA1}" type="sibTrans" cxnId="{C04B9556-F808-4AEF-8BA1-306D3CF1D309}">
      <dgm:prSet/>
      <dgm:spPr/>
      <dgm:t>
        <a:bodyPr/>
        <a:lstStyle/>
        <a:p>
          <a:endParaRPr lang="ru-RU"/>
        </a:p>
      </dgm:t>
    </dgm:pt>
    <dgm:pt modelId="{531ED8A4-16AA-4568-B0FF-948766E1378E}">
      <dgm:prSet phldrT="[Текст]" phldr="1" custRadScaleRad="109039" custRadScaleInc="-59210"/>
      <dgm:spPr/>
      <dgm:t>
        <a:bodyPr/>
        <a:lstStyle/>
        <a:p>
          <a:endParaRPr lang="ru-RU" dirty="0"/>
        </a:p>
      </dgm:t>
    </dgm:pt>
    <dgm:pt modelId="{DDA024E8-E062-4130-8224-4C187986306D}" type="parTrans" cxnId="{002A5BB8-D729-4722-B74F-F595967CD394}">
      <dgm:prSet/>
      <dgm:spPr/>
      <dgm:t>
        <a:bodyPr/>
        <a:lstStyle/>
        <a:p>
          <a:endParaRPr lang="ru-RU"/>
        </a:p>
      </dgm:t>
    </dgm:pt>
    <dgm:pt modelId="{C4612A5D-AC4F-440C-8D44-7EAEAAE3758D}" type="sibTrans" cxnId="{002A5BB8-D729-4722-B74F-F595967CD394}">
      <dgm:prSet/>
      <dgm:spPr/>
      <dgm:t>
        <a:bodyPr/>
        <a:lstStyle/>
        <a:p>
          <a:endParaRPr lang="ru-RU"/>
        </a:p>
      </dgm:t>
    </dgm:pt>
    <dgm:pt modelId="{BD922A63-3B5C-46E0-8548-5C9A44F8CC8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37758D4D-AF82-4340-BA01-286EC34CF4CB}" type="parTrans" cxnId="{F1F7F70F-47F9-433F-B737-990E5FA237EE}">
      <dgm:prSet/>
      <dgm:spPr/>
      <dgm:t>
        <a:bodyPr/>
        <a:lstStyle/>
        <a:p>
          <a:endParaRPr lang="ru-RU"/>
        </a:p>
      </dgm:t>
    </dgm:pt>
    <dgm:pt modelId="{2225FD05-267D-494A-ABF9-B2FE08F95538}" type="sibTrans" cxnId="{F1F7F70F-47F9-433F-B737-990E5FA237EE}">
      <dgm:prSet/>
      <dgm:spPr/>
      <dgm:t>
        <a:bodyPr/>
        <a:lstStyle/>
        <a:p>
          <a:endParaRPr lang="ru-RU"/>
        </a:p>
      </dgm:t>
    </dgm:pt>
    <dgm:pt modelId="{040DFE60-8A7F-44B5-8FEE-6695643FBB4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008D86EF-4F29-409A-9324-AD6389FB7E04}" type="parTrans" cxnId="{3A00CC80-8162-452B-BF8B-B758CA1955A8}">
      <dgm:prSet/>
      <dgm:spPr/>
      <dgm:t>
        <a:bodyPr/>
        <a:lstStyle/>
        <a:p>
          <a:endParaRPr lang="ru-RU"/>
        </a:p>
      </dgm:t>
    </dgm:pt>
    <dgm:pt modelId="{FAF0D41D-D8C8-4BA3-98FE-4E8CC2B13AAA}" type="sibTrans" cxnId="{3A00CC80-8162-452B-BF8B-B758CA1955A8}">
      <dgm:prSet/>
      <dgm:spPr/>
      <dgm:t>
        <a:bodyPr/>
        <a:lstStyle/>
        <a:p>
          <a:endParaRPr lang="ru-RU"/>
        </a:p>
      </dgm:t>
    </dgm:pt>
    <dgm:pt modelId="{C78D3370-362C-4490-BB63-52535668936D}" type="pres">
      <dgm:prSet presAssocID="{9A62495D-EE89-45B9-A759-0181470A9C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C48C3-36F7-43FB-A9E8-C92135ED0418}" type="pres">
      <dgm:prSet presAssocID="{B6931636-22CA-4E90-9004-BBEC44BA79A7}" presName="centerShape" presStyleLbl="node0" presStyleIdx="0" presStyleCnt="1" custScaleX="222691" custScaleY="132163" custLinFactNeighborX="719" custLinFactNeighborY="-480"/>
      <dgm:spPr/>
      <dgm:t>
        <a:bodyPr/>
        <a:lstStyle/>
        <a:p>
          <a:endParaRPr lang="ru-RU"/>
        </a:p>
      </dgm:t>
    </dgm:pt>
    <dgm:pt modelId="{661BD723-72D9-45A0-8A4A-EEAFAFD1EB19}" type="pres">
      <dgm:prSet presAssocID="{BC03E715-3FB5-4A2A-8FA2-17911458BCA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CBF028CD-790B-4A9A-A4CC-8ACB1EE81C09}" type="pres">
      <dgm:prSet presAssocID="{BC03E715-3FB5-4A2A-8FA2-17911458BC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C269513-1F6E-4832-9762-47B70074F046}" type="pres">
      <dgm:prSet presAssocID="{5711CE9F-D3F5-4D8E-A472-284FA4BDE6A3}" presName="node" presStyleLbl="node1" presStyleIdx="0" presStyleCnt="6" custScaleX="208830" custRadScaleRad="99060" custRadScaleInc="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91CC6-542F-49F5-9632-C0117B764220}" type="pres">
      <dgm:prSet presAssocID="{A0D99E6F-6729-42F6-8C91-8B4ADAF580D9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1C9BF57-21C6-4CE6-9DBA-54D8E845E636}" type="pres">
      <dgm:prSet presAssocID="{A0D99E6F-6729-42F6-8C91-8B4ADAF580D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469EEE3E-C279-4DE0-AA1A-0C108ADE78C1}" type="pres">
      <dgm:prSet presAssocID="{5C0D2395-2668-49CE-B222-4EC70D1B1A43}" presName="node" presStyleLbl="node1" presStyleIdx="1" presStyleCnt="6" custScaleX="208257" custRadScaleRad="184553" custRadScaleInc="23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DF20-A939-4B1C-B710-24AF6B6D4D80}" type="pres">
      <dgm:prSet presAssocID="{37758D4D-AF82-4340-BA01-286EC34CF4C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80C29-3BC1-4402-A53C-01B980CC0B66}" type="pres">
      <dgm:prSet presAssocID="{37758D4D-AF82-4340-BA01-286EC34CF4C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940AEEA-4FB2-4157-9463-9260498E1243}" type="pres">
      <dgm:prSet presAssocID="{BD922A63-3B5C-46E0-8548-5C9A44F8CC8B}" presName="node" presStyleLbl="node1" presStyleIdx="2" presStyleCnt="6" custScaleX="222930" custRadScaleRad="186232" custRadScaleInc="-2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C063B-A0D5-4DFC-9E4E-0E8130CC06CF}" type="pres">
      <dgm:prSet presAssocID="{008D86EF-4F29-409A-9324-AD6389FB7E0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6AA1B6A-0462-47F4-BFB8-33EDD2AE85FD}" type="pres">
      <dgm:prSet presAssocID="{008D86EF-4F29-409A-9324-AD6389FB7E0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5B18B7-9D22-4377-A94D-523E41BEC188}" type="pres">
      <dgm:prSet presAssocID="{040DFE60-8A7F-44B5-8FEE-6695643FBB4C}" presName="node" presStyleLbl="node1" presStyleIdx="3" presStyleCnt="6" custScaleX="206518" custRadScaleRad="101720" custRadScaleInc="-1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5A58-7D4E-4EAF-92B9-A96297C1B1D7}" type="pres">
      <dgm:prSet presAssocID="{7CD215BC-1BDB-4A86-83D3-85042115FD5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7FF9AA9-BBE7-40F2-96D6-E171DEC1DD50}" type="pres">
      <dgm:prSet presAssocID="{7CD215BC-1BDB-4A86-83D3-85042115FD5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79BD505-F2B7-4462-8665-ECCB882EF786}" type="pres">
      <dgm:prSet presAssocID="{696AE0F2-E43D-4520-888E-518726FD8DA7}" presName="node" presStyleLbl="node1" presStyleIdx="4" presStyleCnt="6" custScaleX="184668" custRadScaleRad="174184" custRadScaleInc="30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C9080-C08D-48E7-9309-8C0829F789BB}" type="pres">
      <dgm:prSet presAssocID="{D8B247FA-CED4-4E56-9E09-209B854A5AF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C859844-7677-41DC-892B-14A383B91FA9}" type="pres">
      <dgm:prSet presAssocID="{D8B247FA-CED4-4E56-9E09-209B854A5AF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12F20DC-D105-45CB-A633-503CB5A79271}" type="pres">
      <dgm:prSet presAssocID="{BF7CFCB1-6154-485E-B8F4-28CBD972E1A7}" presName="node" presStyleLbl="node1" presStyleIdx="5" presStyleCnt="6" custScaleX="183368" custRadScaleRad="174188" custRadScaleInc="-1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BE8D0-580E-4364-94AC-7A3DD4A183EF}" type="presOf" srcId="{008D86EF-4F29-409A-9324-AD6389FB7E04}" destId="{36AA1B6A-0462-47F4-BFB8-33EDD2AE85FD}" srcOrd="1" destOrd="0" presId="urn:microsoft.com/office/officeart/2005/8/layout/radial5"/>
    <dgm:cxn modelId="{CDA50453-65AE-4293-9FCB-B5332F2AD3ED}" type="presOf" srcId="{040DFE60-8A7F-44B5-8FEE-6695643FBB4C}" destId="{495B18B7-9D22-4377-A94D-523E41BEC188}" srcOrd="0" destOrd="0" presId="urn:microsoft.com/office/officeart/2005/8/layout/radial5"/>
    <dgm:cxn modelId="{86D95234-1131-4297-B1A7-E06AF302E7CA}" type="presOf" srcId="{A0D99E6F-6729-42F6-8C91-8B4ADAF580D9}" destId="{21C9BF57-21C6-4CE6-9DBA-54D8E845E636}" srcOrd="1" destOrd="0" presId="urn:microsoft.com/office/officeart/2005/8/layout/radial5"/>
    <dgm:cxn modelId="{2491C0E9-00D3-4567-81B7-3EBA87434901}" type="presOf" srcId="{D8B247FA-CED4-4E56-9E09-209B854A5AF3}" destId="{09BC9080-C08D-48E7-9309-8C0829F789BB}" srcOrd="0" destOrd="0" presId="urn:microsoft.com/office/officeart/2005/8/layout/radial5"/>
    <dgm:cxn modelId="{F1F7F70F-47F9-433F-B737-990E5FA237EE}" srcId="{B6931636-22CA-4E90-9004-BBEC44BA79A7}" destId="{BD922A63-3B5C-46E0-8548-5C9A44F8CC8B}" srcOrd="2" destOrd="0" parTransId="{37758D4D-AF82-4340-BA01-286EC34CF4CB}" sibTransId="{2225FD05-267D-494A-ABF9-B2FE08F95538}"/>
    <dgm:cxn modelId="{CF748CA7-A2A9-4F0C-BB7B-DFF4A60A8523}" type="presOf" srcId="{BC03E715-3FB5-4A2A-8FA2-17911458BCA6}" destId="{661BD723-72D9-45A0-8A4A-EEAFAFD1EB19}" srcOrd="0" destOrd="0" presId="urn:microsoft.com/office/officeart/2005/8/layout/radial5"/>
    <dgm:cxn modelId="{B3D565C8-2E94-4ED4-AB68-9F90F5CB88FC}" type="presOf" srcId="{37758D4D-AF82-4340-BA01-286EC34CF4CB}" destId="{53780C29-3BC1-4402-A53C-01B980CC0B66}" srcOrd="1" destOrd="0" presId="urn:microsoft.com/office/officeart/2005/8/layout/radial5"/>
    <dgm:cxn modelId="{3B9FA5F3-E225-4E52-8706-9E8A908A821E}" srcId="{B6931636-22CA-4E90-9004-BBEC44BA79A7}" destId="{5711CE9F-D3F5-4D8E-A472-284FA4BDE6A3}" srcOrd="0" destOrd="0" parTransId="{BC03E715-3FB5-4A2A-8FA2-17911458BCA6}" sibTransId="{5EC5EDA2-978D-427E-91C2-C9B26732881E}"/>
    <dgm:cxn modelId="{C3F955D4-1F86-4205-B87C-65D9AB01CEA1}" type="presOf" srcId="{008D86EF-4F29-409A-9324-AD6389FB7E04}" destId="{4A8C063B-A0D5-4DFC-9E4E-0E8130CC06CF}" srcOrd="0" destOrd="0" presId="urn:microsoft.com/office/officeart/2005/8/layout/radial5"/>
    <dgm:cxn modelId="{832ACD21-7E8D-4A95-882E-B2DEE880AF1D}" srcId="{B6931636-22CA-4E90-9004-BBEC44BA79A7}" destId="{BF7CFCB1-6154-485E-B8F4-28CBD972E1A7}" srcOrd="5" destOrd="0" parTransId="{D8B247FA-CED4-4E56-9E09-209B854A5AF3}" sibTransId="{D4698711-3D74-42E0-9F09-BA97DB903B80}"/>
    <dgm:cxn modelId="{513939EC-526F-4601-A456-02447A5F4255}" type="presOf" srcId="{5C0D2395-2668-49CE-B222-4EC70D1B1A43}" destId="{469EEE3E-C279-4DE0-AA1A-0C108ADE78C1}" srcOrd="0" destOrd="0" presId="urn:microsoft.com/office/officeart/2005/8/layout/radial5"/>
    <dgm:cxn modelId="{6034091C-095B-4BF3-9B1D-A356D5EA8FDC}" type="presOf" srcId="{BF7CFCB1-6154-485E-B8F4-28CBD972E1A7}" destId="{F12F20DC-D105-45CB-A633-503CB5A79271}" srcOrd="0" destOrd="0" presId="urn:microsoft.com/office/officeart/2005/8/layout/radial5"/>
    <dgm:cxn modelId="{C04B9556-F808-4AEF-8BA1-306D3CF1D309}" srcId="{9A62495D-EE89-45B9-A759-0181470A9C2A}" destId="{B5B45CFE-D41C-4105-97BD-BF5D525A57B2}" srcOrd="1" destOrd="0" parTransId="{0A31C87A-A964-447B-BD18-6DEC3527619F}" sibTransId="{6D2EB49C-68C5-42D7-B304-387E40AFFCA1}"/>
    <dgm:cxn modelId="{755CB67E-8F5B-47C5-A39C-2452B341CCDD}" type="presOf" srcId="{A0D99E6F-6729-42F6-8C91-8B4ADAF580D9}" destId="{F1891CC6-542F-49F5-9632-C0117B764220}" srcOrd="0" destOrd="0" presId="urn:microsoft.com/office/officeart/2005/8/layout/radial5"/>
    <dgm:cxn modelId="{804E57CF-124F-4815-99C6-24EA9AF6B4C2}" srcId="{B6931636-22CA-4E90-9004-BBEC44BA79A7}" destId="{5C0D2395-2668-49CE-B222-4EC70D1B1A43}" srcOrd="1" destOrd="0" parTransId="{A0D99E6F-6729-42F6-8C91-8B4ADAF580D9}" sibTransId="{FEC83530-0363-466F-B420-C2BC51ED727F}"/>
    <dgm:cxn modelId="{002A5BB8-D729-4722-B74F-F595967CD394}" srcId="{9A62495D-EE89-45B9-A759-0181470A9C2A}" destId="{531ED8A4-16AA-4568-B0FF-948766E1378E}" srcOrd="2" destOrd="0" parTransId="{DDA024E8-E062-4130-8224-4C187986306D}" sibTransId="{C4612A5D-AC4F-440C-8D44-7EAEAAE3758D}"/>
    <dgm:cxn modelId="{2BC71DAC-CF80-42E3-837A-8855913BF190}" type="presOf" srcId="{7CD215BC-1BDB-4A86-83D3-85042115FD50}" destId="{57FF9AA9-BBE7-40F2-96D6-E171DEC1DD50}" srcOrd="1" destOrd="0" presId="urn:microsoft.com/office/officeart/2005/8/layout/radial5"/>
    <dgm:cxn modelId="{78733C5F-DCA6-4B63-9126-BF77BBB12D94}" type="presOf" srcId="{9A62495D-EE89-45B9-A759-0181470A9C2A}" destId="{C78D3370-362C-4490-BB63-52535668936D}" srcOrd="0" destOrd="0" presId="urn:microsoft.com/office/officeart/2005/8/layout/radial5"/>
    <dgm:cxn modelId="{6024F8F4-7A44-44F9-AD01-C226A1B720A0}" srcId="{B6931636-22CA-4E90-9004-BBEC44BA79A7}" destId="{696AE0F2-E43D-4520-888E-518726FD8DA7}" srcOrd="4" destOrd="0" parTransId="{7CD215BC-1BDB-4A86-83D3-85042115FD50}" sibTransId="{FBF1D676-85B9-40A3-A994-1FBD647A9583}"/>
    <dgm:cxn modelId="{7018FA79-6099-4D0E-862B-8D2158A1F415}" type="presOf" srcId="{BD922A63-3B5C-46E0-8548-5C9A44F8CC8B}" destId="{D940AEEA-4FB2-4157-9463-9260498E1243}" srcOrd="0" destOrd="0" presId="urn:microsoft.com/office/officeart/2005/8/layout/radial5"/>
    <dgm:cxn modelId="{47273F86-56BE-440E-9876-6EC5972DD46C}" type="presOf" srcId="{37758D4D-AF82-4340-BA01-286EC34CF4CB}" destId="{0307DF20-A939-4B1C-B710-24AF6B6D4D80}" srcOrd="0" destOrd="0" presId="urn:microsoft.com/office/officeart/2005/8/layout/radial5"/>
    <dgm:cxn modelId="{66AE7F95-F358-47BB-8389-45C2A7AC4125}" type="presOf" srcId="{D8B247FA-CED4-4E56-9E09-209B854A5AF3}" destId="{2C859844-7677-41DC-892B-14A383B91FA9}" srcOrd="1" destOrd="0" presId="urn:microsoft.com/office/officeart/2005/8/layout/radial5"/>
    <dgm:cxn modelId="{3A00CC80-8162-452B-BF8B-B758CA1955A8}" srcId="{B6931636-22CA-4E90-9004-BBEC44BA79A7}" destId="{040DFE60-8A7F-44B5-8FEE-6695643FBB4C}" srcOrd="3" destOrd="0" parTransId="{008D86EF-4F29-409A-9324-AD6389FB7E04}" sibTransId="{FAF0D41D-D8C8-4BA3-98FE-4E8CC2B13AAA}"/>
    <dgm:cxn modelId="{839FD35D-68C2-40DB-859F-5EF68925FF68}" type="presOf" srcId="{B6931636-22CA-4E90-9004-BBEC44BA79A7}" destId="{99EC48C3-36F7-43FB-A9E8-C92135ED0418}" srcOrd="0" destOrd="0" presId="urn:microsoft.com/office/officeart/2005/8/layout/radial5"/>
    <dgm:cxn modelId="{98D0660A-0C5C-4684-93F0-27F45C48F1ED}" type="presOf" srcId="{7CD215BC-1BDB-4A86-83D3-85042115FD50}" destId="{C0315A58-7D4E-4EAF-92B9-A96297C1B1D7}" srcOrd="0" destOrd="0" presId="urn:microsoft.com/office/officeart/2005/8/layout/radial5"/>
    <dgm:cxn modelId="{28783D0E-D9CA-4B17-9172-E9A4C2AE18BF}" type="presOf" srcId="{5711CE9F-D3F5-4D8E-A472-284FA4BDE6A3}" destId="{BC269513-1F6E-4832-9762-47B70074F046}" srcOrd="0" destOrd="0" presId="urn:microsoft.com/office/officeart/2005/8/layout/radial5"/>
    <dgm:cxn modelId="{01452CB5-B2B3-4139-8E58-68A0C1775F65}" srcId="{9A62495D-EE89-45B9-A759-0181470A9C2A}" destId="{B6931636-22CA-4E90-9004-BBEC44BA79A7}" srcOrd="0" destOrd="0" parTransId="{D8E92CD8-7B21-4BB7-A895-893ECF5528BD}" sibTransId="{7ED97F60-DDB2-436B-B054-4A6D03F2AE57}"/>
    <dgm:cxn modelId="{2564B586-C4BA-49BA-A72C-E970BEF0DC5F}" type="presOf" srcId="{BC03E715-3FB5-4A2A-8FA2-17911458BCA6}" destId="{CBF028CD-790B-4A9A-A4CC-8ACB1EE81C09}" srcOrd="1" destOrd="0" presId="urn:microsoft.com/office/officeart/2005/8/layout/radial5"/>
    <dgm:cxn modelId="{4FDAF5CB-98C4-48AA-8493-A6693D7C7412}" type="presOf" srcId="{696AE0F2-E43D-4520-888E-518726FD8DA7}" destId="{679BD505-F2B7-4462-8665-ECCB882EF786}" srcOrd="0" destOrd="0" presId="urn:microsoft.com/office/officeart/2005/8/layout/radial5"/>
    <dgm:cxn modelId="{318EAC88-9BCE-4443-9CDD-0F421ED4CB33}" type="presParOf" srcId="{C78D3370-362C-4490-BB63-52535668936D}" destId="{99EC48C3-36F7-43FB-A9E8-C92135ED0418}" srcOrd="0" destOrd="0" presId="urn:microsoft.com/office/officeart/2005/8/layout/radial5"/>
    <dgm:cxn modelId="{790A1F21-EF1F-44AD-BD57-6B97DC24D201}" type="presParOf" srcId="{C78D3370-362C-4490-BB63-52535668936D}" destId="{661BD723-72D9-45A0-8A4A-EEAFAFD1EB19}" srcOrd="1" destOrd="0" presId="urn:microsoft.com/office/officeart/2005/8/layout/radial5"/>
    <dgm:cxn modelId="{D0EC8056-1465-43EF-9BC0-A343E3C50575}" type="presParOf" srcId="{661BD723-72D9-45A0-8A4A-EEAFAFD1EB19}" destId="{CBF028CD-790B-4A9A-A4CC-8ACB1EE81C09}" srcOrd="0" destOrd="0" presId="urn:microsoft.com/office/officeart/2005/8/layout/radial5"/>
    <dgm:cxn modelId="{19B87900-CB72-47A3-B7E3-84145719C27F}" type="presParOf" srcId="{C78D3370-362C-4490-BB63-52535668936D}" destId="{BC269513-1F6E-4832-9762-47B70074F046}" srcOrd="2" destOrd="0" presId="urn:microsoft.com/office/officeart/2005/8/layout/radial5"/>
    <dgm:cxn modelId="{B3408BDC-8B51-485B-890C-7BB2F8ED1DCC}" type="presParOf" srcId="{C78D3370-362C-4490-BB63-52535668936D}" destId="{F1891CC6-542F-49F5-9632-C0117B764220}" srcOrd="3" destOrd="0" presId="urn:microsoft.com/office/officeart/2005/8/layout/radial5"/>
    <dgm:cxn modelId="{69B3C012-1D68-4156-A371-CE00E96098C4}" type="presParOf" srcId="{F1891CC6-542F-49F5-9632-C0117B764220}" destId="{21C9BF57-21C6-4CE6-9DBA-54D8E845E636}" srcOrd="0" destOrd="0" presId="urn:microsoft.com/office/officeart/2005/8/layout/radial5"/>
    <dgm:cxn modelId="{8696EA04-14EB-4116-863E-A732401559ED}" type="presParOf" srcId="{C78D3370-362C-4490-BB63-52535668936D}" destId="{469EEE3E-C279-4DE0-AA1A-0C108ADE78C1}" srcOrd="4" destOrd="0" presId="urn:microsoft.com/office/officeart/2005/8/layout/radial5"/>
    <dgm:cxn modelId="{6788A111-7DF2-4D0D-A4E2-17645E6562A5}" type="presParOf" srcId="{C78D3370-362C-4490-BB63-52535668936D}" destId="{0307DF20-A939-4B1C-B710-24AF6B6D4D80}" srcOrd="5" destOrd="0" presId="urn:microsoft.com/office/officeart/2005/8/layout/radial5"/>
    <dgm:cxn modelId="{3B554949-0195-4B35-BCC3-E33113716E98}" type="presParOf" srcId="{0307DF20-A939-4B1C-B710-24AF6B6D4D80}" destId="{53780C29-3BC1-4402-A53C-01B980CC0B66}" srcOrd="0" destOrd="0" presId="urn:microsoft.com/office/officeart/2005/8/layout/radial5"/>
    <dgm:cxn modelId="{4DF2AD73-A5EF-4D12-85F0-7701355B51E9}" type="presParOf" srcId="{C78D3370-362C-4490-BB63-52535668936D}" destId="{D940AEEA-4FB2-4157-9463-9260498E1243}" srcOrd="6" destOrd="0" presId="urn:microsoft.com/office/officeart/2005/8/layout/radial5"/>
    <dgm:cxn modelId="{00A05821-5766-40E1-AE81-46B5F51903B2}" type="presParOf" srcId="{C78D3370-362C-4490-BB63-52535668936D}" destId="{4A8C063B-A0D5-4DFC-9E4E-0E8130CC06CF}" srcOrd="7" destOrd="0" presId="urn:microsoft.com/office/officeart/2005/8/layout/radial5"/>
    <dgm:cxn modelId="{1EF7E2E7-9107-45E5-BC24-1939E8A5CA6F}" type="presParOf" srcId="{4A8C063B-A0D5-4DFC-9E4E-0E8130CC06CF}" destId="{36AA1B6A-0462-47F4-BFB8-33EDD2AE85FD}" srcOrd="0" destOrd="0" presId="urn:microsoft.com/office/officeart/2005/8/layout/radial5"/>
    <dgm:cxn modelId="{CCC1F914-4B6D-4F94-A47F-8EF866AAA44B}" type="presParOf" srcId="{C78D3370-362C-4490-BB63-52535668936D}" destId="{495B18B7-9D22-4377-A94D-523E41BEC188}" srcOrd="8" destOrd="0" presId="urn:microsoft.com/office/officeart/2005/8/layout/radial5"/>
    <dgm:cxn modelId="{6C6283E2-82F6-4941-B69B-77F9A5062536}" type="presParOf" srcId="{C78D3370-362C-4490-BB63-52535668936D}" destId="{C0315A58-7D4E-4EAF-92B9-A96297C1B1D7}" srcOrd="9" destOrd="0" presId="urn:microsoft.com/office/officeart/2005/8/layout/radial5"/>
    <dgm:cxn modelId="{BD057EC8-28D5-4408-B0EA-5267B9F224D5}" type="presParOf" srcId="{C0315A58-7D4E-4EAF-92B9-A96297C1B1D7}" destId="{57FF9AA9-BBE7-40F2-96D6-E171DEC1DD50}" srcOrd="0" destOrd="0" presId="urn:microsoft.com/office/officeart/2005/8/layout/radial5"/>
    <dgm:cxn modelId="{931E1089-87EA-4772-8794-625C2FAD396E}" type="presParOf" srcId="{C78D3370-362C-4490-BB63-52535668936D}" destId="{679BD505-F2B7-4462-8665-ECCB882EF786}" srcOrd="10" destOrd="0" presId="urn:microsoft.com/office/officeart/2005/8/layout/radial5"/>
    <dgm:cxn modelId="{BF9D4996-0D05-4174-A148-B1A1461EC00E}" type="presParOf" srcId="{C78D3370-362C-4490-BB63-52535668936D}" destId="{09BC9080-C08D-48E7-9309-8C0829F789BB}" srcOrd="11" destOrd="0" presId="urn:microsoft.com/office/officeart/2005/8/layout/radial5"/>
    <dgm:cxn modelId="{7AEF89DF-9EE2-41C7-A933-96D583FD0E83}" type="presParOf" srcId="{09BC9080-C08D-48E7-9309-8C0829F789BB}" destId="{2C859844-7677-41DC-892B-14A383B91FA9}" srcOrd="0" destOrd="0" presId="urn:microsoft.com/office/officeart/2005/8/layout/radial5"/>
    <dgm:cxn modelId="{8A002090-956C-427D-AE32-7A8D6DD12F85}" type="presParOf" srcId="{C78D3370-362C-4490-BB63-52535668936D}" destId="{F12F20DC-D105-45CB-A633-503CB5A7927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62495D-EE89-45B9-A759-0181470A9C2A}" type="doc">
      <dgm:prSet loTypeId="urn:microsoft.com/office/officeart/2005/8/layout/radial5" loCatId="cycle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6931636-22CA-4E90-9004-BBEC44BA79A7}">
      <dgm:prSet phldrT="[Текст]" custT="1"/>
      <dgm:spPr>
        <a:solidFill>
          <a:srgbClr val="C1FBF7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dirty="0">
            <a:solidFill>
              <a:schemeClr val="tx1"/>
            </a:solidFill>
          </a:endParaRPr>
        </a:p>
      </dgm:t>
    </dgm:pt>
    <dgm:pt modelId="{D8E92CD8-7B21-4BB7-A895-893ECF5528BD}" type="parTrans" cxnId="{01452CB5-B2B3-4139-8E58-68A0C1775F65}">
      <dgm:prSet/>
      <dgm:spPr/>
      <dgm:t>
        <a:bodyPr/>
        <a:lstStyle/>
        <a:p>
          <a:endParaRPr lang="ru-RU"/>
        </a:p>
      </dgm:t>
    </dgm:pt>
    <dgm:pt modelId="{7ED97F60-DDB2-436B-B054-4A6D03F2AE57}" type="sibTrans" cxnId="{01452CB5-B2B3-4139-8E58-68A0C1775F65}">
      <dgm:prSet/>
      <dgm:spPr/>
      <dgm:t>
        <a:bodyPr/>
        <a:lstStyle/>
        <a:p>
          <a:endParaRPr lang="ru-RU"/>
        </a:p>
      </dgm:t>
    </dgm:pt>
    <dgm:pt modelId="{5711CE9F-D3F5-4D8E-A472-284FA4BDE6A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dirty="0">
            <a:solidFill>
              <a:schemeClr val="tx1"/>
            </a:solidFill>
          </a:endParaRPr>
        </a:p>
      </dgm:t>
    </dgm:pt>
    <dgm:pt modelId="{BC03E715-3FB5-4A2A-8FA2-17911458BCA6}" type="parTrans" cxnId="{3B9FA5F3-E225-4E52-8706-9E8A908A821E}">
      <dgm:prSet/>
      <dgm:spPr/>
      <dgm:t>
        <a:bodyPr/>
        <a:lstStyle/>
        <a:p>
          <a:endParaRPr lang="ru-RU"/>
        </a:p>
      </dgm:t>
    </dgm:pt>
    <dgm:pt modelId="{5EC5EDA2-978D-427E-91C2-C9B26732881E}" type="sibTrans" cxnId="{3B9FA5F3-E225-4E52-8706-9E8A908A821E}">
      <dgm:prSet/>
      <dgm:spPr/>
      <dgm:t>
        <a:bodyPr/>
        <a:lstStyle/>
        <a:p>
          <a:endParaRPr lang="ru-RU"/>
        </a:p>
      </dgm:t>
    </dgm:pt>
    <dgm:pt modelId="{5C0D2395-2668-49CE-B222-4EC70D1B1A43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dirty="0">
            <a:solidFill>
              <a:schemeClr val="tx1"/>
            </a:solidFill>
          </a:endParaRPr>
        </a:p>
      </dgm:t>
    </dgm:pt>
    <dgm:pt modelId="{A0D99E6F-6729-42F6-8C91-8B4ADAF580D9}" type="parTrans" cxnId="{804E57CF-124F-4815-99C6-24EA9AF6B4C2}">
      <dgm:prSet/>
      <dgm:spPr/>
      <dgm:t>
        <a:bodyPr/>
        <a:lstStyle/>
        <a:p>
          <a:endParaRPr lang="ru-RU"/>
        </a:p>
      </dgm:t>
    </dgm:pt>
    <dgm:pt modelId="{FEC83530-0363-466F-B420-C2BC51ED727F}" type="sibTrans" cxnId="{804E57CF-124F-4815-99C6-24EA9AF6B4C2}">
      <dgm:prSet/>
      <dgm:spPr/>
      <dgm:t>
        <a:bodyPr/>
        <a:lstStyle/>
        <a:p>
          <a:endParaRPr lang="ru-RU"/>
        </a:p>
      </dgm:t>
    </dgm:pt>
    <dgm:pt modelId="{696AE0F2-E43D-4520-888E-518726FD8DA7}">
      <dgm:prSet phldrT="[Текст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7CD215BC-1BDB-4A86-83D3-85042115FD50}" type="parTrans" cxnId="{6024F8F4-7A44-44F9-AD01-C226A1B720A0}">
      <dgm:prSet/>
      <dgm:spPr/>
      <dgm:t>
        <a:bodyPr/>
        <a:lstStyle/>
        <a:p>
          <a:endParaRPr lang="ru-RU"/>
        </a:p>
      </dgm:t>
    </dgm:pt>
    <dgm:pt modelId="{FBF1D676-85B9-40A3-A994-1FBD647A9583}" type="sibTrans" cxnId="{6024F8F4-7A44-44F9-AD01-C226A1B720A0}">
      <dgm:prSet/>
      <dgm:spPr/>
      <dgm:t>
        <a:bodyPr/>
        <a:lstStyle/>
        <a:p>
          <a:endParaRPr lang="ru-RU"/>
        </a:p>
      </dgm:t>
    </dgm:pt>
    <dgm:pt modelId="{BF7CFCB1-6154-485E-B8F4-28CBD972E1A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dirty="0">
            <a:solidFill>
              <a:schemeClr val="tx1"/>
            </a:solidFill>
          </a:endParaRPr>
        </a:p>
      </dgm:t>
    </dgm:pt>
    <dgm:pt modelId="{D8B247FA-CED4-4E56-9E09-209B854A5AF3}" type="parTrans" cxnId="{832ACD21-7E8D-4A95-882E-B2DEE880AF1D}">
      <dgm:prSet/>
      <dgm:spPr/>
      <dgm:t>
        <a:bodyPr/>
        <a:lstStyle/>
        <a:p>
          <a:endParaRPr lang="ru-RU"/>
        </a:p>
      </dgm:t>
    </dgm:pt>
    <dgm:pt modelId="{D4698711-3D74-42E0-9F09-BA97DB903B80}" type="sibTrans" cxnId="{832ACD21-7E8D-4A95-882E-B2DEE880AF1D}">
      <dgm:prSet/>
      <dgm:spPr/>
      <dgm:t>
        <a:bodyPr/>
        <a:lstStyle/>
        <a:p>
          <a:endParaRPr lang="ru-RU"/>
        </a:p>
      </dgm:t>
    </dgm:pt>
    <dgm:pt modelId="{B5B45CFE-D41C-4105-97BD-BF5D525A57B2}">
      <dgm:prSet phldrT="[Текст]" phldr="1"/>
      <dgm:spPr/>
      <dgm:t>
        <a:bodyPr/>
        <a:lstStyle/>
        <a:p>
          <a:endParaRPr lang="ru-RU" dirty="0"/>
        </a:p>
      </dgm:t>
    </dgm:pt>
    <dgm:pt modelId="{0A31C87A-A964-447B-BD18-6DEC3527619F}" type="parTrans" cxnId="{C04B9556-F808-4AEF-8BA1-306D3CF1D309}">
      <dgm:prSet/>
      <dgm:spPr/>
      <dgm:t>
        <a:bodyPr/>
        <a:lstStyle/>
        <a:p>
          <a:endParaRPr lang="ru-RU"/>
        </a:p>
      </dgm:t>
    </dgm:pt>
    <dgm:pt modelId="{6D2EB49C-68C5-42D7-B304-387E40AFFCA1}" type="sibTrans" cxnId="{C04B9556-F808-4AEF-8BA1-306D3CF1D309}">
      <dgm:prSet/>
      <dgm:spPr/>
      <dgm:t>
        <a:bodyPr/>
        <a:lstStyle/>
        <a:p>
          <a:endParaRPr lang="ru-RU"/>
        </a:p>
      </dgm:t>
    </dgm:pt>
    <dgm:pt modelId="{531ED8A4-16AA-4568-B0FF-948766E1378E}">
      <dgm:prSet phldrT="[Текст]" phldr="1" custRadScaleRad="109039" custRadScaleInc="-59210"/>
      <dgm:spPr/>
      <dgm:t>
        <a:bodyPr/>
        <a:lstStyle/>
        <a:p>
          <a:endParaRPr lang="ru-RU" dirty="0"/>
        </a:p>
      </dgm:t>
    </dgm:pt>
    <dgm:pt modelId="{DDA024E8-E062-4130-8224-4C187986306D}" type="parTrans" cxnId="{002A5BB8-D729-4722-B74F-F595967CD394}">
      <dgm:prSet/>
      <dgm:spPr/>
      <dgm:t>
        <a:bodyPr/>
        <a:lstStyle/>
        <a:p>
          <a:endParaRPr lang="ru-RU"/>
        </a:p>
      </dgm:t>
    </dgm:pt>
    <dgm:pt modelId="{C4612A5D-AC4F-440C-8D44-7EAEAAE3758D}" type="sibTrans" cxnId="{002A5BB8-D729-4722-B74F-F595967CD394}">
      <dgm:prSet/>
      <dgm:spPr/>
      <dgm:t>
        <a:bodyPr/>
        <a:lstStyle/>
        <a:p>
          <a:endParaRPr lang="ru-RU"/>
        </a:p>
      </dgm:t>
    </dgm:pt>
    <dgm:pt modelId="{BD922A63-3B5C-46E0-8548-5C9A44F8CC8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37758D4D-AF82-4340-BA01-286EC34CF4CB}" type="parTrans" cxnId="{F1F7F70F-47F9-433F-B737-990E5FA237EE}">
      <dgm:prSet/>
      <dgm:spPr/>
      <dgm:t>
        <a:bodyPr/>
        <a:lstStyle/>
        <a:p>
          <a:endParaRPr lang="ru-RU"/>
        </a:p>
      </dgm:t>
    </dgm:pt>
    <dgm:pt modelId="{2225FD05-267D-494A-ABF9-B2FE08F95538}" type="sibTrans" cxnId="{F1F7F70F-47F9-433F-B737-990E5FA237EE}">
      <dgm:prSet/>
      <dgm:spPr/>
      <dgm:t>
        <a:bodyPr/>
        <a:lstStyle/>
        <a:p>
          <a:endParaRPr lang="ru-RU"/>
        </a:p>
      </dgm:t>
    </dgm:pt>
    <dgm:pt modelId="{040DFE60-8A7F-44B5-8FEE-6695643FBB4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008D86EF-4F29-409A-9324-AD6389FB7E04}" type="parTrans" cxnId="{3A00CC80-8162-452B-BF8B-B758CA1955A8}">
      <dgm:prSet/>
      <dgm:spPr/>
      <dgm:t>
        <a:bodyPr/>
        <a:lstStyle/>
        <a:p>
          <a:endParaRPr lang="ru-RU"/>
        </a:p>
      </dgm:t>
    </dgm:pt>
    <dgm:pt modelId="{FAF0D41D-D8C8-4BA3-98FE-4E8CC2B13AAA}" type="sibTrans" cxnId="{3A00CC80-8162-452B-BF8B-B758CA1955A8}">
      <dgm:prSet/>
      <dgm:spPr/>
      <dgm:t>
        <a:bodyPr/>
        <a:lstStyle/>
        <a:p>
          <a:endParaRPr lang="ru-RU"/>
        </a:p>
      </dgm:t>
    </dgm:pt>
    <dgm:pt modelId="{C78D3370-362C-4490-BB63-52535668936D}" type="pres">
      <dgm:prSet presAssocID="{9A62495D-EE89-45B9-A759-0181470A9C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C48C3-36F7-43FB-A9E8-C92135ED0418}" type="pres">
      <dgm:prSet presAssocID="{B6931636-22CA-4E90-9004-BBEC44BA79A7}" presName="centerShape" presStyleLbl="node0" presStyleIdx="0" presStyleCnt="1" custScaleX="222691" custScaleY="132163" custLinFactNeighborX="719" custLinFactNeighborY="-480"/>
      <dgm:spPr/>
      <dgm:t>
        <a:bodyPr/>
        <a:lstStyle/>
        <a:p>
          <a:endParaRPr lang="ru-RU"/>
        </a:p>
      </dgm:t>
    </dgm:pt>
    <dgm:pt modelId="{661BD723-72D9-45A0-8A4A-EEAFAFD1EB19}" type="pres">
      <dgm:prSet presAssocID="{BC03E715-3FB5-4A2A-8FA2-17911458BCA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CBF028CD-790B-4A9A-A4CC-8ACB1EE81C09}" type="pres">
      <dgm:prSet presAssocID="{BC03E715-3FB5-4A2A-8FA2-17911458BC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C269513-1F6E-4832-9762-47B70074F046}" type="pres">
      <dgm:prSet presAssocID="{5711CE9F-D3F5-4D8E-A472-284FA4BDE6A3}" presName="node" presStyleLbl="node1" presStyleIdx="0" presStyleCnt="6" custScaleX="208830" custRadScaleRad="99060" custRadScaleInc="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91CC6-542F-49F5-9632-C0117B764220}" type="pres">
      <dgm:prSet presAssocID="{A0D99E6F-6729-42F6-8C91-8B4ADAF580D9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1C9BF57-21C6-4CE6-9DBA-54D8E845E636}" type="pres">
      <dgm:prSet presAssocID="{A0D99E6F-6729-42F6-8C91-8B4ADAF580D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469EEE3E-C279-4DE0-AA1A-0C108ADE78C1}" type="pres">
      <dgm:prSet presAssocID="{5C0D2395-2668-49CE-B222-4EC70D1B1A43}" presName="node" presStyleLbl="node1" presStyleIdx="1" presStyleCnt="6" custScaleX="208257" custRadScaleRad="184553" custRadScaleInc="23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DF20-A939-4B1C-B710-24AF6B6D4D80}" type="pres">
      <dgm:prSet presAssocID="{37758D4D-AF82-4340-BA01-286EC34CF4C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80C29-3BC1-4402-A53C-01B980CC0B66}" type="pres">
      <dgm:prSet presAssocID="{37758D4D-AF82-4340-BA01-286EC34CF4C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940AEEA-4FB2-4157-9463-9260498E1243}" type="pres">
      <dgm:prSet presAssocID="{BD922A63-3B5C-46E0-8548-5C9A44F8CC8B}" presName="node" presStyleLbl="node1" presStyleIdx="2" presStyleCnt="6" custScaleX="222930" custRadScaleRad="186232" custRadScaleInc="-2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C063B-A0D5-4DFC-9E4E-0E8130CC06CF}" type="pres">
      <dgm:prSet presAssocID="{008D86EF-4F29-409A-9324-AD6389FB7E0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6AA1B6A-0462-47F4-BFB8-33EDD2AE85FD}" type="pres">
      <dgm:prSet presAssocID="{008D86EF-4F29-409A-9324-AD6389FB7E0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5B18B7-9D22-4377-A94D-523E41BEC188}" type="pres">
      <dgm:prSet presAssocID="{040DFE60-8A7F-44B5-8FEE-6695643FBB4C}" presName="node" presStyleLbl="node1" presStyleIdx="3" presStyleCnt="6" custScaleX="206518" custRadScaleRad="101720" custRadScaleInc="-1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5A58-7D4E-4EAF-92B9-A96297C1B1D7}" type="pres">
      <dgm:prSet presAssocID="{7CD215BC-1BDB-4A86-83D3-85042115FD5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7FF9AA9-BBE7-40F2-96D6-E171DEC1DD50}" type="pres">
      <dgm:prSet presAssocID="{7CD215BC-1BDB-4A86-83D3-85042115FD5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79BD505-F2B7-4462-8665-ECCB882EF786}" type="pres">
      <dgm:prSet presAssocID="{696AE0F2-E43D-4520-888E-518726FD8DA7}" presName="node" presStyleLbl="node1" presStyleIdx="4" presStyleCnt="6" custScaleX="184668" custRadScaleRad="174184" custRadScaleInc="30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C9080-C08D-48E7-9309-8C0829F789BB}" type="pres">
      <dgm:prSet presAssocID="{D8B247FA-CED4-4E56-9E09-209B854A5AF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C859844-7677-41DC-892B-14A383B91FA9}" type="pres">
      <dgm:prSet presAssocID="{D8B247FA-CED4-4E56-9E09-209B854A5AF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12F20DC-D105-45CB-A633-503CB5A79271}" type="pres">
      <dgm:prSet presAssocID="{BF7CFCB1-6154-485E-B8F4-28CBD972E1A7}" presName="node" presStyleLbl="node1" presStyleIdx="5" presStyleCnt="6" custScaleX="183368" custRadScaleRad="174188" custRadScaleInc="-1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BE8D0-580E-4364-94AC-7A3DD4A183EF}" type="presOf" srcId="{008D86EF-4F29-409A-9324-AD6389FB7E04}" destId="{36AA1B6A-0462-47F4-BFB8-33EDD2AE85FD}" srcOrd="1" destOrd="0" presId="urn:microsoft.com/office/officeart/2005/8/layout/radial5"/>
    <dgm:cxn modelId="{CDA50453-65AE-4293-9FCB-B5332F2AD3ED}" type="presOf" srcId="{040DFE60-8A7F-44B5-8FEE-6695643FBB4C}" destId="{495B18B7-9D22-4377-A94D-523E41BEC188}" srcOrd="0" destOrd="0" presId="urn:microsoft.com/office/officeart/2005/8/layout/radial5"/>
    <dgm:cxn modelId="{86D95234-1131-4297-B1A7-E06AF302E7CA}" type="presOf" srcId="{A0D99E6F-6729-42F6-8C91-8B4ADAF580D9}" destId="{21C9BF57-21C6-4CE6-9DBA-54D8E845E636}" srcOrd="1" destOrd="0" presId="urn:microsoft.com/office/officeart/2005/8/layout/radial5"/>
    <dgm:cxn modelId="{2491C0E9-00D3-4567-81B7-3EBA87434901}" type="presOf" srcId="{D8B247FA-CED4-4E56-9E09-209B854A5AF3}" destId="{09BC9080-C08D-48E7-9309-8C0829F789BB}" srcOrd="0" destOrd="0" presId="urn:microsoft.com/office/officeart/2005/8/layout/radial5"/>
    <dgm:cxn modelId="{F1F7F70F-47F9-433F-B737-990E5FA237EE}" srcId="{B6931636-22CA-4E90-9004-BBEC44BA79A7}" destId="{BD922A63-3B5C-46E0-8548-5C9A44F8CC8B}" srcOrd="2" destOrd="0" parTransId="{37758D4D-AF82-4340-BA01-286EC34CF4CB}" sibTransId="{2225FD05-267D-494A-ABF9-B2FE08F95538}"/>
    <dgm:cxn modelId="{CF748CA7-A2A9-4F0C-BB7B-DFF4A60A8523}" type="presOf" srcId="{BC03E715-3FB5-4A2A-8FA2-17911458BCA6}" destId="{661BD723-72D9-45A0-8A4A-EEAFAFD1EB19}" srcOrd="0" destOrd="0" presId="urn:microsoft.com/office/officeart/2005/8/layout/radial5"/>
    <dgm:cxn modelId="{B3D565C8-2E94-4ED4-AB68-9F90F5CB88FC}" type="presOf" srcId="{37758D4D-AF82-4340-BA01-286EC34CF4CB}" destId="{53780C29-3BC1-4402-A53C-01B980CC0B66}" srcOrd="1" destOrd="0" presId="urn:microsoft.com/office/officeart/2005/8/layout/radial5"/>
    <dgm:cxn modelId="{3B9FA5F3-E225-4E52-8706-9E8A908A821E}" srcId="{B6931636-22CA-4E90-9004-BBEC44BA79A7}" destId="{5711CE9F-D3F5-4D8E-A472-284FA4BDE6A3}" srcOrd="0" destOrd="0" parTransId="{BC03E715-3FB5-4A2A-8FA2-17911458BCA6}" sibTransId="{5EC5EDA2-978D-427E-91C2-C9B26732881E}"/>
    <dgm:cxn modelId="{C3F955D4-1F86-4205-B87C-65D9AB01CEA1}" type="presOf" srcId="{008D86EF-4F29-409A-9324-AD6389FB7E04}" destId="{4A8C063B-A0D5-4DFC-9E4E-0E8130CC06CF}" srcOrd="0" destOrd="0" presId="urn:microsoft.com/office/officeart/2005/8/layout/radial5"/>
    <dgm:cxn modelId="{832ACD21-7E8D-4A95-882E-B2DEE880AF1D}" srcId="{B6931636-22CA-4E90-9004-BBEC44BA79A7}" destId="{BF7CFCB1-6154-485E-B8F4-28CBD972E1A7}" srcOrd="5" destOrd="0" parTransId="{D8B247FA-CED4-4E56-9E09-209B854A5AF3}" sibTransId="{D4698711-3D74-42E0-9F09-BA97DB903B80}"/>
    <dgm:cxn modelId="{513939EC-526F-4601-A456-02447A5F4255}" type="presOf" srcId="{5C0D2395-2668-49CE-B222-4EC70D1B1A43}" destId="{469EEE3E-C279-4DE0-AA1A-0C108ADE78C1}" srcOrd="0" destOrd="0" presId="urn:microsoft.com/office/officeart/2005/8/layout/radial5"/>
    <dgm:cxn modelId="{6034091C-095B-4BF3-9B1D-A356D5EA8FDC}" type="presOf" srcId="{BF7CFCB1-6154-485E-B8F4-28CBD972E1A7}" destId="{F12F20DC-D105-45CB-A633-503CB5A79271}" srcOrd="0" destOrd="0" presId="urn:microsoft.com/office/officeart/2005/8/layout/radial5"/>
    <dgm:cxn modelId="{C04B9556-F808-4AEF-8BA1-306D3CF1D309}" srcId="{9A62495D-EE89-45B9-A759-0181470A9C2A}" destId="{B5B45CFE-D41C-4105-97BD-BF5D525A57B2}" srcOrd="1" destOrd="0" parTransId="{0A31C87A-A964-447B-BD18-6DEC3527619F}" sibTransId="{6D2EB49C-68C5-42D7-B304-387E40AFFCA1}"/>
    <dgm:cxn modelId="{755CB67E-8F5B-47C5-A39C-2452B341CCDD}" type="presOf" srcId="{A0D99E6F-6729-42F6-8C91-8B4ADAF580D9}" destId="{F1891CC6-542F-49F5-9632-C0117B764220}" srcOrd="0" destOrd="0" presId="urn:microsoft.com/office/officeart/2005/8/layout/radial5"/>
    <dgm:cxn modelId="{804E57CF-124F-4815-99C6-24EA9AF6B4C2}" srcId="{B6931636-22CA-4E90-9004-BBEC44BA79A7}" destId="{5C0D2395-2668-49CE-B222-4EC70D1B1A43}" srcOrd="1" destOrd="0" parTransId="{A0D99E6F-6729-42F6-8C91-8B4ADAF580D9}" sibTransId="{FEC83530-0363-466F-B420-C2BC51ED727F}"/>
    <dgm:cxn modelId="{002A5BB8-D729-4722-B74F-F595967CD394}" srcId="{9A62495D-EE89-45B9-A759-0181470A9C2A}" destId="{531ED8A4-16AA-4568-B0FF-948766E1378E}" srcOrd="2" destOrd="0" parTransId="{DDA024E8-E062-4130-8224-4C187986306D}" sibTransId="{C4612A5D-AC4F-440C-8D44-7EAEAAE3758D}"/>
    <dgm:cxn modelId="{2BC71DAC-CF80-42E3-837A-8855913BF190}" type="presOf" srcId="{7CD215BC-1BDB-4A86-83D3-85042115FD50}" destId="{57FF9AA9-BBE7-40F2-96D6-E171DEC1DD50}" srcOrd="1" destOrd="0" presId="urn:microsoft.com/office/officeart/2005/8/layout/radial5"/>
    <dgm:cxn modelId="{78733C5F-DCA6-4B63-9126-BF77BBB12D94}" type="presOf" srcId="{9A62495D-EE89-45B9-A759-0181470A9C2A}" destId="{C78D3370-362C-4490-BB63-52535668936D}" srcOrd="0" destOrd="0" presId="urn:microsoft.com/office/officeart/2005/8/layout/radial5"/>
    <dgm:cxn modelId="{6024F8F4-7A44-44F9-AD01-C226A1B720A0}" srcId="{B6931636-22CA-4E90-9004-BBEC44BA79A7}" destId="{696AE0F2-E43D-4520-888E-518726FD8DA7}" srcOrd="4" destOrd="0" parTransId="{7CD215BC-1BDB-4A86-83D3-85042115FD50}" sibTransId="{FBF1D676-85B9-40A3-A994-1FBD647A9583}"/>
    <dgm:cxn modelId="{7018FA79-6099-4D0E-862B-8D2158A1F415}" type="presOf" srcId="{BD922A63-3B5C-46E0-8548-5C9A44F8CC8B}" destId="{D940AEEA-4FB2-4157-9463-9260498E1243}" srcOrd="0" destOrd="0" presId="urn:microsoft.com/office/officeart/2005/8/layout/radial5"/>
    <dgm:cxn modelId="{47273F86-56BE-440E-9876-6EC5972DD46C}" type="presOf" srcId="{37758D4D-AF82-4340-BA01-286EC34CF4CB}" destId="{0307DF20-A939-4B1C-B710-24AF6B6D4D80}" srcOrd="0" destOrd="0" presId="urn:microsoft.com/office/officeart/2005/8/layout/radial5"/>
    <dgm:cxn modelId="{66AE7F95-F358-47BB-8389-45C2A7AC4125}" type="presOf" srcId="{D8B247FA-CED4-4E56-9E09-209B854A5AF3}" destId="{2C859844-7677-41DC-892B-14A383B91FA9}" srcOrd="1" destOrd="0" presId="urn:microsoft.com/office/officeart/2005/8/layout/radial5"/>
    <dgm:cxn modelId="{3A00CC80-8162-452B-BF8B-B758CA1955A8}" srcId="{B6931636-22CA-4E90-9004-BBEC44BA79A7}" destId="{040DFE60-8A7F-44B5-8FEE-6695643FBB4C}" srcOrd="3" destOrd="0" parTransId="{008D86EF-4F29-409A-9324-AD6389FB7E04}" sibTransId="{FAF0D41D-D8C8-4BA3-98FE-4E8CC2B13AAA}"/>
    <dgm:cxn modelId="{839FD35D-68C2-40DB-859F-5EF68925FF68}" type="presOf" srcId="{B6931636-22CA-4E90-9004-BBEC44BA79A7}" destId="{99EC48C3-36F7-43FB-A9E8-C92135ED0418}" srcOrd="0" destOrd="0" presId="urn:microsoft.com/office/officeart/2005/8/layout/radial5"/>
    <dgm:cxn modelId="{98D0660A-0C5C-4684-93F0-27F45C48F1ED}" type="presOf" srcId="{7CD215BC-1BDB-4A86-83D3-85042115FD50}" destId="{C0315A58-7D4E-4EAF-92B9-A96297C1B1D7}" srcOrd="0" destOrd="0" presId="urn:microsoft.com/office/officeart/2005/8/layout/radial5"/>
    <dgm:cxn modelId="{28783D0E-D9CA-4B17-9172-E9A4C2AE18BF}" type="presOf" srcId="{5711CE9F-D3F5-4D8E-A472-284FA4BDE6A3}" destId="{BC269513-1F6E-4832-9762-47B70074F046}" srcOrd="0" destOrd="0" presId="urn:microsoft.com/office/officeart/2005/8/layout/radial5"/>
    <dgm:cxn modelId="{01452CB5-B2B3-4139-8E58-68A0C1775F65}" srcId="{9A62495D-EE89-45B9-A759-0181470A9C2A}" destId="{B6931636-22CA-4E90-9004-BBEC44BA79A7}" srcOrd="0" destOrd="0" parTransId="{D8E92CD8-7B21-4BB7-A895-893ECF5528BD}" sibTransId="{7ED97F60-DDB2-436B-B054-4A6D03F2AE57}"/>
    <dgm:cxn modelId="{2564B586-C4BA-49BA-A72C-E970BEF0DC5F}" type="presOf" srcId="{BC03E715-3FB5-4A2A-8FA2-17911458BCA6}" destId="{CBF028CD-790B-4A9A-A4CC-8ACB1EE81C09}" srcOrd="1" destOrd="0" presId="urn:microsoft.com/office/officeart/2005/8/layout/radial5"/>
    <dgm:cxn modelId="{4FDAF5CB-98C4-48AA-8493-A6693D7C7412}" type="presOf" srcId="{696AE0F2-E43D-4520-888E-518726FD8DA7}" destId="{679BD505-F2B7-4462-8665-ECCB882EF786}" srcOrd="0" destOrd="0" presId="urn:microsoft.com/office/officeart/2005/8/layout/radial5"/>
    <dgm:cxn modelId="{318EAC88-9BCE-4443-9CDD-0F421ED4CB33}" type="presParOf" srcId="{C78D3370-362C-4490-BB63-52535668936D}" destId="{99EC48C3-36F7-43FB-A9E8-C92135ED0418}" srcOrd="0" destOrd="0" presId="urn:microsoft.com/office/officeart/2005/8/layout/radial5"/>
    <dgm:cxn modelId="{790A1F21-EF1F-44AD-BD57-6B97DC24D201}" type="presParOf" srcId="{C78D3370-362C-4490-BB63-52535668936D}" destId="{661BD723-72D9-45A0-8A4A-EEAFAFD1EB19}" srcOrd="1" destOrd="0" presId="urn:microsoft.com/office/officeart/2005/8/layout/radial5"/>
    <dgm:cxn modelId="{D0EC8056-1465-43EF-9BC0-A343E3C50575}" type="presParOf" srcId="{661BD723-72D9-45A0-8A4A-EEAFAFD1EB19}" destId="{CBF028CD-790B-4A9A-A4CC-8ACB1EE81C09}" srcOrd="0" destOrd="0" presId="urn:microsoft.com/office/officeart/2005/8/layout/radial5"/>
    <dgm:cxn modelId="{19B87900-CB72-47A3-B7E3-84145719C27F}" type="presParOf" srcId="{C78D3370-362C-4490-BB63-52535668936D}" destId="{BC269513-1F6E-4832-9762-47B70074F046}" srcOrd="2" destOrd="0" presId="urn:microsoft.com/office/officeart/2005/8/layout/radial5"/>
    <dgm:cxn modelId="{B3408BDC-8B51-485B-890C-7BB2F8ED1DCC}" type="presParOf" srcId="{C78D3370-362C-4490-BB63-52535668936D}" destId="{F1891CC6-542F-49F5-9632-C0117B764220}" srcOrd="3" destOrd="0" presId="urn:microsoft.com/office/officeart/2005/8/layout/radial5"/>
    <dgm:cxn modelId="{69B3C012-1D68-4156-A371-CE00E96098C4}" type="presParOf" srcId="{F1891CC6-542F-49F5-9632-C0117B764220}" destId="{21C9BF57-21C6-4CE6-9DBA-54D8E845E636}" srcOrd="0" destOrd="0" presId="urn:microsoft.com/office/officeart/2005/8/layout/radial5"/>
    <dgm:cxn modelId="{8696EA04-14EB-4116-863E-A732401559ED}" type="presParOf" srcId="{C78D3370-362C-4490-BB63-52535668936D}" destId="{469EEE3E-C279-4DE0-AA1A-0C108ADE78C1}" srcOrd="4" destOrd="0" presId="urn:microsoft.com/office/officeart/2005/8/layout/radial5"/>
    <dgm:cxn modelId="{6788A111-7DF2-4D0D-A4E2-17645E6562A5}" type="presParOf" srcId="{C78D3370-362C-4490-BB63-52535668936D}" destId="{0307DF20-A939-4B1C-B710-24AF6B6D4D80}" srcOrd="5" destOrd="0" presId="urn:microsoft.com/office/officeart/2005/8/layout/radial5"/>
    <dgm:cxn modelId="{3B554949-0195-4B35-BCC3-E33113716E98}" type="presParOf" srcId="{0307DF20-A939-4B1C-B710-24AF6B6D4D80}" destId="{53780C29-3BC1-4402-A53C-01B980CC0B66}" srcOrd="0" destOrd="0" presId="urn:microsoft.com/office/officeart/2005/8/layout/radial5"/>
    <dgm:cxn modelId="{4DF2AD73-A5EF-4D12-85F0-7701355B51E9}" type="presParOf" srcId="{C78D3370-362C-4490-BB63-52535668936D}" destId="{D940AEEA-4FB2-4157-9463-9260498E1243}" srcOrd="6" destOrd="0" presId="urn:microsoft.com/office/officeart/2005/8/layout/radial5"/>
    <dgm:cxn modelId="{00A05821-5766-40E1-AE81-46B5F51903B2}" type="presParOf" srcId="{C78D3370-362C-4490-BB63-52535668936D}" destId="{4A8C063B-A0D5-4DFC-9E4E-0E8130CC06CF}" srcOrd="7" destOrd="0" presId="urn:microsoft.com/office/officeart/2005/8/layout/radial5"/>
    <dgm:cxn modelId="{1EF7E2E7-9107-45E5-BC24-1939E8A5CA6F}" type="presParOf" srcId="{4A8C063B-A0D5-4DFC-9E4E-0E8130CC06CF}" destId="{36AA1B6A-0462-47F4-BFB8-33EDD2AE85FD}" srcOrd="0" destOrd="0" presId="urn:microsoft.com/office/officeart/2005/8/layout/radial5"/>
    <dgm:cxn modelId="{CCC1F914-4B6D-4F94-A47F-8EF866AAA44B}" type="presParOf" srcId="{C78D3370-362C-4490-BB63-52535668936D}" destId="{495B18B7-9D22-4377-A94D-523E41BEC188}" srcOrd="8" destOrd="0" presId="urn:microsoft.com/office/officeart/2005/8/layout/radial5"/>
    <dgm:cxn modelId="{6C6283E2-82F6-4941-B69B-77F9A5062536}" type="presParOf" srcId="{C78D3370-362C-4490-BB63-52535668936D}" destId="{C0315A58-7D4E-4EAF-92B9-A96297C1B1D7}" srcOrd="9" destOrd="0" presId="urn:microsoft.com/office/officeart/2005/8/layout/radial5"/>
    <dgm:cxn modelId="{BD057EC8-28D5-4408-B0EA-5267B9F224D5}" type="presParOf" srcId="{C0315A58-7D4E-4EAF-92B9-A96297C1B1D7}" destId="{57FF9AA9-BBE7-40F2-96D6-E171DEC1DD50}" srcOrd="0" destOrd="0" presId="urn:microsoft.com/office/officeart/2005/8/layout/radial5"/>
    <dgm:cxn modelId="{931E1089-87EA-4772-8794-625C2FAD396E}" type="presParOf" srcId="{C78D3370-362C-4490-BB63-52535668936D}" destId="{679BD505-F2B7-4462-8665-ECCB882EF786}" srcOrd="10" destOrd="0" presId="urn:microsoft.com/office/officeart/2005/8/layout/radial5"/>
    <dgm:cxn modelId="{BF9D4996-0D05-4174-A148-B1A1461EC00E}" type="presParOf" srcId="{C78D3370-362C-4490-BB63-52535668936D}" destId="{09BC9080-C08D-48E7-9309-8C0829F789BB}" srcOrd="11" destOrd="0" presId="urn:microsoft.com/office/officeart/2005/8/layout/radial5"/>
    <dgm:cxn modelId="{7AEF89DF-9EE2-41C7-A933-96D583FD0E83}" type="presParOf" srcId="{09BC9080-C08D-48E7-9309-8C0829F789BB}" destId="{2C859844-7677-41DC-892B-14A383B91FA9}" srcOrd="0" destOrd="0" presId="urn:microsoft.com/office/officeart/2005/8/layout/radial5"/>
    <dgm:cxn modelId="{8A002090-956C-427D-AE32-7A8D6DD12F85}" type="presParOf" srcId="{C78D3370-362C-4490-BB63-52535668936D}" destId="{F12F20DC-D105-45CB-A633-503CB5A7927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62495D-EE89-45B9-A759-0181470A9C2A}" type="doc">
      <dgm:prSet loTypeId="urn:microsoft.com/office/officeart/2005/8/layout/radial5" loCatId="cycle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6931636-22CA-4E90-9004-BBEC44BA79A7}">
      <dgm:prSet phldrT="[Текст]" custT="1"/>
      <dgm:spPr>
        <a:solidFill>
          <a:srgbClr val="C1FBF7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dirty="0">
            <a:solidFill>
              <a:schemeClr val="tx1"/>
            </a:solidFill>
          </a:endParaRPr>
        </a:p>
      </dgm:t>
    </dgm:pt>
    <dgm:pt modelId="{D8E92CD8-7B21-4BB7-A895-893ECF5528BD}" type="parTrans" cxnId="{01452CB5-B2B3-4139-8E58-68A0C1775F65}">
      <dgm:prSet/>
      <dgm:spPr/>
      <dgm:t>
        <a:bodyPr/>
        <a:lstStyle/>
        <a:p>
          <a:endParaRPr lang="ru-RU"/>
        </a:p>
      </dgm:t>
    </dgm:pt>
    <dgm:pt modelId="{7ED97F60-DDB2-436B-B054-4A6D03F2AE57}" type="sibTrans" cxnId="{01452CB5-B2B3-4139-8E58-68A0C1775F65}">
      <dgm:prSet/>
      <dgm:spPr/>
      <dgm:t>
        <a:bodyPr/>
        <a:lstStyle/>
        <a:p>
          <a:endParaRPr lang="ru-RU"/>
        </a:p>
      </dgm:t>
    </dgm:pt>
    <dgm:pt modelId="{5711CE9F-D3F5-4D8E-A472-284FA4BDE6A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dirty="0">
            <a:solidFill>
              <a:schemeClr val="tx1"/>
            </a:solidFill>
          </a:endParaRPr>
        </a:p>
      </dgm:t>
    </dgm:pt>
    <dgm:pt modelId="{BC03E715-3FB5-4A2A-8FA2-17911458BCA6}" type="parTrans" cxnId="{3B9FA5F3-E225-4E52-8706-9E8A908A821E}">
      <dgm:prSet/>
      <dgm:spPr/>
      <dgm:t>
        <a:bodyPr/>
        <a:lstStyle/>
        <a:p>
          <a:endParaRPr lang="ru-RU"/>
        </a:p>
      </dgm:t>
    </dgm:pt>
    <dgm:pt modelId="{5EC5EDA2-978D-427E-91C2-C9B26732881E}" type="sibTrans" cxnId="{3B9FA5F3-E225-4E52-8706-9E8A908A821E}">
      <dgm:prSet/>
      <dgm:spPr/>
      <dgm:t>
        <a:bodyPr/>
        <a:lstStyle/>
        <a:p>
          <a:endParaRPr lang="ru-RU"/>
        </a:p>
      </dgm:t>
    </dgm:pt>
    <dgm:pt modelId="{5C0D2395-2668-49CE-B222-4EC70D1B1A43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dirty="0">
            <a:solidFill>
              <a:schemeClr val="tx1"/>
            </a:solidFill>
          </a:endParaRPr>
        </a:p>
      </dgm:t>
    </dgm:pt>
    <dgm:pt modelId="{A0D99E6F-6729-42F6-8C91-8B4ADAF580D9}" type="parTrans" cxnId="{804E57CF-124F-4815-99C6-24EA9AF6B4C2}">
      <dgm:prSet/>
      <dgm:spPr/>
      <dgm:t>
        <a:bodyPr/>
        <a:lstStyle/>
        <a:p>
          <a:endParaRPr lang="ru-RU"/>
        </a:p>
      </dgm:t>
    </dgm:pt>
    <dgm:pt modelId="{FEC83530-0363-466F-B420-C2BC51ED727F}" type="sibTrans" cxnId="{804E57CF-124F-4815-99C6-24EA9AF6B4C2}">
      <dgm:prSet/>
      <dgm:spPr/>
      <dgm:t>
        <a:bodyPr/>
        <a:lstStyle/>
        <a:p>
          <a:endParaRPr lang="ru-RU"/>
        </a:p>
      </dgm:t>
    </dgm:pt>
    <dgm:pt modelId="{696AE0F2-E43D-4520-888E-518726FD8DA7}">
      <dgm:prSet phldrT="[Текст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7CD215BC-1BDB-4A86-83D3-85042115FD50}" type="parTrans" cxnId="{6024F8F4-7A44-44F9-AD01-C226A1B720A0}">
      <dgm:prSet/>
      <dgm:spPr/>
      <dgm:t>
        <a:bodyPr/>
        <a:lstStyle/>
        <a:p>
          <a:endParaRPr lang="ru-RU"/>
        </a:p>
      </dgm:t>
    </dgm:pt>
    <dgm:pt modelId="{FBF1D676-85B9-40A3-A994-1FBD647A9583}" type="sibTrans" cxnId="{6024F8F4-7A44-44F9-AD01-C226A1B720A0}">
      <dgm:prSet/>
      <dgm:spPr/>
      <dgm:t>
        <a:bodyPr/>
        <a:lstStyle/>
        <a:p>
          <a:endParaRPr lang="ru-RU"/>
        </a:p>
      </dgm:t>
    </dgm:pt>
    <dgm:pt modelId="{BF7CFCB1-6154-485E-B8F4-28CBD972E1A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dirty="0">
            <a:solidFill>
              <a:schemeClr val="tx1"/>
            </a:solidFill>
          </a:endParaRPr>
        </a:p>
      </dgm:t>
    </dgm:pt>
    <dgm:pt modelId="{D8B247FA-CED4-4E56-9E09-209B854A5AF3}" type="parTrans" cxnId="{832ACD21-7E8D-4A95-882E-B2DEE880AF1D}">
      <dgm:prSet/>
      <dgm:spPr/>
      <dgm:t>
        <a:bodyPr/>
        <a:lstStyle/>
        <a:p>
          <a:endParaRPr lang="ru-RU"/>
        </a:p>
      </dgm:t>
    </dgm:pt>
    <dgm:pt modelId="{D4698711-3D74-42E0-9F09-BA97DB903B80}" type="sibTrans" cxnId="{832ACD21-7E8D-4A95-882E-B2DEE880AF1D}">
      <dgm:prSet/>
      <dgm:spPr/>
      <dgm:t>
        <a:bodyPr/>
        <a:lstStyle/>
        <a:p>
          <a:endParaRPr lang="ru-RU"/>
        </a:p>
      </dgm:t>
    </dgm:pt>
    <dgm:pt modelId="{B5B45CFE-D41C-4105-97BD-BF5D525A57B2}">
      <dgm:prSet phldrT="[Текст]" phldr="1"/>
      <dgm:spPr/>
      <dgm:t>
        <a:bodyPr/>
        <a:lstStyle/>
        <a:p>
          <a:endParaRPr lang="ru-RU" dirty="0"/>
        </a:p>
      </dgm:t>
    </dgm:pt>
    <dgm:pt modelId="{0A31C87A-A964-447B-BD18-6DEC3527619F}" type="parTrans" cxnId="{C04B9556-F808-4AEF-8BA1-306D3CF1D309}">
      <dgm:prSet/>
      <dgm:spPr/>
      <dgm:t>
        <a:bodyPr/>
        <a:lstStyle/>
        <a:p>
          <a:endParaRPr lang="ru-RU"/>
        </a:p>
      </dgm:t>
    </dgm:pt>
    <dgm:pt modelId="{6D2EB49C-68C5-42D7-B304-387E40AFFCA1}" type="sibTrans" cxnId="{C04B9556-F808-4AEF-8BA1-306D3CF1D309}">
      <dgm:prSet/>
      <dgm:spPr/>
      <dgm:t>
        <a:bodyPr/>
        <a:lstStyle/>
        <a:p>
          <a:endParaRPr lang="ru-RU"/>
        </a:p>
      </dgm:t>
    </dgm:pt>
    <dgm:pt modelId="{531ED8A4-16AA-4568-B0FF-948766E1378E}">
      <dgm:prSet phldrT="[Текст]" phldr="1" custRadScaleRad="109039" custRadScaleInc="-59210"/>
      <dgm:spPr/>
      <dgm:t>
        <a:bodyPr/>
        <a:lstStyle/>
        <a:p>
          <a:endParaRPr lang="ru-RU" dirty="0"/>
        </a:p>
      </dgm:t>
    </dgm:pt>
    <dgm:pt modelId="{DDA024E8-E062-4130-8224-4C187986306D}" type="parTrans" cxnId="{002A5BB8-D729-4722-B74F-F595967CD394}">
      <dgm:prSet/>
      <dgm:spPr/>
      <dgm:t>
        <a:bodyPr/>
        <a:lstStyle/>
        <a:p>
          <a:endParaRPr lang="ru-RU"/>
        </a:p>
      </dgm:t>
    </dgm:pt>
    <dgm:pt modelId="{C4612A5D-AC4F-440C-8D44-7EAEAAE3758D}" type="sibTrans" cxnId="{002A5BB8-D729-4722-B74F-F595967CD394}">
      <dgm:prSet/>
      <dgm:spPr/>
      <dgm:t>
        <a:bodyPr/>
        <a:lstStyle/>
        <a:p>
          <a:endParaRPr lang="ru-RU"/>
        </a:p>
      </dgm:t>
    </dgm:pt>
    <dgm:pt modelId="{BD922A63-3B5C-46E0-8548-5C9A44F8CC8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включение в инновационные преобразования</a:t>
          </a:r>
          <a:endParaRPr lang="ru-RU" sz="1800" dirty="0">
            <a:solidFill>
              <a:schemeClr val="tx1"/>
            </a:solidFill>
          </a:endParaRPr>
        </a:p>
      </dgm:t>
    </dgm:pt>
    <dgm:pt modelId="{37758D4D-AF82-4340-BA01-286EC34CF4CB}" type="parTrans" cxnId="{F1F7F70F-47F9-433F-B737-990E5FA237EE}">
      <dgm:prSet/>
      <dgm:spPr/>
      <dgm:t>
        <a:bodyPr/>
        <a:lstStyle/>
        <a:p>
          <a:endParaRPr lang="ru-RU"/>
        </a:p>
      </dgm:t>
    </dgm:pt>
    <dgm:pt modelId="{2225FD05-267D-494A-ABF9-B2FE08F95538}" type="sibTrans" cxnId="{F1F7F70F-47F9-433F-B737-990E5FA237EE}">
      <dgm:prSet/>
      <dgm:spPr/>
      <dgm:t>
        <a:bodyPr/>
        <a:lstStyle/>
        <a:p>
          <a:endParaRPr lang="ru-RU"/>
        </a:p>
      </dgm:t>
    </dgm:pt>
    <dgm:pt modelId="{040DFE60-8A7F-44B5-8FEE-6695643FBB4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800" dirty="0">
            <a:solidFill>
              <a:schemeClr val="tx1"/>
            </a:solidFill>
          </a:endParaRPr>
        </a:p>
      </dgm:t>
    </dgm:pt>
    <dgm:pt modelId="{008D86EF-4F29-409A-9324-AD6389FB7E04}" type="parTrans" cxnId="{3A00CC80-8162-452B-BF8B-B758CA1955A8}">
      <dgm:prSet/>
      <dgm:spPr/>
      <dgm:t>
        <a:bodyPr/>
        <a:lstStyle/>
        <a:p>
          <a:endParaRPr lang="ru-RU"/>
        </a:p>
      </dgm:t>
    </dgm:pt>
    <dgm:pt modelId="{FAF0D41D-D8C8-4BA3-98FE-4E8CC2B13AAA}" type="sibTrans" cxnId="{3A00CC80-8162-452B-BF8B-B758CA1955A8}">
      <dgm:prSet/>
      <dgm:spPr/>
      <dgm:t>
        <a:bodyPr/>
        <a:lstStyle/>
        <a:p>
          <a:endParaRPr lang="ru-RU"/>
        </a:p>
      </dgm:t>
    </dgm:pt>
    <dgm:pt modelId="{C78D3370-362C-4490-BB63-52535668936D}" type="pres">
      <dgm:prSet presAssocID="{9A62495D-EE89-45B9-A759-0181470A9C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C48C3-36F7-43FB-A9E8-C92135ED0418}" type="pres">
      <dgm:prSet presAssocID="{B6931636-22CA-4E90-9004-BBEC44BA79A7}" presName="centerShape" presStyleLbl="node0" presStyleIdx="0" presStyleCnt="1" custScaleX="222691" custScaleY="132163" custLinFactNeighborX="719" custLinFactNeighborY="-480"/>
      <dgm:spPr/>
      <dgm:t>
        <a:bodyPr/>
        <a:lstStyle/>
        <a:p>
          <a:endParaRPr lang="ru-RU"/>
        </a:p>
      </dgm:t>
    </dgm:pt>
    <dgm:pt modelId="{661BD723-72D9-45A0-8A4A-EEAFAFD1EB19}" type="pres">
      <dgm:prSet presAssocID="{BC03E715-3FB5-4A2A-8FA2-17911458BCA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CBF028CD-790B-4A9A-A4CC-8ACB1EE81C09}" type="pres">
      <dgm:prSet presAssocID="{BC03E715-3FB5-4A2A-8FA2-17911458BC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C269513-1F6E-4832-9762-47B70074F046}" type="pres">
      <dgm:prSet presAssocID="{5711CE9F-D3F5-4D8E-A472-284FA4BDE6A3}" presName="node" presStyleLbl="node1" presStyleIdx="0" presStyleCnt="6" custScaleX="208830" custRadScaleRad="99060" custRadScaleInc="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91CC6-542F-49F5-9632-C0117B764220}" type="pres">
      <dgm:prSet presAssocID="{A0D99E6F-6729-42F6-8C91-8B4ADAF580D9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1C9BF57-21C6-4CE6-9DBA-54D8E845E636}" type="pres">
      <dgm:prSet presAssocID="{A0D99E6F-6729-42F6-8C91-8B4ADAF580D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469EEE3E-C279-4DE0-AA1A-0C108ADE78C1}" type="pres">
      <dgm:prSet presAssocID="{5C0D2395-2668-49CE-B222-4EC70D1B1A43}" presName="node" presStyleLbl="node1" presStyleIdx="1" presStyleCnt="6" custScaleX="208257" custRadScaleRad="184553" custRadScaleInc="23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DF20-A939-4B1C-B710-24AF6B6D4D80}" type="pres">
      <dgm:prSet presAssocID="{37758D4D-AF82-4340-BA01-286EC34CF4C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80C29-3BC1-4402-A53C-01B980CC0B66}" type="pres">
      <dgm:prSet presAssocID="{37758D4D-AF82-4340-BA01-286EC34CF4C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940AEEA-4FB2-4157-9463-9260498E1243}" type="pres">
      <dgm:prSet presAssocID="{BD922A63-3B5C-46E0-8548-5C9A44F8CC8B}" presName="node" presStyleLbl="node1" presStyleIdx="2" presStyleCnt="6" custScaleX="222930" custRadScaleRad="186232" custRadScaleInc="-2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C063B-A0D5-4DFC-9E4E-0E8130CC06CF}" type="pres">
      <dgm:prSet presAssocID="{008D86EF-4F29-409A-9324-AD6389FB7E0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6AA1B6A-0462-47F4-BFB8-33EDD2AE85FD}" type="pres">
      <dgm:prSet presAssocID="{008D86EF-4F29-409A-9324-AD6389FB7E0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5B18B7-9D22-4377-A94D-523E41BEC188}" type="pres">
      <dgm:prSet presAssocID="{040DFE60-8A7F-44B5-8FEE-6695643FBB4C}" presName="node" presStyleLbl="node1" presStyleIdx="3" presStyleCnt="6" custScaleX="206518" custRadScaleRad="101720" custRadScaleInc="-1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5A58-7D4E-4EAF-92B9-A96297C1B1D7}" type="pres">
      <dgm:prSet presAssocID="{7CD215BC-1BDB-4A86-83D3-85042115FD5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7FF9AA9-BBE7-40F2-96D6-E171DEC1DD50}" type="pres">
      <dgm:prSet presAssocID="{7CD215BC-1BDB-4A86-83D3-85042115FD5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79BD505-F2B7-4462-8665-ECCB882EF786}" type="pres">
      <dgm:prSet presAssocID="{696AE0F2-E43D-4520-888E-518726FD8DA7}" presName="node" presStyleLbl="node1" presStyleIdx="4" presStyleCnt="6" custScaleX="184668" custRadScaleRad="174184" custRadScaleInc="30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C9080-C08D-48E7-9309-8C0829F789BB}" type="pres">
      <dgm:prSet presAssocID="{D8B247FA-CED4-4E56-9E09-209B854A5AF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C859844-7677-41DC-892B-14A383B91FA9}" type="pres">
      <dgm:prSet presAssocID="{D8B247FA-CED4-4E56-9E09-209B854A5AF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12F20DC-D105-45CB-A633-503CB5A79271}" type="pres">
      <dgm:prSet presAssocID="{BF7CFCB1-6154-485E-B8F4-28CBD972E1A7}" presName="node" presStyleLbl="node1" presStyleIdx="5" presStyleCnt="6" custScaleX="183368" custRadScaleRad="174188" custRadScaleInc="-1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BE8D0-580E-4364-94AC-7A3DD4A183EF}" type="presOf" srcId="{008D86EF-4F29-409A-9324-AD6389FB7E04}" destId="{36AA1B6A-0462-47F4-BFB8-33EDD2AE85FD}" srcOrd="1" destOrd="0" presId="urn:microsoft.com/office/officeart/2005/8/layout/radial5"/>
    <dgm:cxn modelId="{CDA50453-65AE-4293-9FCB-B5332F2AD3ED}" type="presOf" srcId="{040DFE60-8A7F-44B5-8FEE-6695643FBB4C}" destId="{495B18B7-9D22-4377-A94D-523E41BEC188}" srcOrd="0" destOrd="0" presId="urn:microsoft.com/office/officeart/2005/8/layout/radial5"/>
    <dgm:cxn modelId="{86D95234-1131-4297-B1A7-E06AF302E7CA}" type="presOf" srcId="{A0D99E6F-6729-42F6-8C91-8B4ADAF580D9}" destId="{21C9BF57-21C6-4CE6-9DBA-54D8E845E636}" srcOrd="1" destOrd="0" presId="urn:microsoft.com/office/officeart/2005/8/layout/radial5"/>
    <dgm:cxn modelId="{2491C0E9-00D3-4567-81B7-3EBA87434901}" type="presOf" srcId="{D8B247FA-CED4-4E56-9E09-209B854A5AF3}" destId="{09BC9080-C08D-48E7-9309-8C0829F789BB}" srcOrd="0" destOrd="0" presId="urn:microsoft.com/office/officeart/2005/8/layout/radial5"/>
    <dgm:cxn modelId="{F1F7F70F-47F9-433F-B737-990E5FA237EE}" srcId="{B6931636-22CA-4E90-9004-BBEC44BA79A7}" destId="{BD922A63-3B5C-46E0-8548-5C9A44F8CC8B}" srcOrd="2" destOrd="0" parTransId="{37758D4D-AF82-4340-BA01-286EC34CF4CB}" sibTransId="{2225FD05-267D-494A-ABF9-B2FE08F95538}"/>
    <dgm:cxn modelId="{CF748CA7-A2A9-4F0C-BB7B-DFF4A60A8523}" type="presOf" srcId="{BC03E715-3FB5-4A2A-8FA2-17911458BCA6}" destId="{661BD723-72D9-45A0-8A4A-EEAFAFD1EB19}" srcOrd="0" destOrd="0" presId="urn:microsoft.com/office/officeart/2005/8/layout/radial5"/>
    <dgm:cxn modelId="{B3D565C8-2E94-4ED4-AB68-9F90F5CB88FC}" type="presOf" srcId="{37758D4D-AF82-4340-BA01-286EC34CF4CB}" destId="{53780C29-3BC1-4402-A53C-01B980CC0B66}" srcOrd="1" destOrd="0" presId="urn:microsoft.com/office/officeart/2005/8/layout/radial5"/>
    <dgm:cxn modelId="{3B9FA5F3-E225-4E52-8706-9E8A908A821E}" srcId="{B6931636-22CA-4E90-9004-BBEC44BA79A7}" destId="{5711CE9F-D3F5-4D8E-A472-284FA4BDE6A3}" srcOrd="0" destOrd="0" parTransId="{BC03E715-3FB5-4A2A-8FA2-17911458BCA6}" sibTransId="{5EC5EDA2-978D-427E-91C2-C9B26732881E}"/>
    <dgm:cxn modelId="{C3F955D4-1F86-4205-B87C-65D9AB01CEA1}" type="presOf" srcId="{008D86EF-4F29-409A-9324-AD6389FB7E04}" destId="{4A8C063B-A0D5-4DFC-9E4E-0E8130CC06CF}" srcOrd="0" destOrd="0" presId="urn:microsoft.com/office/officeart/2005/8/layout/radial5"/>
    <dgm:cxn modelId="{832ACD21-7E8D-4A95-882E-B2DEE880AF1D}" srcId="{B6931636-22CA-4E90-9004-BBEC44BA79A7}" destId="{BF7CFCB1-6154-485E-B8F4-28CBD972E1A7}" srcOrd="5" destOrd="0" parTransId="{D8B247FA-CED4-4E56-9E09-209B854A5AF3}" sibTransId="{D4698711-3D74-42E0-9F09-BA97DB903B80}"/>
    <dgm:cxn modelId="{513939EC-526F-4601-A456-02447A5F4255}" type="presOf" srcId="{5C0D2395-2668-49CE-B222-4EC70D1B1A43}" destId="{469EEE3E-C279-4DE0-AA1A-0C108ADE78C1}" srcOrd="0" destOrd="0" presId="urn:microsoft.com/office/officeart/2005/8/layout/radial5"/>
    <dgm:cxn modelId="{6034091C-095B-4BF3-9B1D-A356D5EA8FDC}" type="presOf" srcId="{BF7CFCB1-6154-485E-B8F4-28CBD972E1A7}" destId="{F12F20DC-D105-45CB-A633-503CB5A79271}" srcOrd="0" destOrd="0" presId="urn:microsoft.com/office/officeart/2005/8/layout/radial5"/>
    <dgm:cxn modelId="{C04B9556-F808-4AEF-8BA1-306D3CF1D309}" srcId="{9A62495D-EE89-45B9-A759-0181470A9C2A}" destId="{B5B45CFE-D41C-4105-97BD-BF5D525A57B2}" srcOrd="1" destOrd="0" parTransId="{0A31C87A-A964-447B-BD18-6DEC3527619F}" sibTransId="{6D2EB49C-68C5-42D7-B304-387E40AFFCA1}"/>
    <dgm:cxn modelId="{755CB67E-8F5B-47C5-A39C-2452B341CCDD}" type="presOf" srcId="{A0D99E6F-6729-42F6-8C91-8B4ADAF580D9}" destId="{F1891CC6-542F-49F5-9632-C0117B764220}" srcOrd="0" destOrd="0" presId="urn:microsoft.com/office/officeart/2005/8/layout/radial5"/>
    <dgm:cxn modelId="{804E57CF-124F-4815-99C6-24EA9AF6B4C2}" srcId="{B6931636-22CA-4E90-9004-BBEC44BA79A7}" destId="{5C0D2395-2668-49CE-B222-4EC70D1B1A43}" srcOrd="1" destOrd="0" parTransId="{A0D99E6F-6729-42F6-8C91-8B4ADAF580D9}" sibTransId="{FEC83530-0363-466F-B420-C2BC51ED727F}"/>
    <dgm:cxn modelId="{002A5BB8-D729-4722-B74F-F595967CD394}" srcId="{9A62495D-EE89-45B9-A759-0181470A9C2A}" destId="{531ED8A4-16AA-4568-B0FF-948766E1378E}" srcOrd="2" destOrd="0" parTransId="{DDA024E8-E062-4130-8224-4C187986306D}" sibTransId="{C4612A5D-AC4F-440C-8D44-7EAEAAE3758D}"/>
    <dgm:cxn modelId="{2BC71DAC-CF80-42E3-837A-8855913BF190}" type="presOf" srcId="{7CD215BC-1BDB-4A86-83D3-85042115FD50}" destId="{57FF9AA9-BBE7-40F2-96D6-E171DEC1DD50}" srcOrd="1" destOrd="0" presId="urn:microsoft.com/office/officeart/2005/8/layout/radial5"/>
    <dgm:cxn modelId="{78733C5F-DCA6-4B63-9126-BF77BBB12D94}" type="presOf" srcId="{9A62495D-EE89-45B9-A759-0181470A9C2A}" destId="{C78D3370-362C-4490-BB63-52535668936D}" srcOrd="0" destOrd="0" presId="urn:microsoft.com/office/officeart/2005/8/layout/radial5"/>
    <dgm:cxn modelId="{6024F8F4-7A44-44F9-AD01-C226A1B720A0}" srcId="{B6931636-22CA-4E90-9004-BBEC44BA79A7}" destId="{696AE0F2-E43D-4520-888E-518726FD8DA7}" srcOrd="4" destOrd="0" parTransId="{7CD215BC-1BDB-4A86-83D3-85042115FD50}" sibTransId="{FBF1D676-85B9-40A3-A994-1FBD647A9583}"/>
    <dgm:cxn modelId="{7018FA79-6099-4D0E-862B-8D2158A1F415}" type="presOf" srcId="{BD922A63-3B5C-46E0-8548-5C9A44F8CC8B}" destId="{D940AEEA-4FB2-4157-9463-9260498E1243}" srcOrd="0" destOrd="0" presId="urn:microsoft.com/office/officeart/2005/8/layout/radial5"/>
    <dgm:cxn modelId="{47273F86-56BE-440E-9876-6EC5972DD46C}" type="presOf" srcId="{37758D4D-AF82-4340-BA01-286EC34CF4CB}" destId="{0307DF20-A939-4B1C-B710-24AF6B6D4D80}" srcOrd="0" destOrd="0" presId="urn:microsoft.com/office/officeart/2005/8/layout/radial5"/>
    <dgm:cxn modelId="{66AE7F95-F358-47BB-8389-45C2A7AC4125}" type="presOf" srcId="{D8B247FA-CED4-4E56-9E09-209B854A5AF3}" destId="{2C859844-7677-41DC-892B-14A383B91FA9}" srcOrd="1" destOrd="0" presId="urn:microsoft.com/office/officeart/2005/8/layout/radial5"/>
    <dgm:cxn modelId="{3A00CC80-8162-452B-BF8B-B758CA1955A8}" srcId="{B6931636-22CA-4E90-9004-BBEC44BA79A7}" destId="{040DFE60-8A7F-44B5-8FEE-6695643FBB4C}" srcOrd="3" destOrd="0" parTransId="{008D86EF-4F29-409A-9324-AD6389FB7E04}" sibTransId="{FAF0D41D-D8C8-4BA3-98FE-4E8CC2B13AAA}"/>
    <dgm:cxn modelId="{839FD35D-68C2-40DB-859F-5EF68925FF68}" type="presOf" srcId="{B6931636-22CA-4E90-9004-BBEC44BA79A7}" destId="{99EC48C3-36F7-43FB-A9E8-C92135ED0418}" srcOrd="0" destOrd="0" presId="urn:microsoft.com/office/officeart/2005/8/layout/radial5"/>
    <dgm:cxn modelId="{98D0660A-0C5C-4684-93F0-27F45C48F1ED}" type="presOf" srcId="{7CD215BC-1BDB-4A86-83D3-85042115FD50}" destId="{C0315A58-7D4E-4EAF-92B9-A96297C1B1D7}" srcOrd="0" destOrd="0" presId="urn:microsoft.com/office/officeart/2005/8/layout/radial5"/>
    <dgm:cxn modelId="{28783D0E-D9CA-4B17-9172-E9A4C2AE18BF}" type="presOf" srcId="{5711CE9F-D3F5-4D8E-A472-284FA4BDE6A3}" destId="{BC269513-1F6E-4832-9762-47B70074F046}" srcOrd="0" destOrd="0" presId="urn:microsoft.com/office/officeart/2005/8/layout/radial5"/>
    <dgm:cxn modelId="{01452CB5-B2B3-4139-8E58-68A0C1775F65}" srcId="{9A62495D-EE89-45B9-A759-0181470A9C2A}" destId="{B6931636-22CA-4E90-9004-BBEC44BA79A7}" srcOrd="0" destOrd="0" parTransId="{D8E92CD8-7B21-4BB7-A895-893ECF5528BD}" sibTransId="{7ED97F60-DDB2-436B-B054-4A6D03F2AE57}"/>
    <dgm:cxn modelId="{2564B586-C4BA-49BA-A72C-E970BEF0DC5F}" type="presOf" srcId="{BC03E715-3FB5-4A2A-8FA2-17911458BCA6}" destId="{CBF028CD-790B-4A9A-A4CC-8ACB1EE81C09}" srcOrd="1" destOrd="0" presId="urn:microsoft.com/office/officeart/2005/8/layout/radial5"/>
    <dgm:cxn modelId="{4FDAF5CB-98C4-48AA-8493-A6693D7C7412}" type="presOf" srcId="{696AE0F2-E43D-4520-888E-518726FD8DA7}" destId="{679BD505-F2B7-4462-8665-ECCB882EF786}" srcOrd="0" destOrd="0" presId="urn:microsoft.com/office/officeart/2005/8/layout/radial5"/>
    <dgm:cxn modelId="{318EAC88-9BCE-4443-9CDD-0F421ED4CB33}" type="presParOf" srcId="{C78D3370-362C-4490-BB63-52535668936D}" destId="{99EC48C3-36F7-43FB-A9E8-C92135ED0418}" srcOrd="0" destOrd="0" presId="urn:microsoft.com/office/officeart/2005/8/layout/radial5"/>
    <dgm:cxn modelId="{790A1F21-EF1F-44AD-BD57-6B97DC24D201}" type="presParOf" srcId="{C78D3370-362C-4490-BB63-52535668936D}" destId="{661BD723-72D9-45A0-8A4A-EEAFAFD1EB19}" srcOrd="1" destOrd="0" presId="urn:microsoft.com/office/officeart/2005/8/layout/radial5"/>
    <dgm:cxn modelId="{D0EC8056-1465-43EF-9BC0-A343E3C50575}" type="presParOf" srcId="{661BD723-72D9-45A0-8A4A-EEAFAFD1EB19}" destId="{CBF028CD-790B-4A9A-A4CC-8ACB1EE81C09}" srcOrd="0" destOrd="0" presId="urn:microsoft.com/office/officeart/2005/8/layout/radial5"/>
    <dgm:cxn modelId="{19B87900-CB72-47A3-B7E3-84145719C27F}" type="presParOf" srcId="{C78D3370-362C-4490-BB63-52535668936D}" destId="{BC269513-1F6E-4832-9762-47B70074F046}" srcOrd="2" destOrd="0" presId="urn:microsoft.com/office/officeart/2005/8/layout/radial5"/>
    <dgm:cxn modelId="{B3408BDC-8B51-485B-890C-7BB2F8ED1DCC}" type="presParOf" srcId="{C78D3370-362C-4490-BB63-52535668936D}" destId="{F1891CC6-542F-49F5-9632-C0117B764220}" srcOrd="3" destOrd="0" presId="urn:microsoft.com/office/officeart/2005/8/layout/radial5"/>
    <dgm:cxn modelId="{69B3C012-1D68-4156-A371-CE00E96098C4}" type="presParOf" srcId="{F1891CC6-542F-49F5-9632-C0117B764220}" destId="{21C9BF57-21C6-4CE6-9DBA-54D8E845E636}" srcOrd="0" destOrd="0" presId="urn:microsoft.com/office/officeart/2005/8/layout/radial5"/>
    <dgm:cxn modelId="{8696EA04-14EB-4116-863E-A732401559ED}" type="presParOf" srcId="{C78D3370-362C-4490-BB63-52535668936D}" destId="{469EEE3E-C279-4DE0-AA1A-0C108ADE78C1}" srcOrd="4" destOrd="0" presId="urn:microsoft.com/office/officeart/2005/8/layout/radial5"/>
    <dgm:cxn modelId="{6788A111-7DF2-4D0D-A4E2-17645E6562A5}" type="presParOf" srcId="{C78D3370-362C-4490-BB63-52535668936D}" destId="{0307DF20-A939-4B1C-B710-24AF6B6D4D80}" srcOrd="5" destOrd="0" presId="urn:microsoft.com/office/officeart/2005/8/layout/radial5"/>
    <dgm:cxn modelId="{3B554949-0195-4B35-BCC3-E33113716E98}" type="presParOf" srcId="{0307DF20-A939-4B1C-B710-24AF6B6D4D80}" destId="{53780C29-3BC1-4402-A53C-01B980CC0B66}" srcOrd="0" destOrd="0" presId="urn:microsoft.com/office/officeart/2005/8/layout/radial5"/>
    <dgm:cxn modelId="{4DF2AD73-A5EF-4D12-85F0-7701355B51E9}" type="presParOf" srcId="{C78D3370-362C-4490-BB63-52535668936D}" destId="{D940AEEA-4FB2-4157-9463-9260498E1243}" srcOrd="6" destOrd="0" presId="urn:microsoft.com/office/officeart/2005/8/layout/radial5"/>
    <dgm:cxn modelId="{00A05821-5766-40E1-AE81-46B5F51903B2}" type="presParOf" srcId="{C78D3370-362C-4490-BB63-52535668936D}" destId="{4A8C063B-A0D5-4DFC-9E4E-0E8130CC06CF}" srcOrd="7" destOrd="0" presId="urn:microsoft.com/office/officeart/2005/8/layout/radial5"/>
    <dgm:cxn modelId="{1EF7E2E7-9107-45E5-BC24-1939E8A5CA6F}" type="presParOf" srcId="{4A8C063B-A0D5-4DFC-9E4E-0E8130CC06CF}" destId="{36AA1B6A-0462-47F4-BFB8-33EDD2AE85FD}" srcOrd="0" destOrd="0" presId="urn:microsoft.com/office/officeart/2005/8/layout/radial5"/>
    <dgm:cxn modelId="{CCC1F914-4B6D-4F94-A47F-8EF866AAA44B}" type="presParOf" srcId="{C78D3370-362C-4490-BB63-52535668936D}" destId="{495B18B7-9D22-4377-A94D-523E41BEC188}" srcOrd="8" destOrd="0" presId="urn:microsoft.com/office/officeart/2005/8/layout/radial5"/>
    <dgm:cxn modelId="{6C6283E2-82F6-4941-B69B-77F9A5062536}" type="presParOf" srcId="{C78D3370-362C-4490-BB63-52535668936D}" destId="{C0315A58-7D4E-4EAF-92B9-A96297C1B1D7}" srcOrd="9" destOrd="0" presId="urn:microsoft.com/office/officeart/2005/8/layout/radial5"/>
    <dgm:cxn modelId="{BD057EC8-28D5-4408-B0EA-5267B9F224D5}" type="presParOf" srcId="{C0315A58-7D4E-4EAF-92B9-A96297C1B1D7}" destId="{57FF9AA9-BBE7-40F2-96D6-E171DEC1DD50}" srcOrd="0" destOrd="0" presId="urn:microsoft.com/office/officeart/2005/8/layout/radial5"/>
    <dgm:cxn modelId="{931E1089-87EA-4772-8794-625C2FAD396E}" type="presParOf" srcId="{C78D3370-362C-4490-BB63-52535668936D}" destId="{679BD505-F2B7-4462-8665-ECCB882EF786}" srcOrd="10" destOrd="0" presId="urn:microsoft.com/office/officeart/2005/8/layout/radial5"/>
    <dgm:cxn modelId="{BF9D4996-0D05-4174-A148-B1A1461EC00E}" type="presParOf" srcId="{C78D3370-362C-4490-BB63-52535668936D}" destId="{09BC9080-C08D-48E7-9309-8C0829F789BB}" srcOrd="11" destOrd="0" presId="urn:microsoft.com/office/officeart/2005/8/layout/radial5"/>
    <dgm:cxn modelId="{7AEF89DF-9EE2-41C7-A933-96D583FD0E83}" type="presParOf" srcId="{09BC9080-C08D-48E7-9309-8C0829F789BB}" destId="{2C859844-7677-41DC-892B-14A383B91FA9}" srcOrd="0" destOrd="0" presId="urn:microsoft.com/office/officeart/2005/8/layout/radial5"/>
    <dgm:cxn modelId="{8A002090-956C-427D-AE32-7A8D6DD12F85}" type="presParOf" srcId="{C78D3370-362C-4490-BB63-52535668936D}" destId="{F12F20DC-D105-45CB-A633-503CB5A7927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62495D-EE89-45B9-A759-0181470A9C2A}" type="doc">
      <dgm:prSet loTypeId="urn:microsoft.com/office/officeart/2005/8/layout/radial5" loCatId="cycle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6931636-22CA-4E90-9004-BBEC44BA79A7}">
      <dgm:prSet phldrT="[Текст]" custT="1"/>
      <dgm:spPr>
        <a:solidFill>
          <a:srgbClr val="C1FBF7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dirty="0">
            <a:solidFill>
              <a:schemeClr val="tx1"/>
            </a:solidFill>
          </a:endParaRPr>
        </a:p>
      </dgm:t>
    </dgm:pt>
    <dgm:pt modelId="{D8E92CD8-7B21-4BB7-A895-893ECF5528BD}" type="parTrans" cxnId="{01452CB5-B2B3-4139-8E58-68A0C1775F65}">
      <dgm:prSet/>
      <dgm:spPr/>
      <dgm:t>
        <a:bodyPr/>
        <a:lstStyle/>
        <a:p>
          <a:endParaRPr lang="ru-RU"/>
        </a:p>
      </dgm:t>
    </dgm:pt>
    <dgm:pt modelId="{7ED97F60-DDB2-436B-B054-4A6D03F2AE57}" type="sibTrans" cxnId="{01452CB5-B2B3-4139-8E58-68A0C1775F65}">
      <dgm:prSet/>
      <dgm:spPr/>
      <dgm:t>
        <a:bodyPr/>
        <a:lstStyle/>
        <a:p>
          <a:endParaRPr lang="ru-RU"/>
        </a:p>
      </dgm:t>
    </dgm:pt>
    <dgm:pt modelId="{5711CE9F-D3F5-4D8E-A472-284FA4BDE6A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dirty="0">
            <a:solidFill>
              <a:schemeClr val="tx1"/>
            </a:solidFill>
          </a:endParaRPr>
        </a:p>
      </dgm:t>
    </dgm:pt>
    <dgm:pt modelId="{BC03E715-3FB5-4A2A-8FA2-17911458BCA6}" type="parTrans" cxnId="{3B9FA5F3-E225-4E52-8706-9E8A908A821E}">
      <dgm:prSet/>
      <dgm:spPr/>
      <dgm:t>
        <a:bodyPr/>
        <a:lstStyle/>
        <a:p>
          <a:endParaRPr lang="ru-RU"/>
        </a:p>
      </dgm:t>
    </dgm:pt>
    <dgm:pt modelId="{5EC5EDA2-978D-427E-91C2-C9B26732881E}" type="sibTrans" cxnId="{3B9FA5F3-E225-4E52-8706-9E8A908A821E}">
      <dgm:prSet/>
      <dgm:spPr/>
      <dgm:t>
        <a:bodyPr/>
        <a:lstStyle/>
        <a:p>
          <a:endParaRPr lang="ru-RU"/>
        </a:p>
      </dgm:t>
    </dgm:pt>
    <dgm:pt modelId="{5C0D2395-2668-49CE-B222-4EC70D1B1A43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dirty="0">
            <a:solidFill>
              <a:schemeClr val="tx1"/>
            </a:solidFill>
          </a:endParaRPr>
        </a:p>
      </dgm:t>
    </dgm:pt>
    <dgm:pt modelId="{A0D99E6F-6729-42F6-8C91-8B4ADAF580D9}" type="parTrans" cxnId="{804E57CF-124F-4815-99C6-24EA9AF6B4C2}">
      <dgm:prSet/>
      <dgm:spPr/>
      <dgm:t>
        <a:bodyPr/>
        <a:lstStyle/>
        <a:p>
          <a:endParaRPr lang="ru-RU"/>
        </a:p>
      </dgm:t>
    </dgm:pt>
    <dgm:pt modelId="{FEC83530-0363-466F-B420-C2BC51ED727F}" type="sibTrans" cxnId="{804E57CF-124F-4815-99C6-24EA9AF6B4C2}">
      <dgm:prSet/>
      <dgm:spPr/>
      <dgm:t>
        <a:bodyPr/>
        <a:lstStyle/>
        <a:p>
          <a:endParaRPr lang="ru-RU"/>
        </a:p>
      </dgm:t>
    </dgm:pt>
    <dgm:pt modelId="{696AE0F2-E43D-4520-888E-518726FD8DA7}">
      <dgm:prSet phldrT="[Текст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7CD215BC-1BDB-4A86-83D3-85042115FD50}" type="parTrans" cxnId="{6024F8F4-7A44-44F9-AD01-C226A1B720A0}">
      <dgm:prSet/>
      <dgm:spPr/>
      <dgm:t>
        <a:bodyPr/>
        <a:lstStyle/>
        <a:p>
          <a:endParaRPr lang="ru-RU"/>
        </a:p>
      </dgm:t>
    </dgm:pt>
    <dgm:pt modelId="{FBF1D676-85B9-40A3-A994-1FBD647A9583}" type="sibTrans" cxnId="{6024F8F4-7A44-44F9-AD01-C226A1B720A0}">
      <dgm:prSet/>
      <dgm:spPr/>
      <dgm:t>
        <a:bodyPr/>
        <a:lstStyle/>
        <a:p>
          <a:endParaRPr lang="ru-RU"/>
        </a:p>
      </dgm:t>
    </dgm:pt>
    <dgm:pt modelId="{BF7CFCB1-6154-485E-B8F4-28CBD972E1A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dirty="0">
            <a:solidFill>
              <a:schemeClr val="tx1"/>
            </a:solidFill>
          </a:endParaRPr>
        </a:p>
      </dgm:t>
    </dgm:pt>
    <dgm:pt modelId="{D8B247FA-CED4-4E56-9E09-209B854A5AF3}" type="parTrans" cxnId="{832ACD21-7E8D-4A95-882E-B2DEE880AF1D}">
      <dgm:prSet/>
      <dgm:spPr/>
      <dgm:t>
        <a:bodyPr/>
        <a:lstStyle/>
        <a:p>
          <a:endParaRPr lang="ru-RU"/>
        </a:p>
      </dgm:t>
    </dgm:pt>
    <dgm:pt modelId="{D4698711-3D74-42E0-9F09-BA97DB903B80}" type="sibTrans" cxnId="{832ACD21-7E8D-4A95-882E-B2DEE880AF1D}">
      <dgm:prSet/>
      <dgm:spPr/>
      <dgm:t>
        <a:bodyPr/>
        <a:lstStyle/>
        <a:p>
          <a:endParaRPr lang="ru-RU"/>
        </a:p>
      </dgm:t>
    </dgm:pt>
    <dgm:pt modelId="{B5B45CFE-D41C-4105-97BD-BF5D525A57B2}">
      <dgm:prSet phldrT="[Текст]" phldr="1"/>
      <dgm:spPr/>
      <dgm:t>
        <a:bodyPr/>
        <a:lstStyle/>
        <a:p>
          <a:endParaRPr lang="ru-RU" dirty="0"/>
        </a:p>
      </dgm:t>
    </dgm:pt>
    <dgm:pt modelId="{0A31C87A-A964-447B-BD18-6DEC3527619F}" type="parTrans" cxnId="{C04B9556-F808-4AEF-8BA1-306D3CF1D309}">
      <dgm:prSet/>
      <dgm:spPr/>
      <dgm:t>
        <a:bodyPr/>
        <a:lstStyle/>
        <a:p>
          <a:endParaRPr lang="ru-RU"/>
        </a:p>
      </dgm:t>
    </dgm:pt>
    <dgm:pt modelId="{6D2EB49C-68C5-42D7-B304-387E40AFFCA1}" type="sibTrans" cxnId="{C04B9556-F808-4AEF-8BA1-306D3CF1D309}">
      <dgm:prSet/>
      <dgm:spPr/>
      <dgm:t>
        <a:bodyPr/>
        <a:lstStyle/>
        <a:p>
          <a:endParaRPr lang="ru-RU"/>
        </a:p>
      </dgm:t>
    </dgm:pt>
    <dgm:pt modelId="{531ED8A4-16AA-4568-B0FF-948766E1378E}">
      <dgm:prSet phldrT="[Текст]" phldr="1" custRadScaleRad="109039" custRadScaleInc="-59210"/>
      <dgm:spPr/>
      <dgm:t>
        <a:bodyPr/>
        <a:lstStyle/>
        <a:p>
          <a:endParaRPr lang="ru-RU" dirty="0"/>
        </a:p>
      </dgm:t>
    </dgm:pt>
    <dgm:pt modelId="{DDA024E8-E062-4130-8224-4C187986306D}" type="parTrans" cxnId="{002A5BB8-D729-4722-B74F-F595967CD394}">
      <dgm:prSet/>
      <dgm:spPr/>
      <dgm:t>
        <a:bodyPr/>
        <a:lstStyle/>
        <a:p>
          <a:endParaRPr lang="ru-RU"/>
        </a:p>
      </dgm:t>
    </dgm:pt>
    <dgm:pt modelId="{C4612A5D-AC4F-440C-8D44-7EAEAAE3758D}" type="sibTrans" cxnId="{002A5BB8-D729-4722-B74F-F595967CD394}">
      <dgm:prSet/>
      <dgm:spPr/>
      <dgm:t>
        <a:bodyPr/>
        <a:lstStyle/>
        <a:p>
          <a:endParaRPr lang="ru-RU"/>
        </a:p>
      </dgm:t>
    </dgm:pt>
    <dgm:pt modelId="{BD922A63-3B5C-46E0-8548-5C9A44F8CC8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включение в инновационные преобразования</a:t>
          </a:r>
          <a:endParaRPr lang="ru-RU" sz="1800" dirty="0">
            <a:solidFill>
              <a:schemeClr val="tx1"/>
            </a:solidFill>
          </a:endParaRPr>
        </a:p>
      </dgm:t>
    </dgm:pt>
    <dgm:pt modelId="{37758D4D-AF82-4340-BA01-286EC34CF4CB}" type="parTrans" cxnId="{F1F7F70F-47F9-433F-B737-990E5FA237EE}">
      <dgm:prSet/>
      <dgm:spPr/>
      <dgm:t>
        <a:bodyPr/>
        <a:lstStyle/>
        <a:p>
          <a:endParaRPr lang="ru-RU"/>
        </a:p>
      </dgm:t>
    </dgm:pt>
    <dgm:pt modelId="{2225FD05-267D-494A-ABF9-B2FE08F95538}" type="sibTrans" cxnId="{F1F7F70F-47F9-433F-B737-990E5FA237EE}">
      <dgm:prSet/>
      <dgm:spPr/>
      <dgm:t>
        <a:bodyPr/>
        <a:lstStyle/>
        <a:p>
          <a:endParaRPr lang="ru-RU"/>
        </a:p>
      </dgm:t>
    </dgm:pt>
    <dgm:pt modelId="{040DFE60-8A7F-44B5-8FEE-6695643FBB4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формирование индивидуального стиля молодого педагога</a:t>
          </a:r>
          <a:endParaRPr lang="ru-RU" sz="1800" dirty="0">
            <a:solidFill>
              <a:schemeClr val="tx1"/>
            </a:solidFill>
          </a:endParaRPr>
        </a:p>
      </dgm:t>
    </dgm:pt>
    <dgm:pt modelId="{008D86EF-4F29-409A-9324-AD6389FB7E04}" type="parTrans" cxnId="{3A00CC80-8162-452B-BF8B-B758CA1955A8}">
      <dgm:prSet/>
      <dgm:spPr/>
      <dgm:t>
        <a:bodyPr/>
        <a:lstStyle/>
        <a:p>
          <a:endParaRPr lang="ru-RU"/>
        </a:p>
      </dgm:t>
    </dgm:pt>
    <dgm:pt modelId="{FAF0D41D-D8C8-4BA3-98FE-4E8CC2B13AAA}" type="sibTrans" cxnId="{3A00CC80-8162-452B-BF8B-B758CA1955A8}">
      <dgm:prSet/>
      <dgm:spPr/>
      <dgm:t>
        <a:bodyPr/>
        <a:lstStyle/>
        <a:p>
          <a:endParaRPr lang="ru-RU"/>
        </a:p>
      </dgm:t>
    </dgm:pt>
    <dgm:pt modelId="{C78D3370-362C-4490-BB63-52535668936D}" type="pres">
      <dgm:prSet presAssocID="{9A62495D-EE89-45B9-A759-0181470A9C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C48C3-36F7-43FB-A9E8-C92135ED0418}" type="pres">
      <dgm:prSet presAssocID="{B6931636-22CA-4E90-9004-BBEC44BA79A7}" presName="centerShape" presStyleLbl="node0" presStyleIdx="0" presStyleCnt="1" custScaleX="222691" custScaleY="132163" custLinFactNeighborX="719" custLinFactNeighborY="-480"/>
      <dgm:spPr/>
      <dgm:t>
        <a:bodyPr/>
        <a:lstStyle/>
        <a:p>
          <a:endParaRPr lang="ru-RU"/>
        </a:p>
      </dgm:t>
    </dgm:pt>
    <dgm:pt modelId="{661BD723-72D9-45A0-8A4A-EEAFAFD1EB19}" type="pres">
      <dgm:prSet presAssocID="{BC03E715-3FB5-4A2A-8FA2-17911458BCA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CBF028CD-790B-4A9A-A4CC-8ACB1EE81C09}" type="pres">
      <dgm:prSet presAssocID="{BC03E715-3FB5-4A2A-8FA2-17911458BC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C269513-1F6E-4832-9762-47B70074F046}" type="pres">
      <dgm:prSet presAssocID="{5711CE9F-D3F5-4D8E-A472-284FA4BDE6A3}" presName="node" presStyleLbl="node1" presStyleIdx="0" presStyleCnt="6" custScaleX="208830" custRadScaleRad="99060" custRadScaleInc="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91CC6-542F-49F5-9632-C0117B764220}" type="pres">
      <dgm:prSet presAssocID="{A0D99E6F-6729-42F6-8C91-8B4ADAF580D9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1C9BF57-21C6-4CE6-9DBA-54D8E845E636}" type="pres">
      <dgm:prSet presAssocID="{A0D99E6F-6729-42F6-8C91-8B4ADAF580D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469EEE3E-C279-4DE0-AA1A-0C108ADE78C1}" type="pres">
      <dgm:prSet presAssocID="{5C0D2395-2668-49CE-B222-4EC70D1B1A43}" presName="node" presStyleLbl="node1" presStyleIdx="1" presStyleCnt="6" custScaleX="208257" custRadScaleRad="184553" custRadScaleInc="23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DF20-A939-4B1C-B710-24AF6B6D4D80}" type="pres">
      <dgm:prSet presAssocID="{37758D4D-AF82-4340-BA01-286EC34CF4C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80C29-3BC1-4402-A53C-01B980CC0B66}" type="pres">
      <dgm:prSet presAssocID="{37758D4D-AF82-4340-BA01-286EC34CF4C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940AEEA-4FB2-4157-9463-9260498E1243}" type="pres">
      <dgm:prSet presAssocID="{BD922A63-3B5C-46E0-8548-5C9A44F8CC8B}" presName="node" presStyleLbl="node1" presStyleIdx="2" presStyleCnt="6" custScaleX="222930" custRadScaleRad="186232" custRadScaleInc="-2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C063B-A0D5-4DFC-9E4E-0E8130CC06CF}" type="pres">
      <dgm:prSet presAssocID="{008D86EF-4F29-409A-9324-AD6389FB7E0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6AA1B6A-0462-47F4-BFB8-33EDD2AE85FD}" type="pres">
      <dgm:prSet presAssocID="{008D86EF-4F29-409A-9324-AD6389FB7E0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5B18B7-9D22-4377-A94D-523E41BEC188}" type="pres">
      <dgm:prSet presAssocID="{040DFE60-8A7F-44B5-8FEE-6695643FBB4C}" presName="node" presStyleLbl="node1" presStyleIdx="3" presStyleCnt="6" custScaleX="206518" custRadScaleRad="101720" custRadScaleInc="-1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5A58-7D4E-4EAF-92B9-A96297C1B1D7}" type="pres">
      <dgm:prSet presAssocID="{7CD215BC-1BDB-4A86-83D3-85042115FD5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7FF9AA9-BBE7-40F2-96D6-E171DEC1DD50}" type="pres">
      <dgm:prSet presAssocID="{7CD215BC-1BDB-4A86-83D3-85042115FD5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79BD505-F2B7-4462-8665-ECCB882EF786}" type="pres">
      <dgm:prSet presAssocID="{696AE0F2-E43D-4520-888E-518726FD8DA7}" presName="node" presStyleLbl="node1" presStyleIdx="4" presStyleCnt="6" custScaleX="184668" custRadScaleRad="174184" custRadScaleInc="30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C9080-C08D-48E7-9309-8C0829F789BB}" type="pres">
      <dgm:prSet presAssocID="{D8B247FA-CED4-4E56-9E09-209B854A5AF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C859844-7677-41DC-892B-14A383B91FA9}" type="pres">
      <dgm:prSet presAssocID="{D8B247FA-CED4-4E56-9E09-209B854A5AF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12F20DC-D105-45CB-A633-503CB5A79271}" type="pres">
      <dgm:prSet presAssocID="{BF7CFCB1-6154-485E-B8F4-28CBD972E1A7}" presName="node" presStyleLbl="node1" presStyleIdx="5" presStyleCnt="6" custScaleX="183368" custRadScaleRad="174188" custRadScaleInc="-1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BE8D0-580E-4364-94AC-7A3DD4A183EF}" type="presOf" srcId="{008D86EF-4F29-409A-9324-AD6389FB7E04}" destId="{36AA1B6A-0462-47F4-BFB8-33EDD2AE85FD}" srcOrd="1" destOrd="0" presId="urn:microsoft.com/office/officeart/2005/8/layout/radial5"/>
    <dgm:cxn modelId="{CDA50453-65AE-4293-9FCB-B5332F2AD3ED}" type="presOf" srcId="{040DFE60-8A7F-44B5-8FEE-6695643FBB4C}" destId="{495B18B7-9D22-4377-A94D-523E41BEC188}" srcOrd="0" destOrd="0" presId="urn:microsoft.com/office/officeart/2005/8/layout/radial5"/>
    <dgm:cxn modelId="{86D95234-1131-4297-B1A7-E06AF302E7CA}" type="presOf" srcId="{A0D99E6F-6729-42F6-8C91-8B4ADAF580D9}" destId="{21C9BF57-21C6-4CE6-9DBA-54D8E845E636}" srcOrd="1" destOrd="0" presId="urn:microsoft.com/office/officeart/2005/8/layout/radial5"/>
    <dgm:cxn modelId="{2491C0E9-00D3-4567-81B7-3EBA87434901}" type="presOf" srcId="{D8B247FA-CED4-4E56-9E09-209B854A5AF3}" destId="{09BC9080-C08D-48E7-9309-8C0829F789BB}" srcOrd="0" destOrd="0" presId="urn:microsoft.com/office/officeart/2005/8/layout/radial5"/>
    <dgm:cxn modelId="{F1F7F70F-47F9-433F-B737-990E5FA237EE}" srcId="{B6931636-22CA-4E90-9004-BBEC44BA79A7}" destId="{BD922A63-3B5C-46E0-8548-5C9A44F8CC8B}" srcOrd="2" destOrd="0" parTransId="{37758D4D-AF82-4340-BA01-286EC34CF4CB}" sibTransId="{2225FD05-267D-494A-ABF9-B2FE08F95538}"/>
    <dgm:cxn modelId="{CF748CA7-A2A9-4F0C-BB7B-DFF4A60A8523}" type="presOf" srcId="{BC03E715-3FB5-4A2A-8FA2-17911458BCA6}" destId="{661BD723-72D9-45A0-8A4A-EEAFAFD1EB19}" srcOrd="0" destOrd="0" presId="urn:microsoft.com/office/officeart/2005/8/layout/radial5"/>
    <dgm:cxn modelId="{B3D565C8-2E94-4ED4-AB68-9F90F5CB88FC}" type="presOf" srcId="{37758D4D-AF82-4340-BA01-286EC34CF4CB}" destId="{53780C29-3BC1-4402-A53C-01B980CC0B66}" srcOrd="1" destOrd="0" presId="urn:microsoft.com/office/officeart/2005/8/layout/radial5"/>
    <dgm:cxn modelId="{3B9FA5F3-E225-4E52-8706-9E8A908A821E}" srcId="{B6931636-22CA-4E90-9004-BBEC44BA79A7}" destId="{5711CE9F-D3F5-4D8E-A472-284FA4BDE6A3}" srcOrd="0" destOrd="0" parTransId="{BC03E715-3FB5-4A2A-8FA2-17911458BCA6}" sibTransId="{5EC5EDA2-978D-427E-91C2-C9B26732881E}"/>
    <dgm:cxn modelId="{C3F955D4-1F86-4205-B87C-65D9AB01CEA1}" type="presOf" srcId="{008D86EF-4F29-409A-9324-AD6389FB7E04}" destId="{4A8C063B-A0D5-4DFC-9E4E-0E8130CC06CF}" srcOrd="0" destOrd="0" presId="urn:microsoft.com/office/officeart/2005/8/layout/radial5"/>
    <dgm:cxn modelId="{832ACD21-7E8D-4A95-882E-B2DEE880AF1D}" srcId="{B6931636-22CA-4E90-9004-BBEC44BA79A7}" destId="{BF7CFCB1-6154-485E-B8F4-28CBD972E1A7}" srcOrd="5" destOrd="0" parTransId="{D8B247FA-CED4-4E56-9E09-209B854A5AF3}" sibTransId="{D4698711-3D74-42E0-9F09-BA97DB903B80}"/>
    <dgm:cxn modelId="{513939EC-526F-4601-A456-02447A5F4255}" type="presOf" srcId="{5C0D2395-2668-49CE-B222-4EC70D1B1A43}" destId="{469EEE3E-C279-4DE0-AA1A-0C108ADE78C1}" srcOrd="0" destOrd="0" presId="urn:microsoft.com/office/officeart/2005/8/layout/radial5"/>
    <dgm:cxn modelId="{6034091C-095B-4BF3-9B1D-A356D5EA8FDC}" type="presOf" srcId="{BF7CFCB1-6154-485E-B8F4-28CBD972E1A7}" destId="{F12F20DC-D105-45CB-A633-503CB5A79271}" srcOrd="0" destOrd="0" presId="urn:microsoft.com/office/officeart/2005/8/layout/radial5"/>
    <dgm:cxn modelId="{C04B9556-F808-4AEF-8BA1-306D3CF1D309}" srcId="{9A62495D-EE89-45B9-A759-0181470A9C2A}" destId="{B5B45CFE-D41C-4105-97BD-BF5D525A57B2}" srcOrd="1" destOrd="0" parTransId="{0A31C87A-A964-447B-BD18-6DEC3527619F}" sibTransId="{6D2EB49C-68C5-42D7-B304-387E40AFFCA1}"/>
    <dgm:cxn modelId="{755CB67E-8F5B-47C5-A39C-2452B341CCDD}" type="presOf" srcId="{A0D99E6F-6729-42F6-8C91-8B4ADAF580D9}" destId="{F1891CC6-542F-49F5-9632-C0117B764220}" srcOrd="0" destOrd="0" presId="urn:microsoft.com/office/officeart/2005/8/layout/radial5"/>
    <dgm:cxn modelId="{804E57CF-124F-4815-99C6-24EA9AF6B4C2}" srcId="{B6931636-22CA-4E90-9004-BBEC44BA79A7}" destId="{5C0D2395-2668-49CE-B222-4EC70D1B1A43}" srcOrd="1" destOrd="0" parTransId="{A0D99E6F-6729-42F6-8C91-8B4ADAF580D9}" sibTransId="{FEC83530-0363-466F-B420-C2BC51ED727F}"/>
    <dgm:cxn modelId="{002A5BB8-D729-4722-B74F-F595967CD394}" srcId="{9A62495D-EE89-45B9-A759-0181470A9C2A}" destId="{531ED8A4-16AA-4568-B0FF-948766E1378E}" srcOrd="2" destOrd="0" parTransId="{DDA024E8-E062-4130-8224-4C187986306D}" sibTransId="{C4612A5D-AC4F-440C-8D44-7EAEAAE3758D}"/>
    <dgm:cxn modelId="{2BC71DAC-CF80-42E3-837A-8855913BF190}" type="presOf" srcId="{7CD215BC-1BDB-4A86-83D3-85042115FD50}" destId="{57FF9AA9-BBE7-40F2-96D6-E171DEC1DD50}" srcOrd="1" destOrd="0" presId="urn:microsoft.com/office/officeart/2005/8/layout/radial5"/>
    <dgm:cxn modelId="{78733C5F-DCA6-4B63-9126-BF77BBB12D94}" type="presOf" srcId="{9A62495D-EE89-45B9-A759-0181470A9C2A}" destId="{C78D3370-362C-4490-BB63-52535668936D}" srcOrd="0" destOrd="0" presId="urn:microsoft.com/office/officeart/2005/8/layout/radial5"/>
    <dgm:cxn modelId="{6024F8F4-7A44-44F9-AD01-C226A1B720A0}" srcId="{B6931636-22CA-4E90-9004-BBEC44BA79A7}" destId="{696AE0F2-E43D-4520-888E-518726FD8DA7}" srcOrd="4" destOrd="0" parTransId="{7CD215BC-1BDB-4A86-83D3-85042115FD50}" sibTransId="{FBF1D676-85B9-40A3-A994-1FBD647A9583}"/>
    <dgm:cxn modelId="{7018FA79-6099-4D0E-862B-8D2158A1F415}" type="presOf" srcId="{BD922A63-3B5C-46E0-8548-5C9A44F8CC8B}" destId="{D940AEEA-4FB2-4157-9463-9260498E1243}" srcOrd="0" destOrd="0" presId="urn:microsoft.com/office/officeart/2005/8/layout/radial5"/>
    <dgm:cxn modelId="{47273F86-56BE-440E-9876-6EC5972DD46C}" type="presOf" srcId="{37758D4D-AF82-4340-BA01-286EC34CF4CB}" destId="{0307DF20-A939-4B1C-B710-24AF6B6D4D80}" srcOrd="0" destOrd="0" presId="urn:microsoft.com/office/officeart/2005/8/layout/radial5"/>
    <dgm:cxn modelId="{66AE7F95-F358-47BB-8389-45C2A7AC4125}" type="presOf" srcId="{D8B247FA-CED4-4E56-9E09-209B854A5AF3}" destId="{2C859844-7677-41DC-892B-14A383B91FA9}" srcOrd="1" destOrd="0" presId="urn:microsoft.com/office/officeart/2005/8/layout/radial5"/>
    <dgm:cxn modelId="{3A00CC80-8162-452B-BF8B-B758CA1955A8}" srcId="{B6931636-22CA-4E90-9004-BBEC44BA79A7}" destId="{040DFE60-8A7F-44B5-8FEE-6695643FBB4C}" srcOrd="3" destOrd="0" parTransId="{008D86EF-4F29-409A-9324-AD6389FB7E04}" sibTransId="{FAF0D41D-D8C8-4BA3-98FE-4E8CC2B13AAA}"/>
    <dgm:cxn modelId="{839FD35D-68C2-40DB-859F-5EF68925FF68}" type="presOf" srcId="{B6931636-22CA-4E90-9004-BBEC44BA79A7}" destId="{99EC48C3-36F7-43FB-A9E8-C92135ED0418}" srcOrd="0" destOrd="0" presId="urn:microsoft.com/office/officeart/2005/8/layout/radial5"/>
    <dgm:cxn modelId="{98D0660A-0C5C-4684-93F0-27F45C48F1ED}" type="presOf" srcId="{7CD215BC-1BDB-4A86-83D3-85042115FD50}" destId="{C0315A58-7D4E-4EAF-92B9-A96297C1B1D7}" srcOrd="0" destOrd="0" presId="urn:microsoft.com/office/officeart/2005/8/layout/radial5"/>
    <dgm:cxn modelId="{28783D0E-D9CA-4B17-9172-E9A4C2AE18BF}" type="presOf" srcId="{5711CE9F-D3F5-4D8E-A472-284FA4BDE6A3}" destId="{BC269513-1F6E-4832-9762-47B70074F046}" srcOrd="0" destOrd="0" presId="urn:microsoft.com/office/officeart/2005/8/layout/radial5"/>
    <dgm:cxn modelId="{01452CB5-B2B3-4139-8E58-68A0C1775F65}" srcId="{9A62495D-EE89-45B9-A759-0181470A9C2A}" destId="{B6931636-22CA-4E90-9004-BBEC44BA79A7}" srcOrd="0" destOrd="0" parTransId="{D8E92CD8-7B21-4BB7-A895-893ECF5528BD}" sibTransId="{7ED97F60-DDB2-436B-B054-4A6D03F2AE57}"/>
    <dgm:cxn modelId="{2564B586-C4BA-49BA-A72C-E970BEF0DC5F}" type="presOf" srcId="{BC03E715-3FB5-4A2A-8FA2-17911458BCA6}" destId="{CBF028CD-790B-4A9A-A4CC-8ACB1EE81C09}" srcOrd="1" destOrd="0" presId="urn:microsoft.com/office/officeart/2005/8/layout/radial5"/>
    <dgm:cxn modelId="{4FDAF5CB-98C4-48AA-8493-A6693D7C7412}" type="presOf" srcId="{696AE0F2-E43D-4520-888E-518726FD8DA7}" destId="{679BD505-F2B7-4462-8665-ECCB882EF786}" srcOrd="0" destOrd="0" presId="urn:microsoft.com/office/officeart/2005/8/layout/radial5"/>
    <dgm:cxn modelId="{318EAC88-9BCE-4443-9CDD-0F421ED4CB33}" type="presParOf" srcId="{C78D3370-362C-4490-BB63-52535668936D}" destId="{99EC48C3-36F7-43FB-A9E8-C92135ED0418}" srcOrd="0" destOrd="0" presId="urn:microsoft.com/office/officeart/2005/8/layout/radial5"/>
    <dgm:cxn modelId="{790A1F21-EF1F-44AD-BD57-6B97DC24D201}" type="presParOf" srcId="{C78D3370-362C-4490-BB63-52535668936D}" destId="{661BD723-72D9-45A0-8A4A-EEAFAFD1EB19}" srcOrd="1" destOrd="0" presId="urn:microsoft.com/office/officeart/2005/8/layout/radial5"/>
    <dgm:cxn modelId="{D0EC8056-1465-43EF-9BC0-A343E3C50575}" type="presParOf" srcId="{661BD723-72D9-45A0-8A4A-EEAFAFD1EB19}" destId="{CBF028CD-790B-4A9A-A4CC-8ACB1EE81C09}" srcOrd="0" destOrd="0" presId="urn:microsoft.com/office/officeart/2005/8/layout/radial5"/>
    <dgm:cxn modelId="{19B87900-CB72-47A3-B7E3-84145719C27F}" type="presParOf" srcId="{C78D3370-362C-4490-BB63-52535668936D}" destId="{BC269513-1F6E-4832-9762-47B70074F046}" srcOrd="2" destOrd="0" presId="urn:microsoft.com/office/officeart/2005/8/layout/radial5"/>
    <dgm:cxn modelId="{B3408BDC-8B51-485B-890C-7BB2F8ED1DCC}" type="presParOf" srcId="{C78D3370-362C-4490-BB63-52535668936D}" destId="{F1891CC6-542F-49F5-9632-C0117B764220}" srcOrd="3" destOrd="0" presId="urn:microsoft.com/office/officeart/2005/8/layout/radial5"/>
    <dgm:cxn modelId="{69B3C012-1D68-4156-A371-CE00E96098C4}" type="presParOf" srcId="{F1891CC6-542F-49F5-9632-C0117B764220}" destId="{21C9BF57-21C6-4CE6-9DBA-54D8E845E636}" srcOrd="0" destOrd="0" presId="urn:microsoft.com/office/officeart/2005/8/layout/radial5"/>
    <dgm:cxn modelId="{8696EA04-14EB-4116-863E-A732401559ED}" type="presParOf" srcId="{C78D3370-362C-4490-BB63-52535668936D}" destId="{469EEE3E-C279-4DE0-AA1A-0C108ADE78C1}" srcOrd="4" destOrd="0" presId="urn:microsoft.com/office/officeart/2005/8/layout/radial5"/>
    <dgm:cxn modelId="{6788A111-7DF2-4D0D-A4E2-17645E6562A5}" type="presParOf" srcId="{C78D3370-362C-4490-BB63-52535668936D}" destId="{0307DF20-A939-4B1C-B710-24AF6B6D4D80}" srcOrd="5" destOrd="0" presId="urn:microsoft.com/office/officeart/2005/8/layout/radial5"/>
    <dgm:cxn modelId="{3B554949-0195-4B35-BCC3-E33113716E98}" type="presParOf" srcId="{0307DF20-A939-4B1C-B710-24AF6B6D4D80}" destId="{53780C29-3BC1-4402-A53C-01B980CC0B66}" srcOrd="0" destOrd="0" presId="urn:microsoft.com/office/officeart/2005/8/layout/radial5"/>
    <dgm:cxn modelId="{4DF2AD73-A5EF-4D12-85F0-7701355B51E9}" type="presParOf" srcId="{C78D3370-362C-4490-BB63-52535668936D}" destId="{D940AEEA-4FB2-4157-9463-9260498E1243}" srcOrd="6" destOrd="0" presId="urn:microsoft.com/office/officeart/2005/8/layout/radial5"/>
    <dgm:cxn modelId="{00A05821-5766-40E1-AE81-46B5F51903B2}" type="presParOf" srcId="{C78D3370-362C-4490-BB63-52535668936D}" destId="{4A8C063B-A0D5-4DFC-9E4E-0E8130CC06CF}" srcOrd="7" destOrd="0" presId="urn:microsoft.com/office/officeart/2005/8/layout/radial5"/>
    <dgm:cxn modelId="{1EF7E2E7-9107-45E5-BC24-1939E8A5CA6F}" type="presParOf" srcId="{4A8C063B-A0D5-4DFC-9E4E-0E8130CC06CF}" destId="{36AA1B6A-0462-47F4-BFB8-33EDD2AE85FD}" srcOrd="0" destOrd="0" presId="urn:microsoft.com/office/officeart/2005/8/layout/radial5"/>
    <dgm:cxn modelId="{CCC1F914-4B6D-4F94-A47F-8EF866AAA44B}" type="presParOf" srcId="{C78D3370-362C-4490-BB63-52535668936D}" destId="{495B18B7-9D22-4377-A94D-523E41BEC188}" srcOrd="8" destOrd="0" presId="urn:microsoft.com/office/officeart/2005/8/layout/radial5"/>
    <dgm:cxn modelId="{6C6283E2-82F6-4941-B69B-77F9A5062536}" type="presParOf" srcId="{C78D3370-362C-4490-BB63-52535668936D}" destId="{C0315A58-7D4E-4EAF-92B9-A96297C1B1D7}" srcOrd="9" destOrd="0" presId="urn:microsoft.com/office/officeart/2005/8/layout/radial5"/>
    <dgm:cxn modelId="{BD057EC8-28D5-4408-B0EA-5267B9F224D5}" type="presParOf" srcId="{C0315A58-7D4E-4EAF-92B9-A96297C1B1D7}" destId="{57FF9AA9-BBE7-40F2-96D6-E171DEC1DD50}" srcOrd="0" destOrd="0" presId="urn:microsoft.com/office/officeart/2005/8/layout/radial5"/>
    <dgm:cxn modelId="{931E1089-87EA-4772-8794-625C2FAD396E}" type="presParOf" srcId="{C78D3370-362C-4490-BB63-52535668936D}" destId="{679BD505-F2B7-4462-8665-ECCB882EF786}" srcOrd="10" destOrd="0" presId="urn:microsoft.com/office/officeart/2005/8/layout/radial5"/>
    <dgm:cxn modelId="{BF9D4996-0D05-4174-A148-B1A1461EC00E}" type="presParOf" srcId="{C78D3370-362C-4490-BB63-52535668936D}" destId="{09BC9080-C08D-48E7-9309-8C0829F789BB}" srcOrd="11" destOrd="0" presId="urn:microsoft.com/office/officeart/2005/8/layout/radial5"/>
    <dgm:cxn modelId="{7AEF89DF-9EE2-41C7-A933-96D583FD0E83}" type="presParOf" srcId="{09BC9080-C08D-48E7-9309-8C0829F789BB}" destId="{2C859844-7677-41DC-892B-14A383B91FA9}" srcOrd="0" destOrd="0" presId="urn:microsoft.com/office/officeart/2005/8/layout/radial5"/>
    <dgm:cxn modelId="{8A002090-956C-427D-AE32-7A8D6DD12F85}" type="presParOf" srcId="{C78D3370-362C-4490-BB63-52535668936D}" destId="{F12F20DC-D105-45CB-A633-503CB5A7927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62495D-EE89-45B9-A759-0181470A9C2A}" type="doc">
      <dgm:prSet loTypeId="urn:microsoft.com/office/officeart/2005/8/layout/radial5" loCatId="cycle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6931636-22CA-4E90-9004-BBEC44BA79A7}">
      <dgm:prSet phldrT="[Текст]" custT="1"/>
      <dgm:spPr>
        <a:solidFill>
          <a:srgbClr val="C1FBF7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dirty="0">
            <a:solidFill>
              <a:schemeClr val="tx1"/>
            </a:solidFill>
          </a:endParaRPr>
        </a:p>
      </dgm:t>
    </dgm:pt>
    <dgm:pt modelId="{D8E92CD8-7B21-4BB7-A895-893ECF5528BD}" type="parTrans" cxnId="{01452CB5-B2B3-4139-8E58-68A0C1775F65}">
      <dgm:prSet/>
      <dgm:spPr/>
      <dgm:t>
        <a:bodyPr/>
        <a:lstStyle/>
        <a:p>
          <a:endParaRPr lang="ru-RU"/>
        </a:p>
      </dgm:t>
    </dgm:pt>
    <dgm:pt modelId="{7ED97F60-DDB2-436B-B054-4A6D03F2AE57}" type="sibTrans" cxnId="{01452CB5-B2B3-4139-8E58-68A0C1775F65}">
      <dgm:prSet/>
      <dgm:spPr/>
      <dgm:t>
        <a:bodyPr/>
        <a:lstStyle/>
        <a:p>
          <a:endParaRPr lang="ru-RU"/>
        </a:p>
      </dgm:t>
    </dgm:pt>
    <dgm:pt modelId="{5711CE9F-D3F5-4D8E-A472-284FA4BDE6A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dirty="0">
            <a:solidFill>
              <a:schemeClr val="tx1"/>
            </a:solidFill>
          </a:endParaRPr>
        </a:p>
      </dgm:t>
    </dgm:pt>
    <dgm:pt modelId="{BC03E715-3FB5-4A2A-8FA2-17911458BCA6}" type="parTrans" cxnId="{3B9FA5F3-E225-4E52-8706-9E8A908A821E}">
      <dgm:prSet/>
      <dgm:spPr/>
      <dgm:t>
        <a:bodyPr/>
        <a:lstStyle/>
        <a:p>
          <a:endParaRPr lang="ru-RU"/>
        </a:p>
      </dgm:t>
    </dgm:pt>
    <dgm:pt modelId="{5EC5EDA2-978D-427E-91C2-C9B26732881E}" type="sibTrans" cxnId="{3B9FA5F3-E225-4E52-8706-9E8A908A821E}">
      <dgm:prSet/>
      <dgm:spPr/>
      <dgm:t>
        <a:bodyPr/>
        <a:lstStyle/>
        <a:p>
          <a:endParaRPr lang="ru-RU"/>
        </a:p>
      </dgm:t>
    </dgm:pt>
    <dgm:pt modelId="{5C0D2395-2668-49CE-B222-4EC70D1B1A43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dirty="0">
            <a:solidFill>
              <a:schemeClr val="tx1"/>
            </a:solidFill>
          </a:endParaRPr>
        </a:p>
      </dgm:t>
    </dgm:pt>
    <dgm:pt modelId="{A0D99E6F-6729-42F6-8C91-8B4ADAF580D9}" type="parTrans" cxnId="{804E57CF-124F-4815-99C6-24EA9AF6B4C2}">
      <dgm:prSet/>
      <dgm:spPr/>
      <dgm:t>
        <a:bodyPr/>
        <a:lstStyle/>
        <a:p>
          <a:endParaRPr lang="ru-RU"/>
        </a:p>
      </dgm:t>
    </dgm:pt>
    <dgm:pt modelId="{FEC83530-0363-466F-B420-C2BC51ED727F}" type="sibTrans" cxnId="{804E57CF-124F-4815-99C6-24EA9AF6B4C2}">
      <dgm:prSet/>
      <dgm:spPr/>
      <dgm:t>
        <a:bodyPr/>
        <a:lstStyle/>
        <a:p>
          <a:endParaRPr lang="ru-RU"/>
        </a:p>
      </dgm:t>
    </dgm:pt>
    <dgm:pt modelId="{696AE0F2-E43D-4520-888E-518726FD8DA7}">
      <dgm:prSet phldrT="[Текст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вовлечение молодых педагогов в конкурсное движение</a:t>
          </a:r>
          <a:endParaRPr lang="ru-RU" dirty="0">
            <a:solidFill>
              <a:schemeClr val="tx1"/>
            </a:solidFill>
          </a:endParaRPr>
        </a:p>
      </dgm:t>
    </dgm:pt>
    <dgm:pt modelId="{7CD215BC-1BDB-4A86-83D3-85042115FD50}" type="parTrans" cxnId="{6024F8F4-7A44-44F9-AD01-C226A1B720A0}">
      <dgm:prSet/>
      <dgm:spPr/>
      <dgm:t>
        <a:bodyPr/>
        <a:lstStyle/>
        <a:p>
          <a:endParaRPr lang="ru-RU"/>
        </a:p>
      </dgm:t>
    </dgm:pt>
    <dgm:pt modelId="{FBF1D676-85B9-40A3-A994-1FBD647A9583}" type="sibTrans" cxnId="{6024F8F4-7A44-44F9-AD01-C226A1B720A0}">
      <dgm:prSet/>
      <dgm:spPr/>
      <dgm:t>
        <a:bodyPr/>
        <a:lstStyle/>
        <a:p>
          <a:endParaRPr lang="ru-RU"/>
        </a:p>
      </dgm:t>
    </dgm:pt>
    <dgm:pt modelId="{BF7CFCB1-6154-485E-B8F4-28CBD972E1A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dirty="0">
            <a:solidFill>
              <a:schemeClr val="tx1"/>
            </a:solidFill>
          </a:endParaRPr>
        </a:p>
      </dgm:t>
    </dgm:pt>
    <dgm:pt modelId="{D8B247FA-CED4-4E56-9E09-209B854A5AF3}" type="parTrans" cxnId="{832ACD21-7E8D-4A95-882E-B2DEE880AF1D}">
      <dgm:prSet/>
      <dgm:spPr/>
      <dgm:t>
        <a:bodyPr/>
        <a:lstStyle/>
        <a:p>
          <a:endParaRPr lang="ru-RU"/>
        </a:p>
      </dgm:t>
    </dgm:pt>
    <dgm:pt modelId="{D4698711-3D74-42E0-9F09-BA97DB903B80}" type="sibTrans" cxnId="{832ACD21-7E8D-4A95-882E-B2DEE880AF1D}">
      <dgm:prSet/>
      <dgm:spPr/>
      <dgm:t>
        <a:bodyPr/>
        <a:lstStyle/>
        <a:p>
          <a:endParaRPr lang="ru-RU"/>
        </a:p>
      </dgm:t>
    </dgm:pt>
    <dgm:pt modelId="{B5B45CFE-D41C-4105-97BD-BF5D525A57B2}">
      <dgm:prSet phldrT="[Текст]" phldr="1"/>
      <dgm:spPr/>
      <dgm:t>
        <a:bodyPr/>
        <a:lstStyle/>
        <a:p>
          <a:endParaRPr lang="ru-RU" dirty="0"/>
        </a:p>
      </dgm:t>
    </dgm:pt>
    <dgm:pt modelId="{0A31C87A-A964-447B-BD18-6DEC3527619F}" type="parTrans" cxnId="{C04B9556-F808-4AEF-8BA1-306D3CF1D309}">
      <dgm:prSet/>
      <dgm:spPr/>
      <dgm:t>
        <a:bodyPr/>
        <a:lstStyle/>
        <a:p>
          <a:endParaRPr lang="ru-RU"/>
        </a:p>
      </dgm:t>
    </dgm:pt>
    <dgm:pt modelId="{6D2EB49C-68C5-42D7-B304-387E40AFFCA1}" type="sibTrans" cxnId="{C04B9556-F808-4AEF-8BA1-306D3CF1D309}">
      <dgm:prSet/>
      <dgm:spPr/>
      <dgm:t>
        <a:bodyPr/>
        <a:lstStyle/>
        <a:p>
          <a:endParaRPr lang="ru-RU"/>
        </a:p>
      </dgm:t>
    </dgm:pt>
    <dgm:pt modelId="{531ED8A4-16AA-4568-B0FF-948766E1378E}">
      <dgm:prSet phldrT="[Текст]" phldr="1" custRadScaleRad="109039" custRadScaleInc="-59210"/>
      <dgm:spPr/>
      <dgm:t>
        <a:bodyPr/>
        <a:lstStyle/>
        <a:p>
          <a:endParaRPr lang="ru-RU" dirty="0"/>
        </a:p>
      </dgm:t>
    </dgm:pt>
    <dgm:pt modelId="{DDA024E8-E062-4130-8224-4C187986306D}" type="parTrans" cxnId="{002A5BB8-D729-4722-B74F-F595967CD394}">
      <dgm:prSet/>
      <dgm:spPr/>
      <dgm:t>
        <a:bodyPr/>
        <a:lstStyle/>
        <a:p>
          <a:endParaRPr lang="ru-RU"/>
        </a:p>
      </dgm:t>
    </dgm:pt>
    <dgm:pt modelId="{C4612A5D-AC4F-440C-8D44-7EAEAAE3758D}" type="sibTrans" cxnId="{002A5BB8-D729-4722-B74F-F595967CD394}">
      <dgm:prSet/>
      <dgm:spPr/>
      <dgm:t>
        <a:bodyPr/>
        <a:lstStyle/>
        <a:p>
          <a:endParaRPr lang="ru-RU"/>
        </a:p>
      </dgm:t>
    </dgm:pt>
    <dgm:pt modelId="{BD922A63-3B5C-46E0-8548-5C9A44F8CC8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включение в инновационные преобразования</a:t>
          </a:r>
          <a:endParaRPr lang="ru-RU" sz="1800" dirty="0">
            <a:solidFill>
              <a:schemeClr val="tx1"/>
            </a:solidFill>
          </a:endParaRPr>
        </a:p>
      </dgm:t>
    </dgm:pt>
    <dgm:pt modelId="{37758D4D-AF82-4340-BA01-286EC34CF4CB}" type="parTrans" cxnId="{F1F7F70F-47F9-433F-B737-990E5FA237EE}">
      <dgm:prSet/>
      <dgm:spPr/>
      <dgm:t>
        <a:bodyPr/>
        <a:lstStyle/>
        <a:p>
          <a:endParaRPr lang="ru-RU"/>
        </a:p>
      </dgm:t>
    </dgm:pt>
    <dgm:pt modelId="{2225FD05-267D-494A-ABF9-B2FE08F95538}" type="sibTrans" cxnId="{F1F7F70F-47F9-433F-B737-990E5FA237EE}">
      <dgm:prSet/>
      <dgm:spPr/>
      <dgm:t>
        <a:bodyPr/>
        <a:lstStyle/>
        <a:p>
          <a:endParaRPr lang="ru-RU"/>
        </a:p>
      </dgm:t>
    </dgm:pt>
    <dgm:pt modelId="{040DFE60-8A7F-44B5-8FEE-6695643FBB4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формирование индивидуального стиля молодого педагога</a:t>
          </a:r>
          <a:endParaRPr lang="ru-RU" sz="1800" dirty="0">
            <a:solidFill>
              <a:schemeClr val="tx1"/>
            </a:solidFill>
          </a:endParaRPr>
        </a:p>
      </dgm:t>
    </dgm:pt>
    <dgm:pt modelId="{008D86EF-4F29-409A-9324-AD6389FB7E04}" type="parTrans" cxnId="{3A00CC80-8162-452B-BF8B-B758CA1955A8}">
      <dgm:prSet/>
      <dgm:spPr/>
      <dgm:t>
        <a:bodyPr/>
        <a:lstStyle/>
        <a:p>
          <a:endParaRPr lang="ru-RU"/>
        </a:p>
      </dgm:t>
    </dgm:pt>
    <dgm:pt modelId="{FAF0D41D-D8C8-4BA3-98FE-4E8CC2B13AAA}" type="sibTrans" cxnId="{3A00CC80-8162-452B-BF8B-B758CA1955A8}">
      <dgm:prSet/>
      <dgm:spPr/>
      <dgm:t>
        <a:bodyPr/>
        <a:lstStyle/>
        <a:p>
          <a:endParaRPr lang="ru-RU"/>
        </a:p>
      </dgm:t>
    </dgm:pt>
    <dgm:pt modelId="{C78D3370-362C-4490-BB63-52535668936D}" type="pres">
      <dgm:prSet presAssocID="{9A62495D-EE89-45B9-A759-0181470A9C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C48C3-36F7-43FB-A9E8-C92135ED0418}" type="pres">
      <dgm:prSet presAssocID="{B6931636-22CA-4E90-9004-BBEC44BA79A7}" presName="centerShape" presStyleLbl="node0" presStyleIdx="0" presStyleCnt="1" custScaleX="222691" custScaleY="132163" custLinFactNeighborX="719" custLinFactNeighborY="-480"/>
      <dgm:spPr/>
      <dgm:t>
        <a:bodyPr/>
        <a:lstStyle/>
        <a:p>
          <a:endParaRPr lang="ru-RU"/>
        </a:p>
      </dgm:t>
    </dgm:pt>
    <dgm:pt modelId="{661BD723-72D9-45A0-8A4A-EEAFAFD1EB19}" type="pres">
      <dgm:prSet presAssocID="{BC03E715-3FB5-4A2A-8FA2-17911458BCA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CBF028CD-790B-4A9A-A4CC-8ACB1EE81C09}" type="pres">
      <dgm:prSet presAssocID="{BC03E715-3FB5-4A2A-8FA2-17911458BC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C269513-1F6E-4832-9762-47B70074F046}" type="pres">
      <dgm:prSet presAssocID="{5711CE9F-D3F5-4D8E-A472-284FA4BDE6A3}" presName="node" presStyleLbl="node1" presStyleIdx="0" presStyleCnt="6" custScaleX="208830" custRadScaleRad="99060" custRadScaleInc="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91CC6-542F-49F5-9632-C0117B764220}" type="pres">
      <dgm:prSet presAssocID="{A0D99E6F-6729-42F6-8C91-8B4ADAF580D9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1C9BF57-21C6-4CE6-9DBA-54D8E845E636}" type="pres">
      <dgm:prSet presAssocID="{A0D99E6F-6729-42F6-8C91-8B4ADAF580D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469EEE3E-C279-4DE0-AA1A-0C108ADE78C1}" type="pres">
      <dgm:prSet presAssocID="{5C0D2395-2668-49CE-B222-4EC70D1B1A43}" presName="node" presStyleLbl="node1" presStyleIdx="1" presStyleCnt="6" custScaleX="208257" custRadScaleRad="184553" custRadScaleInc="23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DF20-A939-4B1C-B710-24AF6B6D4D80}" type="pres">
      <dgm:prSet presAssocID="{37758D4D-AF82-4340-BA01-286EC34CF4C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80C29-3BC1-4402-A53C-01B980CC0B66}" type="pres">
      <dgm:prSet presAssocID="{37758D4D-AF82-4340-BA01-286EC34CF4C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940AEEA-4FB2-4157-9463-9260498E1243}" type="pres">
      <dgm:prSet presAssocID="{BD922A63-3B5C-46E0-8548-5C9A44F8CC8B}" presName="node" presStyleLbl="node1" presStyleIdx="2" presStyleCnt="6" custScaleX="222930" custRadScaleRad="186232" custRadScaleInc="-2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C063B-A0D5-4DFC-9E4E-0E8130CC06CF}" type="pres">
      <dgm:prSet presAssocID="{008D86EF-4F29-409A-9324-AD6389FB7E0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6AA1B6A-0462-47F4-BFB8-33EDD2AE85FD}" type="pres">
      <dgm:prSet presAssocID="{008D86EF-4F29-409A-9324-AD6389FB7E0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5B18B7-9D22-4377-A94D-523E41BEC188}" type="pres">
      <dgm:prSet presAssocID="{040DFE60-8A7F-44B5-8FEE-6695643FBB4C}" presName="node" presStyleLbl="node1" presStyleIdx="3" presStyleCnt="6" custScaleX="206518" custRadScaleRad="101720" custRadScaleInc="-1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5A58-7D4E-4EAF-92B9-A96297C1B1D7}" type="pres">
      <dgm:prSet presAssocID="{7CD215BC-1BDB-4A86-83D3-85042115FD5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7FF9AA9-BBE7-40F2-96D6-E171DEC1DD50}" type="pres">
      <dgm:prSet presAssocID="{7CD215BC-1BDB-4A86-83D3-85042115FD5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79BD505-F2B7-4462-8665-ECCB882EF786}" type="pres">
      <dgm:prSet presAssocID="{696AE0F2-E43D-4520-888E-518726FD8DA7}" presName="node" presStyleLbl="node1" presStyleIdx="4" presStyleCnt="6" custScaleX="184668" custRadScaleRad="174184" custRadScaleInc="30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C9080-C08D-48E7-9309-8C0829F789BB}" type="pres">
      <dgm:prSet presAssocID="{D8B247FA-CED4-4E56-9E09-209B854A5AF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C859844-7677-41DC-892B-14A383B91FA9}" type="pres">
      <dgm:prSet presAssocID="{D8B247FA-CED4-4E56-9E09-209B854A5AF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12F20DC-D105-45CB-A633-503CB5A79271}" type="pres">
      <dgm:prSet presAssocID="{BF7CFCB1-6154-485E-B8F4-28CBD972E1A7}" presName="node" presStyleLbl="node1" presStyleIdx="5" presStyleCnt="6" custScaleX="183368" custRadScaleRad="174188" custRadScaleInc="-1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BE8D0-580E-4364-94AC-7A3DD4A183EF}" type="presOf" srcId="{008D86EF-4F29-409A-9324-AD6389FB7E04}" destId="{36AA1B6A-0462-47F4-BFB8-33EDD2AE85FD}" srcOrd="1" destOrd="0" presId="urn:microsoft.com/office/officeart/2005/8/layout/radial5"/>
    <dgm:cxn modelId="{CDA50453-65AE-4293-9FCB-B5332F2AD3ED}" type="presOf" srcId="{040DFE60-8A7F-44B5-8FEE-6695643FBB4C}" destId="{495B18B7-9D22-4377-A94D-523E41BEC188}" srcOrd="0" destOrd="0" presId="urn:microsoft.com/office/officeart/2005/8/layout/radial5"/>
    <dgm:cxn modelId="{86D95234-1131-4297-B1A7-E06AF302E7CA}" type="presOf" srcId="{A0D99E6F-6729-42F6-8C91-8B4ADAF580D9}" destId="{21C9BF57-21C6-4CE6-9DBA-54D8E845E636}" srcOrd="1" destOrd="0" presId="urn:microsoft.com/office/officeart/2005/8/layout/radial5"/>
    <dgm:cxn modelId="{2491C0E9-00D3-4567-81B7-3EBA87434901}" type="presOf" srcId="{D8B247FA-CED4-4E56-9E09-209B854A5AF3}" destId="{09BC9080-C08D-48E7-9309-8C0829F789BB}" srcOrd="0" destOrd="0" presId="urn:microsoft.com/office/officeart/2005/8/layout/radial5"/>
    <dgm:cxn modelId="{F1F7F70F-47F9-433F-B737-990E5FA237EE}" srcId="{B6931636-22CA-4E90-9004-BBEC44BA79A7}" destId="{BD922A63-3B5C-46E0-8548-5C9A44F8CC8B}" srcOrd="2" destOrd="0" parTransId="{37758D4D-AF82-4340-BA01-286EC34CF4CB}" sibTransId="{2225FD05-267D-494A-ABF9-B2FE08F95538}"/>
    <dgm:cxn modelId="{CF748CA7-A2A9-4F0C-BB7B-DFF4A60A8523}" type="presOf" srcId="{BC03E715-3FB5-4A2A-8FA2-17911458BCA6}" destId="{661BD723-72D9-45A0-8A4A-EEAFAFD1EB19}" srcOrd="0" destOrd="0" presId="urn:microsoft.com/office/officeart/2005/8/layout/radial5"/>
    <dgm:cxn modelId="{B3D565C8-2E94-4ED4-AB68-9F90F5CB88FC}" type="presOf" srcId="{37758D4D-AF82-4340-BA01-286EC34CF4CB}" destId="{53780C29-3BC1-4402-A53C-01B980CC0B66}" srcOrd="1" destOrd="0" presId="urn:microsoft.com/office/officeart/2005/8/layout/radial5"/>
    <dgm:cxn modelId="{3B9FA5F3-E225-4E52-8706-9E8A908A821E}" srcId="{B6931636-22CA-4E90-9004-BBEC44BA79A7}" destId="{5711CE9F-D3F5-4D8E-A472-284FA4BDE6A3}" srcOrd="0" destOrd="0" parTransId="{BC03E715-3FB5-4A2A-8FA2-17911458BCA6}" sibTransId="{5EC5EDA2-978D-427E-91C2-C9B26732881E}"/>
    <dgm:cxn modelId="{C3F955D4-1F86-4205-B87C-65D9AB01CEA1}" type="presOf" srcId="{008D86EF-4F29-409A-9324-AD6389FB7E04}" destId="{4A8C063B-A0D5-4DFC-9E4E-0E8130CC06CF}" srcOrd="0" destOrd="0" presId="urn:microsoft.com/office/officeart/2005/8/layout/radial5"/>
    <dgm:cxn modelId="{832ACD21-7E8D-4A95-882E-B2DEE880AF1D}" srcId="{B6931636-22CA-4E90-9004-BBEC44BA79A7}" destId="{BF7CFCB1-6154-485E-B8F4-28CBD972E1A7}" srcOrd="5" destOrd="0" parTransId="{D8B247FA-CED4-4E56-9E09-209B854A5AF3}" sibTransId="{D4698711-3D74-42E0-9F09-BA97DB903B80}"/>
    <dgm:cxn modelId="{513939EC-526F-4601-A456-02447A5F4255}" type="presOf" srcId="{5C0D2395-2668-49CE-B222-4EC70D1B1A43}" destId="{469EEE3E-C279-4DE0-AA1A-0C108ADE78C1}" srcOrd="0" destOrd="0" presId="urn:microsoft.com/office/officeart/2005/8/layout/radial5"/>
    <dgm:cxn modelId="{6034091C-095B-4BF3-9B1D-A356D5EA8FDC}" type="presOf" srcId="{BF7CFCB1-6154-485E-B8F4-28CBD972E1A7}" destId="{F12F20DC-D105-45CB-A633-503CB5A79271}" srcOrd="0" destOrd="0" presId="urn:microsoft.com/office/officeart/2005/8/layout/radial5"/>
    <dgm:cxn modelId="{C04B9556-F808-4AEF-8BA1-306D3CF1D309}" srcId="{9A62495D-EE89-45B9-A759-0181470A9C2A}" destId="{B5B45CFE-D41C-4105-97BD-BF5D525A57B2}" srcOrd="1" destOrd="0" parTransId="{0A31C87A-A964-447B-BD18-6DEC3527619F}" sibTransId="{6D2EB49C-68C5-42D7-B304-387E40AFFCA1}"/>
    <dgm:cxn modelId="{755CB67E-8F5B-47C5-A39C-2452B341CCDD}" type="presOf" srcId="{A0D99E6F-6729-42F6-8C91-8B4ADAF580D9}" destId="{F1891CC6-542F-49F5-9632-C0117B764220}" srcOrd="0" destOrd="0" presId="urn:microsoft.com/office/officeart/2005/8/layout/radial5"/>
    <dgm:cxn modelId="{804E57CF-124F-4815-99C6-24EA9AF6B4C2}" srcId="{B6931636-22CA-4E90-9004-BBEC44BA79A7}" destId="{5C0D2395-2668-49CE-B222-4EC70D1B1A43}" srcOrd="1" destOrd="0" parTransId="{A0D99E6F-6729-42F6-8C91-8B4ADAF580D9}" sibTransId="{FEC83530-0363-466F-B420-C2BC51ED727F}"/>
    <dgm:cxn modelId="{002A5BB8-D729-4722-B74F-F595967CD394}" srcId="{9A62495D-EE89-45B9-A759-0181470A9C2A}" destId="{531ED8A4-16AA-4568-B0FF-948766E1378E}" srcOrd="2" destOrd="0" parTransId="{DDA024E8-E062-4130-8224-4C187986306D}" sibTransId="{C4612A5D-AC4F-440C-8D44-7EAEAAE3758D}"/>
    <dgm:cxn modelId="{2BC71DAC-CF80-42E3-837A-8855913BF190}" type="presOf" srcId="{7CD215BC-1BDB-4A86-83D3-85042115FD50}" destId="{57FF9AA9-BBE7-40F2-96D6-E171DEC1DD50}" srcOrd="1" destOrd="0" presId="urn:microsoft.com/office/officeart/2005/8/layout/radial5"/>
    <dgm:cxn modelId="{78733C5F-DCA6-4B63-9126-BF77BBB12D94}" type="presOf" srcId="{9A62495D-EE89-45B9-A759-0181470A9C2A}" destId="{C78D3370-362C-4490-BB63-52535668936D}" srcOrd="0" destOrd="0" presId="urn:microsoft.com/office/officeart/2005/8/layout/radial5"/>
    <dgm:cxn modelId="{6024F8F4-7A44-44F9-AD01-C226A1B720A0}" srcId="{B6931636-22CA-4E90-9004-BBEC44BA79A7}" destId="{696AE0F2-E43D-4520-888E-518726FD8DA7}" srcOrd="4" destOrd="0" parTransId="{7CD215BC-1BDB-4A86-83D3-85042115FD50}" sibTransId="{FBF1D676-85B9-40A3-A994-1FBD647A9583}"/>
    <dgm:cxn modelId="{7018FA79-6099-4D0E-862B-8D2158A1F415}" type="presOf" srcId="{BD922A63-3B5C-46E0-8548-5C9A44F8CC8B}" destId="{D940AEEA-4FB2-4157-9463-9260498E1243}" srcOrd="0" destOrd="0" presId="urn:microsoft.com/office/officeart/2005/8/layout/radial5"/>
    <dgm:cxn modelId="{47273F86-56BE-440E-9876-6EC5972DD46C}" type="presOf" srcId="{37758D4D-AF82-4340-BA01-286EC34CF4CB}" destId="{0307DF20-A939-4B1C-B710-24AF6B6D4D80}" srcOrd="0" destOrd="0" presId="urn:microsoft.com/office/officeart/2005/8/layout/radial5"/>
    <dgm:cxn modelId="{66AE7F95-F358-47BB-8389-45C2A7AC4125}" type="presOf" srcId="{D8B247FA-CED4-4E56-9E09-209B854A5AF3}" destId="{2C859844-7677-41DC-892B-14A383B91FA9}" srcOrd="1" destOrd="0" presId="urn:microsoft.com/office/officeart/2005/8/layout/radial5"/>
    <dgm:cxn modelId="{3A00CC80-8162-452B-BF8B-B758CA1955A8}" srcId="{B6931636-22CA-4E90-9004-BBEC44BA79A7}" destId="{040DFE60-8A7F-44B5-8FEE-6695643FBB4C}" srcOrd="3" destOrd="0" parTransId="{008D86EF-4F29-409A-9324-AD6389FB7E04}" sibTransId="{FAF0D41D-D8C8-4BA3-98FE-4E8CC2B13AAA}"/>
    <dgm:cxn modelId="{839FD35D-68C2-40DB-859F-5EF68925FF68}" type="presOf" srcId="{B6931636-22CA-4E90-9004-BBEC44BA79A7}" destId="{99EC48C3-36F7-43FB-A9E8-C92135ED0418}" srcOrd="0" destOrd="0" presId="urn:microsoft.com/office/officeart/2005/8/layout/radial5"/>
    <dgm:cxn modelId="{98D0660A-0C5C-4684-93F0-27F45C48F1ED}" type="presOf" srcId="{7CD215BC-1BDB-4A86-83D3-85042115FD50}" destId="{C0315A58-7D4E-4EAF-92B9-A96297C1B1D7}" srcOrd="0" destOrd="0" presId="urn:microsoft.com/office/officeart/2005/8/layout/radial5"/>
    <dgm:cxn modelId="{28783D0E-D9CA-4B17-9172-E9A4C2AE18BF}" type="presOf" srcId="{5711CE9F-D3F5-4D8E-A472-284FA4BDE6A3}" destId="{BC269513-1F6E-4832-9762-47B70074F046}" srcOrd="0" destOrd="0" presId="urn:microsoft.com/office/officeart/2005/8/layout/radial5"/>
    <dgm:cxn modelId="{01452CB5-B2B3-4139-8E58-68A0C1775F65}" srcId="{9A62495D-EE89-45B9-A759-0181470A9C2A}" destId="{B6931636-22CA-4E90-9004-BBEC44BA79A7}" srcOrd="0" destOrd="0" parTransId="{D8E92CD8-7B21-4BB7-A895-893ECF5528BD}" sibTransId="{7ED97F60-DDB2-436B-B054-4A6D03F2AE57}"/>
    <dgm:cxn modelId="{2564B586-C4BA-49BA-A72C-E970BEF0DC5F}" type="presOf" srcId="{BC03E715-3FB5-4A2A-8FA2-17911458BCA6}" destId="{CBF028CD-790B-4A9A-A4CC-8ACB1EE81C09}" srcOrd="1" destOrd="0" presId="urn:microsoft.com/office/officeart/2005/8/layout/radial5"/>
    <dgm:cxn modelId="{4FDAF5CB-98C4-48AA-8493-A6693D7C7412}" type="presOf" srcId="{696AE0F2-E43D-4520-888E-518726FD8DA7}" destId="{679BD505-F2B7-4462-8665-ECCB882EF786}" srcOrd="0" destOrd="0" presId="urn:microsoft.com/office/officeart/2005/8/layout/radial5"/>
    <dgm:cxn modelId="{318EAC88-9BCE-4443-9CDD-0F421ED4CB33}" type="presParOf" srcId="{C78D3370-362C-4490-BB63-52535668936D}" destId="{99EC48C3-36F7-43FB-A9E8-C92135ED0418}" srcOrd="0" destOrd="0" presId="urn:microsoft.com/office/officeart/2005/8/layout/radial5"/>
    <dgm:cxn modelId="{790A1F21-EF1F-44AD-BD57-6B97DC24D201}" type="presParOf" srcId="{C78D3370-362C-4490-BB63-52535668936D}" destId="{661BD723-72D9-45A0-8A4A-EEAFAFD1EB19}" srcOrd="1" destOrd="0" presId="urn:microsoft.com/office/officeart/2005/8/layout/radial5"/>
    <dgm:cxn modelId="{D0EC8056-1465-43EF-9BC0-A343E3C50575}" type="presParOf" srcId="{661BD723-72D9-45A0-8A4A-EEAFAFD1EB19}" destId="{CBF028CD-790B-4A9A-A4CC-8ACB1EE81C09}" srcOrd="0" destOrd="0" presId="urn:microsoft.com/office/officeart/2005/8/layout/radial5"/>
    <dgm:cxn modelId="{19B87900-CB72-47A3-B7E3-84145719C27F}" type="presParOf" srcId="{C78D3370-362C-4490-BB63-52535668936D}" destId="{BC269513-1F6E-4832-9762-47B70074F046}" srcOrd="2" destOrd="0" presId="urn:microsoft.com/office/officeart/2005/8/layout/radial5"/>
    <dgm:cxn modelId="{B3408BDC-8B51-485B-890C-7BB2F8ED1DCC}" type="presParOf" srcId="{C78D3370-362C-4490-BB63-52535668936D}" destId="{F1891CC6-542F-49F5-9632-C0117B764220}" srcOrd="3" destOrd="0" presId="urn:microsoft.com/office/officeart/2005/8/layout/radial5"/>
    <dgm:cxn modelId="{69B3C012-1D68-4156-A371-CE00E96098C4}" type="presParOf" srcId="{F1891CC6-542F-49F5-9632-C0117B764220}" destId="{21C9BF57-21C6-4CE6-9DBA-54D8E845E636}" srcOrd="0" destOrd="0" presId="urn:microsoft.com/office/officeart/2005/8/layout/radial5"/>
    <dgm:cxn modelId="{8696EA04-14EB-4116-863E-A732401559ED}" type="presParOf" srcId="{C78D3370-362C-4490-BB63-52535668936D}" destId="{469EEE3E-C279-4DE0-AA1A-0C108ADE78C1}" srcOrd="4" destOrd="0" presId="urn:microsoft.com/office/officeart/2005/8/layout/radial5"/>
    <dgm:cxn modelId="{6788A111-7DF2-4D0D-A4E2-17645E6562A5}" type="presParOf" srcId="{C78D3370-362C-4490-BB63-52535668936D}" destId="{0307DF20-A939-4B1C-B710-24AF6B6D4D80}" srcOrd="5" destOrd="0" presId="urn:microsoft.com/office/officeart/2005/8/layout/radial5"/>
    <dgm:cxn modelId="{3B554949-0195-4B35-BCC3-E33113716E98}" type="presParOf" srcId="{0307DF20-A939-4B1C-B710-24AF6B6D4D80}" destId="{53780C29-3BC1-4402-A53C-01B980CC0B66}" srcOrd="0" destOrd="0" presId="urn:microsoft.com/office/officeart/2005/8/layout/radial5"/>
    <dgm:cxn modelId="{4DF2AD73-A5EF-4D12-85F0-7701355B51E9}" type="presParOf" srcId="{C78D3370-362C-4490-BB63-52535668936D}" destId="{D940AEEA-4FB2-4157-9463-9260498E1243}" srcOrd="6" destOrd="0" presId="urn:microsoft.com/office/officeart/2005/8/layout/radial5"/>
    <dgm:cxn modelId="{00A05821-5766-40E1-AE81-46B5F51903B2}" type="presParOf" srcId="{C78D3370-362C-4490-BB63-52535668936D}" destId="{4A8C063B-A0D5-4DFC-9E4E-0E8130CC06CF}" srcOrd="7" destOrd="0" presId="urn:microsoft.com/office/officeart/2005/8/layout/radial5"/>
    <dgm:cxn modelId="{1EF7E2E7-9107-45E5-BC24-1939E8A5CA6F}" type="presParOf" srcId="{4A8C063B-A0D5-4DFC-9E4E-0E8130CC06CF}" destId="{36AA1B6A-0462-47F4-BFB8-33EDD2AE85FD}" srcOrd="0" destOrd="0" presId="urn:microsoft.com/office/officeart/2005/8/layout/radial5"/>
    <dgm:cxn modelId="{CCC1F914-4B6D-4F94-A47F-8EF866AAA44B}" type="presParOf" srcId="{C78D3370-362C-4490-BB63-52535668936D}" destId="{495B18B7-9D22-4377-A94D-523E41BEC188}" srcOrd="8" destOrd="0" presId="urn:microsoft.com/office/officeart/2005/8/layout/radial5"/>
    <dgm:cxn modelId="{6C6283E2-82F6-4941-B69B-77F9A5062536}" type="presParOf" srcId="{C78D3370-362C-4490-BB63-52535668936D}" destId="{C0315A58-7D4E-4EAF-92B9-A96297C1B1D7}" srcOrd="9" destOrd="0" presId="urn:microsoft.com/office/officeart/2005/8/layout/radial5"/>
    <dgm:cxn modelId="{BD057EC8-28D5-4408-B0EA-5267B9F224D5}" type="presParOf" srcId="{C0315A58-7D4E-4EAF-92B9-A96297C1B1D7}" destId="{57FF9AA9-BBE7-40F2-96D6-E171DEC1DD50}" srcOrd="0" destOrd="0" presId="urn:microsoft.com/office/officeart/2005/8/layout/radial5"/>
    <dgm:cxn modelId="{931E1089-87EA-4772-8794-625C2FAD396E}" type="presParOf" srcId="{C78D3370-362C-4490-BB63-52535668936D}" destId="{679BD505-F2B7-4462-8665-ECCB882EF786}" srcOrd="10" destOrd="0" presId="urn:microsoft.com/office/officeart/2005/8/layout/radial5"/>
    <dgm:cxn modelId="{BF9D4996-0D05-4174-A148-B1A1461EC00E}" type="presParOf" srcId="{C78D3370-362C-4490-BB63-52535668936D}" destId="{09BC9080-C08D-48E7-9309-8C0829F789BB}" srcOrd="11" destOrd="0" presId="urn:microsoft.com/office/officeart/2005/8/layout/radial5"/>
    <dgm:cxn modelId="{7AEF89DF-9EE2-41C7-A933-96D583FD0E83}" type="presParOf" srcId="{09BC9080-C08D-48E7-9309-8C0829F789BB}" destId="{2C859844-7677-41DC-892B-14A383B91FA9}" srcOrd="0" destOrd="0" presId="urn:microsoft.com/office/officeart/2005/8/layout/radial5"/>
    <dgm:cxn modelId="{8A002090-956C-427D-AE32-7A8D6DD12F85}" type="presParOf" srcId="{C78D3370-362C-4490-BB63-52535668936D}" destId="{F12F20DC-D105-45CB-A633-503CB5A7927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62495D-EE89-45B9-A759-0181470A9C2A}" type="doc">
      <dgm:prSet loTypeId="urn:microsoft.com/office/officeart/2005/8/layout/radial5" loCatId="cycle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6931636-22CA-4E90-9004-BBEC44BA79A7}">
      <dgm:prSet phldrT="[Текст]" custT="1"/>
      <dgm:spPr>
        <a:solidFill>
          <a:srgbClr val="C1FBF7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dirty="0">
            <a:solidFill>
              <a:schemeClr val="tx1"/>
            </a:solidFill>
          </a:endParaRPr>
        </a:p>
      </dgm:t>
    </dgm:pt>
    <dgm:pt modelId="{D8E92CD8-7B21-4BB7-A895-893ECF5528BD}" type="parTrans" cxnId="{01452CB5-B2B3-4139-8E58-68A0C1775F65}">
      <dgm:prSet/>
      <dgm:spPr/>
      <dgm:t>
        <a:bodyPr/>
        <a:lstStyle/>
        <a:p>
          <a:endParaRPr lang="ru-RU"/>
        </a:p>
      </dgm:t>
    </dgm:pt>
    <dgm:pt modelId="{7ED97F60-DDB2-436B-B054-4A6D03F2AE57}" type="sibTrans" cxnId="{01452CB5-B2B3-4139-8E58-68A0C1775F65}">
      <dgm:prSet/>
      <dgm:spPr/>
      <dgm:t>
        <a:bodyPr/>
        <a:lstStyle/>
        <a:p>
          <a:endParaRPr lang="ru-RU"/>
        </a:p>
      </dgm:t>
    </dgm:pt>
    <dgm:pt modelId="{5711CE9F-D3F5-4D8E-A472-284FA4BDE6A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dirty="0">
            <a:solidFill>
              <a:schemeClr val="tx1"/>
            </a:solidFill>
          </a:endParaRPr>
        </a:p>
      </dgm:t>
    </dgm:pt>
    <dgm:pt modelId="{BC03E715-3FB5-4A2A-8FA2-17911458BCA6}" type="parTrans" cxnId="{3B9FA5F3-E225-4E52-8706-9E8A908A821E}">
      <dgm:prSet/>
      <dgm:spPr/>
      <dgm:t>
        <a:bodyPr/>
        <a:lstStyle/>
        <a:p>
          <a:endParaRPr lang="ru-RU"/>
        </a:p>
      </dgm:t>
    </dgm:pt>
    <dgm:pt modelId="{5EC5EDA2-978D-427E-91C2-C9B26732881E}" type="sibTrans" cxnId="{3B9FA5F3-E225-4E52-8706-9E8A908A821E}">
      <dgm:prSet/>
      <dgm:spPr/>
      <dgm:t>
        <a:bodyPr/>
        <a:lstStyle/>
        <a:p>
          <a:endParaRPr lang="ru-RU"/>
        </a:p>
      </dgm:t>
    </dgm:pt>
    <dgm:pt modelId="{5C0D2395-2668-49CE-B222-4EC70D1B1A43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dirty="0">
            <a:solidFill>
              <a:schemeClr val="tx1"/>
            </a:solidFill>
          </a:endParaRPr>
        </a:p>
      </dgm:t>
    </dgm:pt>
    <dgm:pt modelId="{A0D99E6F-6729-42F6-8C91-8B4ADAF580D9}" type="parTrans" cxnId="{804E57CF-124F-4815-99C6-24EA9AF6B4C2}">
      <dgm:prSet/>
      <dgm:spPr/>
      <dgm:t>
        <a:bodyPr/>
        <a:lstStyle/>
        <a:p>
          <a:endParaRPr lang="ru-RU"/>
        </a:p>
      </dgm:t>
    </dgm:pt>
    <dgm:pt modelId="{FEC83530-0363-466F-B420-C2BC51ED727F}" type="sibTrans" cxnId="{804E57CF-124F-4815-99C6-24EA9AF6B4C2}">
      <dgm:prSet/>
      <dgm:spPr/>
      <dgm:t>
        <a:bodyPr/>
        <a:lstStyle/>
        <a:p>
          <a:endParaRPr lang="ru-RU"/>
        </a:p>
      </dgm:t>
    </dgm:pt>
    <dgm:pt modelId="{696AE0F2-E43D-4520-888E-518726FD8DA7}">
      <dgm:prSet phldrT="[Текст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вовлечение молодых педагогов в конкурсное движение</a:t>
          </a:r>
          <a:endParaRPr lang="ru-RU" dirty="0">
            <a:solidFill>
              <a:schemeClr val="tx1"/>
            </a:solidFill>
          </a:endParaRPr>
        </a:p>
      </dgm:t>
    </dgm:pt>
    <dgm:pt modelId="{7CD215BC-1BDB-4A86-83D3-85042115FD50}" type="parTrans" cxnId="{6024F8F4-7A44-44F9-AD01-C226A1B720A0}">
      <dgm:prSet/>
      <dgm:spPr/>
      <dgm:t>
        <a:bodyPr/>
        <a:lstStyle/>
        <a:p>
          <a:endParaRPr lang="ru-RU"/>
        </a:p>
      </dgm:t>
    </dgm:pt>
    <dgm:pt modelId="{FBF1D676-85B9-40A3-A994-1FBD647A9583}" type="sibTrans" cxnId="{6024F8F4-7A44-44F9-AD01-C226A1B720A0}">
      <dgm:prSet/>
      <dgm:spPr/>
      <dgm:t>
        <a:bodyPr/>
        <a:lstStyle/>
        <a:p>
          <a:endParaRPr lang="ru-RU"/>
        </a:p>
      </dgm:t>
    </dgm:pt>
    <dgm:pt modelId="{BF7CFCB1-6154-485E-B8F4-28CBD972E1A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dirty="0">
            <a:solidFill>
              <a:schemeClr val="tx1"/>
            </a:solidFill>
          </a:endParaRPr>
        </a:p>
      </dgm:t>
    </dgm:pt>
    <dgm:pt modelId="{D8B247FA-CED4-4E56-9E09-209B854A5AF3}" type="parTrans" cxnId="{832ACD21-7E8D-4A95-882E-B2DEE880AF1D}">
      <dgm:prSet/>
      <dgm:spPr/>
      <dgm:t>
        <a:bodyPr/>
        <a:lstStyle/>
        <a:p>
          <a:endParaRPr lang="ru-RU"/>
        </a:p>
      </dgm:t>
    </dgm:pt>
    <dgm:pt modelId="{D4698711-3D74-42E0-9F09-BA97DB903B80}" type="sibTrans" cxnId="{832ACD21-7E8D-4A95-882E-B2DEE880AF1D}">
      <dgm:prSet/>
      <dgm:spPr/>
      <dgm:t>
        <a:bodyPr/>
        <a:lstStyle/>
        <a:p>
          <a:endParaRPr lang="ru-RU"/>
        </a:p>
      </dgm:t>
    </dgm:pt>
    <dgm:pt modelId="{B5B45CFE-D41C-4105-97BD-BF5D525A57B2}">
      <dgm:prSet phldrT="[Текст]" phldr="1"/>
      <dgm:spPr/>
      <dgm:t>
        <a:bodyPr/>
        <a:lstStyle/>
        <a:p>
          <a:endParaRPr lang="ru-RU" dirty="0"/>
        </a:p>
      </dgm:t>
    </dgm:pt>
    <dgm:pt modelId="{0A31C87A-A964-447B-BD18-6DEC3527619F}" type="parTrans" cxnId="{C04B9556-F808-4AEF-8BA1-306D3CF1D309}">
      <dgm:prSet/>
      <dgm:spPr/>
      <dgm:t>
        <a:bodyPr/>
        <a:lstStyle/>
        <a:p>
          <a:endParaRPr lang="ru-RU"/>
        </a:p>
      </dgm:t>
    </dgm:pt>
    <dgm:pt modelId="{6D2EB49C-68C5-42D7-B304-387E40AFFCA1}" type="sibTrans" cxnId="{C04B9556-F808-4AEF-8BA1-306D3CF1D309}">
      <dgm:prSet/>
      <dgm:spPr/>
      <dgm:t>
        <a:bodyPr/>
        <a:lstStyle/>
        <a:p>
          <a:endParaRPr lang="ru-RU"/>
        </a:p>
      </dgm:t>
    </dgm:pt>
    <dgm:pt modelId="{531ED8A4-16AA-4568-B0FF-948766E1378E}">
      <dgm:prSet phldrT="[Текст]" phldr="1" custRadScaleRad="109039" custRadScaleInc="-59210"/>
      <dgm:spPr/>
      <dgm:t>
        <a:bodyPr/>
        <a:lstStyle/>
        <a:p>
          <a:endParaRPr lang="ru-RU" dirty="0"/>
        </a:p>
      </dgm:t>
    </dgm:pt>
    <dgm:pt modelId="{DDA024E8-E062-4130-8224-4C187986306D}" type="parTrans" cxnId="{002A5BB8-D729-4722-B74F-F595967CD394}">
      <dgm:prSet/>
      <dgm:spPr/>
      <dgm:t>
        <a:bodyPr/>
        <a:lstStyle/>
        <a:p>
          <a:endParaRPr lang="ru-RU"/>
        </a:p>
      </dgm:t>
    </dgm:pt>
    <dgm:pt modelId="{C4612A5D-AC4F-440C-8D44-7EAEAAE3758D}" type="sibTrans" cxnId="{002A5BB8-D729-4722-B74F-F595967CD394}">
      <dgm:prSet/>
      <dgm:spPr/>
      <dgm:t>
        <a:bodyPr/>
        <a:lstStyle/>
        <a:p>
          <a:endParaRPr lang="ru-RU"/>
        </a:p>
      </dgm:t>
    </dgm:pt>
    <dgm:pt modelId="{BD922A63-3B5C-46E0-8548-5C9A44F8CC8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включение в инновационные преобразования</a:t>
          </a:r>
          <a:endParaRPr lang="ru-RU" sz="1800" dirty="0">
            <a:solidFill>
              <a:schemeClr val="tx1"/>
            </a:solidFill>
          </a:endParaRPr>
        </a:p>
      </dgm:t>
    </dgm:pt>
    <dgm:pt modelId="{37758D4D-AF82-4340-BA01-286EC34CF4CB}" type="parTrans" cxnId="{F1F7F70F-47F9-433F-B737-990E5FA237EE}">
      <dgm:prSet/>
      <dgm:spPr/>
      <dgm:t>
        <a:bodyPr/>
        <a:lstStyle/>
        <a:p>
          <a:endParaRPr lang="ru-RU"/>
        </a:p>
      </dgm:t>
    </dgm:pt>
    <dgm:pt modelId="{2225FD05-267D-494A-ABF9-B2FE08F95538}" type="sibTrans" cxnId="{F1F7F70F-47F9-433F-B737-990E5FA237EE}">
      <dgm:prSet/>
      <dgm:spPr/>
      <dgm:t>
        <a:bodyPr/>
        <a:lstStyle/>
        <a:p>
          <a:endParaRPr lang="ru-RU"/>
        </a:p>
      </dgm:t>
    </dgm:pt>
    <dgm:pt modelId="{040DFE60-8A7F-44B5-8FEE-6695643FBB4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формирование индивидуального стиля молодого педагога</a:t>
          </a:r>
          <a:endParaRPr lang="ru-RU" sz="1800" dirty="0">
            <a:solidFill>
              <a:schemeClr val="tx1"/>
            </a:solidFill>
          </a:endParaRPr>
        </a:p>
      </dgm:t>
    </dgm:pt>
    <dgm:pt modelId="{008D86EF-4F29-409A-9324-AD6389FB7E04}" type="parTrans" cxnId="{3A00CC80-8162-452B-BF8B-B758CA1955A8}">
      <dgm:prSet/>
      <dgm:spPr/>
      <dgm:t>
        <a:bodyPr/>
        <a:lstStyle/>
        <a:p>
          <a:endParaRPr lang="ru-RU"/>
        </a:p>
      </dgm:t>
    </dgm:pt>
    <dgm:pt modelId="{FAF0D41D-D8C8-4BA3-98FE-4E8CC2B13AAA}" type="sibTrans" cxnId="{3A00CC80-8162-452B-BF8B-B758CA1955A8}">
      <dgm:prSet/>
      <dgm:spPr/>
      <dgm:t>
        <a:bodyPr/>
        <a:lstStyle/>
        <a:p>
          <a:endParaRPr lang="ru-RU"/>
        </a:p>
      </dgm:t>
    </dgm:pt>
    <dgm:pt modelId="{C78D3370-362C-4490-BB63-52535668936D}" type="pres">
      <dgm:prSet presAssocID="{9A62495D-EE89-45B9-A759-0181470A9C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C48C3-36F7-43FB-A9E8-C92135ED0418}" type="pres">
      <dgm:prSet presAssocID="{B6931636-22CA-4E90-9004-BBEC44BA79A7}" presName="centerShape" presStyleLbl="node0" presStyleIdx="0" presStyleCnt="1" custScaleX="222691" custScaleY="132163" custLinFactNeighborX="719" custLinFactNeighborY="-480"/>
      <dgm:spPr/>
      <dgm:t>
        <a:bodyPr/>
        <a:lstStyle/>
        <a:p>
          <a:endParaRPr lang="ru-RU"/>
        </a:p>
      </dgm:t>
    </dgm:pt>
    <dgm:pt modelId="{661BD723-72D9-45A0-8A4A-EEAFAFD1EB19}" type="pres">
      <dgm:prSet presAssocID="{BC03E715-3FB5-4A2A-8FA2-17911458BCA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CBF028CD-790B-4A9A-A4CC-8ACB1EE81C09}" type="pres">
      <dgm:prSet presAssocID="{BC03E715-3FB5-4A2A-8FA2-17911458BC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C269513-1F6E-4832-9762-47B70074F046}" type="pres">
      <dgm:prSet presAssocID="{5711CE9F-D3F5-4D8E-A472-284FA4BDE6A3}" presName="node" presStyleLbl="node1" presStyleIdx="0" presStyleCnt="6" custScaleX="208830" custRadScaleRad="99060" custRadScaleInc="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91CC6-542F-49F5-9632-C0117B764220}" type="pres">
      <dgm:prSet presAssocID="{A0D99E6F-6729-42F6-8C91-8B4ADAF580D9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1C9BF57-21C6-4CE6-9DBA-54D8E845E636}" type="pres">
      <dgm:prSet presAssocID="{A0D99E6F-6729-42F6-8C91-8B4ADAF580D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469EEE3E-C279-4DE0-AA1A-0C108ADE78C1}" type="pres">
      <dgm:prSet presAssocID="{5C0D2395-2668-49CE-B222-4EC70D1B1A43}" presName="node" presStyleLbl="node1" presStyleIdx="1" presStyleCnt="6" custScaleX="208257" custRadScaleRad="184553" custRadScaleInc="23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DF20-A939-4B1C-B710-24AF6B6D4D80}" type="pres">
      <dgm:prSet presAssocID="{37758D4D-AF82-4340-BA01-286EC34CF4C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80C29-3BC1-4402-A53C-01B980CC0B66}" type="pres">
      <dgm:prSet presAssocID="{37758D4D-AF82-4340-BA01-286EC34CF4C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940AEEA-4FB2-4157-9463-9260498E1243}" type="pres">
      <dgm:prSet presAssocID="{BD922A63-3B5C-46E0-8548-5C9A44F8CC8B}" presName="node" presStyleLbl="node1" presStyleIdx="2" presStyleCnt="6" custScaleX="222930" custRadScaleRad="186232" custRadScaleInc="-2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C063B-A0D5-4DFC-9E4E-0E8130CC06CF}" type="pres">
      <dgm:prSet presAssocID="{008D86EF-4F29-409A-9324-AD6389FB7E0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6AA1B6A-0462-47F4-BFB8-33EDD2AE85FD}" type="pres">
      <dgm:prSet presAssocID="{008D86EF-4F29-409A-9324-AD6389FB7E0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5B18B7-9D22-4377-A94D-523E41BEC188}" type="pres">
      <dgm:prSet presAssocID="{040DFE60-8A7F-44B5-8FEE-6695643FBB4C}" presName="node" presStyleLbl="node1" presStyleIdx="3" presStyleCnt="6" custScaleX="206518" custRadScaleRad="101720" custRadScaleInc="-1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5A58-7D4E-4EAF-92B9-A96297C1B1D7}" type="pres">
      <dgm:prSet presAssocID="{7CD215BC-1BDB-4A86-83D3-85042115FD5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7FF9AA9-BBE7-40F2-96D6-E171DEC1DD50}" type="pres">
      <dgm:prSet presAssocID="{7CD215BC-1BDB-4A86-83D3-85042115FD5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79BD505-F2B7-4462-8665-ECCB882EF786}" type="pres">
      <dgm:prSet presAssocID="{696AE0F2-E43D-4520-888E-518726FD8DA7}" presName="node" presStyleLbl="node1" presStyleIdx="4" presStyleCnt="6" custScaleX="184668" custRadScaleRad="174184" custRadScaleInc="30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C9080-C08D-48E7-9309-8C0829F789BB}" type="pres">
      <dgm:prSet presAssocID="{D8B247FA-CED4-4E56-9E09-209B854A5AF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C859844-7677-41DC-892B-14A383B91FA9}" type="pres">
      <dgm:prSet presAssocID="{D8B247FA-CED4-4E56-9E09-209B854A5AF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12F20DC-D105-45CB-A633-503CB5A79271}" type="pres">
      <dgm:prSet presAssocID="{BF7CFCB1-6154-485E-B8F4-28CBD972E1A7}" presName="node" presStyleLbl="node1" presStyleIdx="5" presStyleCnt="6" custScaleX="183368" custRadScaleRad="174188" custRadScaleInc="-1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BE8D0-580E-4364-94AC-7A3DD4A183EF}" type="presOf" srcId="{008D86EF-4F29-409A-9324-AD6389FB7E04}" destId="{36AA1B6A-0462-47F4-BFB8-33EDD2AE85FD}" srcOrd="1" destOrd="0" presId="urn:microsoft.com/office/officeart/2005/8/layout/radial5"/>
    <dgm:cxn modelId="{CDA50453-65AE-4293-9FCB-B5332F2AD3ED}" type="presOf" srcId="{040DFE60-8A7F-44B5-8FEE-6695643FBB4C}" destId="{495B18B7-9D22-4377-A94D-523E41BEC188}" srcOrd="0" destOrd="0" presId="urn:microsoft.com/office/officeart/2005/8/layout/radial5"/>
    <dgm:cxn modelId="{86D95234-1131-4297-B1A7-E06AF302E7CA}" type="presOf" srcId="{A0D99E6F-6729-42F6-8C91-8B4ADAF580D9}" destId="{21C9BF57-21C6-4CE6-9DBA-54D8E845E636}" srcOrd="1" destOrd="0" presId="urn:microsoft.com/office/officeart/2005/8/layout/radial5"/>
    <dgm:cxn modelId="{2491C0E9-00D3-4567-81B7-3EBA87434901}" type="presOf" srcId="{D8B247FA-CED4-4E56-9E09-209B854A5AF3}" destId="{09BC9080-C08D-48E7-9309-8C0829F789BB}" srcOrd="0" destOrd="0" presId="urn:microsoft.com/office/officeart/2005/8/layout/radial5"/>
    <dgm:cxn modelId="{F1F7F70F-47F9-433F-B737-990E5FA237EE}" srcId="{B6931636-22CA-4E90-9004-BBEC44BA79A7}" destId="{BD922A63-3B5C-46E0-8548-5C9A44F8CC8B}" srcOrd="2" destOrd="0" parTransId="{37758D4D-AF82-4340-BA01-286EC34CF4CB}" sibTransId="{2225FD05-267D-494A-ABF9-B2FE08F95538}"/>
    <dgm:cxn modelId="{CF748CA7-A2A9-4F0C-BB7B-DFF4A60A8523}" type="presOf" srcId="{BC03E715-3FB5-4A2A-8FA2-17911458BCA6}" destId="{661BD723-72D9-45A0-8A4A-EEAFAFD1EB19}" srcOrd="0" destOrd="0" presId="urn:microsoft.com/office/officeart/2005/8/layout/radial5"/>
    <dgm:cxn modelId="{B3D565C8-2E94-4ED4-AB68-9F90F5CB88FC}" type="presOf" srcId="{37758D4D-AF82-4340-BA01-286EC34CF4CB}" destId="{53780C29-3BC1-4402-A53C-01B980CC0B66}" srcOrd="1" destOrd="0" presId="urn:microsoft.com/office/officeart/2005/8/layout/radial5"/>
    <dgm:cxn modelId="{3B9FA5F3-E225-4E52-8706-9E8A908A821E}" srcId="{B6931636-22CA-4E90-9004-BBEC44BA79A7}" destId="{5711CE9F-D3F5-4D8E-A472-284FA4BDE6A3}" srcOrd="0" destOrd="0" parTransId="{BC03E715-3FB5-4A2A-8FA2-17911458BCA6}" sibTransId="{5EC5EDA2-978D-427E-91C2-C9B26732881E}"/>
    <dgm:cxn modelId="{C3F955D4-1F86-4205-B87C-65D9AB01CEA1}" type="presOf" srcId="{008D86EF-4F29-409A-9324-AD6389FB7E04}" destId="{4A8C063B-A0D5-4DFC-9E4E-0E8130CC06CF}" srcOrd="0" destOrd="0" presId="urn:microsoft.com/office/officeart/2005/8/layout/radial5"/>
    <dgm:cxn modelId="{832ACD21-7E8D-4A95-882E-B2DEE880AF1D}" srcId="{B6931636-22CA-4E90-9004-BBEC44BA79A7}" destId="{BF7CFCB1-6154-485E-B8F4-28CBD972E1A7}" srcOrd="5" destOrd="0" parTransId="{D8B247FA-CED4-4E56-9E09-209B854A5AF3}" sibTransId="{D4698711-3D74-42E0-9F09-BA97DB903B80}"/>
    <dgm:cxn modelId="{513939EC-526F-4601-A456-02447A5F4255}" type="presOf" srcId="{5C0D2395-2668-49CE-B222-4EC70D1B1A43}" destId="{469EEE3E-C279-4DE0-AA1A-0C108ADE78C1}" srcOrd="0" destOrd="0" presId="urn:microsoft.com/office/officeart/2005/8/layout/radial5"/>
    <dgm:cxn modelId="{6034091C-095B-4BF3-9B1D-A356D5EA8FDC}" type="presOf" srcId="{BF7CFCB1-6154-485E-B8F4-28CBD972E1A7}" destId="{F12F20DC-D105-45CB-A633-503CB5A79271}" srcOrd="0" destOrd="0" presId="urn:microsoft.com/office/officeart/2005/8/layout/radial5"/>
    <dgm:cxn modelId="{C04B9556-F808-4AEF-8BA1-306D3CF1D309}" srcId="{9A62495D-EE89-45B9-A759-0181470A9C2A}" destId="{B5B45CFE-D41C-4105-97BD-BF5D525A57B2}" srcOrd="1" destOrd="0" parTransId="{0A31C87A-A964-447B-BD18-6DEC3527619F}" sibTransId="{6D2EB49C-68C5-42D7-B304-387E40AFFCA1}"/>
    <dgm:cxn modelId="{755CB67E-8F5B-47C5-A39C-2452B341CCDD}" type="presOf" srcId="{A0D99E6F-6729-42F6-8C91-8B4ADAF580D9}" destId="{F1891CC6-542F-49F5-9632-C0117B764220}" srcOrd="0" destOrd="0" presId="urn:microsoft.com/office/officeart/2005/8/layout/radial5"/>
    <dgm:cxn modelId="{804E57CF-124F-4815-99C6-24EA9AF6B4C2}" srcId="{B6931636-22CA-4E90-9004-BBEC44BA79A7}" destId="{5C0D2395-2668-49CE-B222-4EC70D1B1A43}" srcOrd="1" destOrd="0" parTransId="{A0D99E6F-6729-42F6-8C91-8B4ADAF580D9}" sibTransId="{FEC83530-0363-466F-B420-C2BC51ED727F}"/>
    <dgm:cxn modelId="{002A5BB8-D729-4722-B74F-F595967CD394}" srcId="{9A62495D-EE89-45B9-A759-0181470A9C2A}" destId="{531ED8A4-16AA-4568-B0FF-948766E1378E}" srcOrd="2" destOrd="0" parTransId="{DDA024E8-E062-4130-8224-4C187986306D}" sibTransId="{C4612A5D-AC4F-440C-8D44-7EAEAAE3758D}"/>
    <dgm:cxn modelId="{2BC71DAC-CF80-42E3-837A-8855913BF190}" type="presOf" srcId="{7CD215BC-1BDB-4A86-83D3-85042115FD50}" destId="{57FF9AA9-BBE7-40F2-96D6-E171DEC1DD50}" srcOrd="1" destOrd="0" presId="urn:microsoft.com/office/officeart/2005/8/layout/radial5"/>
    <dgm:cxn modelId="{78733C5F-DCA6-4B63-9126-BF77BBB12D94}" type="presOf" srcId="{9A62495D-EE89-45B9-A759-0181470A9C2A}" destId="{C78D3370-362C-4490-BB63-52535668936D}" srcOrd="0" destOrd="0" presId="urn:microsoft.com/office/officeart/2005/8/layout/radial5"/>
    <dgm:cxn modelId="{6024F8F4-7A44-44F9-AD01-C226A1B720A0}" srcId="{B6931636-22CA-4E90-9004-BBEC44BA79A7}" destId="{696AE0F2-E43D-4520-888E-518726FD8DA7}" srcOrd="4" destOrd="0" parTransId="{7CD215BC-1BDB-4A86-83D3-85042115FD50}" sibTransId="{FBF1D676-85B9-40A3-A994-1FBD647A9583}"/>
    <dgm:cxn modelId="{7018FA79-6099-4D0E-862B-8D2158A1F415}" type="presOf" srcId="{BD922A63-3B5C-46E0-8548-5C9A44F8CC8B}" destId="{D940AEEA-4FB2-4157-9463-9260498E1243}" srcOrd="0" destOrd="0" presId="urn:microsoft.com/office/officeart/2005/8/layout/radial5"/>
    <dgm:cxn modelId="{47273F86-56BE-440E-9876-6EC5972DD46C}" type="presOf" srcId="{37758D4D-AF82-4340-BA01-286EC34CF4CB}" destId="{0307DF20-A939-4B1C-B710-24AF6B6D4D80}" srcOrd="0" destOrd="0" presId="urn:microsoft.com/office/officeart/2005/8/layout/radial5"/>
    <dgm:cxn modelId="{66AE7F95-F358-47BB-8389-45C2A7AC4125}" type="presOf" srcId="{D8B247FA-CED4-4E56-9E09-209B854A5AF3}" destId="{2C859844-7677-41DC-892B-14A383B91FA9}" srcOrd="1" destOrd="0" presId="urn:microsoft.com/office/officeart/2005/8/layout/radial5"/>
    <dgm:cxn modelId="{3A00CC80-8162-452B-BF8B-B758CA1955A8}" srcId="{B6931636-22CA-4E90-9004-BBEC44BA79A7}" destId="{040DFE60-8A7F-44B5-8FEE-6695643FBB4C}" srcOrd="3" destOrd="0" parTransId="{008D86EF-4F29-409A-9324-AD6389FB7E04}" sibTransId="{FAF0D41D-D8C8-4BA3-98FE-4E8CC2B13AAA}"/>
    <dgm:cxn modelId="{839FD35D-68C2-40DB-859F-5EF68925FF68}" type="presOf" srcId="{B6931636-22CA-4E90-9004-BBEC44BA79A7}" destId="{99EC48C3-36F7-43FB-A9E8-C92135ED0418}" srcOrd="0" destOrd="0" presId="urn:microsoft.com/office/officeart/2005/8/layout/radial5"/>
    <dgm:cxn modelId="{98D0660A-0C5C-4684-93F0-27F45C48F1ED}" type="presOf" srcId="{7CD215BC-1BDB-4A86-83D3-85042115FD50}" destId="{C0315A58-7D4E-4EAF-92B9-A96297C1B1D7}" srcOrd="0" destOrd="0" presId="urn:microsoft.com/office/officeart/2005/8/layout/radial5"/>
    <dgm:cxn modelId="{28783D0E-D9CA-4B17-9172-E9A4C2AE18BF}" type="presOf" srcId="{5711CE9F-D3F5-4D8E-A472-284FA4BDE6A3}" destId="{BC269513-1F6E-4832-9762-47B70074F046}" srcOrd="0" destOrd="0" presId="urn:microsoft.com/office/officeart/2005/8/layout/radial5"/>
    <dgm:cxn modelId="{01452CB5-B2B3-4139-8E58-68A0C1775F65}" srcId="{9A62495D-EE89-45B9-A759-0181470A9C2A}" destId="{B6931636-22CA-4E90-9004-BBEC44BA79A7}" srcOrd="0" destOrd="0" parTransId="{D8E92CD8-7B21-4BB7-A895-893ECF5528BD}" sibTransId="{7ED97F60-DDB2-436B-B054-4A6D03F2AE57}"/>
    <dgm:cxn modelId="{2564B586-C4BA-49BA-A72C-E970BEF0DC5F}" type="presOf" srcId="{BC03E715-3FB5-4A2A-8FA2-17911458BCA6}" destId="{CBF028CD-790B-4A9A-A4CC-8ACB1EE81C09}" srcOrd="1" destOrd="0" presId="urn:microsoft.com/office/officeart/2005/8/layout/radial5"/>
    <dgm:cxn modelId="{4FDAF5CB-98C4-48AA-8493-A6693D7C7412}" type="presOf" srcId="{696AE0F2-E43D-4520-888E-518726FD8DA7}" destId="{679BD505-F2B7-4462-8665-ECCB882EF786}" srcOrd="0" destOrd="0" presId="urn:microsoft.com/office/officeart/2005/8/layout/radial5"/>
    <dgm:cxn modelId="{318EAC88-9BCE-4443-9CDD-0F421ED4CB33}" type="presParOf" srcId="{C78D3370-362C-4490-BB63-52535668936D}" destId="{99EC48C3-36F7-43FB-A9E8-C92135ED0418}" srcOrd="0" destOrd="0" presId="urn:microsoft.com/office/officeart/2005/8/layout/radial5"/>
    <dgm:cxn modelId="{790A1F21-EF1F-44AD-BD57-6B97DC24D201}" type="presParOf" srcId="{C78D3370-362C-4490-BB63-52535668936D}" destId="{661BD723-72D9-45A0-8A4A-EEAFAFD1EB19}" srcOrd="1" destOrd="0" presId="urn:microsoft.com/office/officeart/2005/8/layout/radial5"/>
    <dgm:cxn modelId="{D0EC8056-1465-43EF-9BC0-A343E3C50575}" type="presParOf" srcId="{661BD723-72D9-45A0-8A4A-EEAFAFD1EB19}" destId="{CBF028CD-790B-4A9A-A4CC-8ACB1EE81C09}" srcOrd="0" destOrd="0" presId="urn:microsoft.com/office/officeart/2005/8/layout/radial5"/>
    <dgm:cxn modelId="{19B87900-CB72-47A3-B7E3-84145719C27F}" type="presParOf" srcId="{C78D3370-362C-4490-BB63-52535668936D}" destId="{BC269513-1F6E-4832-9762-47B70074F046}" srcOrd="2" destOrd="0" presId="urn:microsoft.com/office/officeart/2005/8/layout/radial5"/>
    <dgm:cxn modelId="{B3408BDC-8B51-485B-890C-7BB2F8ED1DCC}" type="presParOf" srcId="{C78D3370-362C-4490-BB63-52535668936D}" destId="{F1891CC6-542F-49F5-9632-C0117B764220}" srcOrd="3" destOrd="0" presId="urn:microsoft.com/office/officeart/2005/8/layout/radial5"/>
    <dgm:cxn modelId="{69B3C012-1D68-4156-A371-CE00E96098C4}" type="presParOf" srcId="{F1891CC6-542F-49F5-9632-C0117B764220}" destId="{21C9BF57-21C6-4CE6-9DBA-54D8E845E636}" srcOrd="0" destOrd="0" presId="urn:microsoft.com/office/officeart/2005/8/layout/radial5"/>
    <dgm:cxn modelId="{8696EA04-14EB-4116-863E-A732401559ED}" type="presParOf" srcId="{C78D3370-362C-4490-BB63-52535668936D}" destId="{469EEE3E-C279-4DE0-AA1A-0C108ADE78C1}" srcOrd="4" destOrd="0" presId="urn:microsoft.com/office/officeart/2005/8/layout/radial5"/>
    <dgm:cxn modelId="{6788A111-7DF2-4D0D-A4E2-17645E6562A5}" type="presParOf" srcId="{C78D3370-362C-4490-BB63-52535668936D}" destId="{0307DF20-A939-4B1C-B710-24AF6B6D4D80}" srcOrd="5" destOrd="0" presId="urn:microsoft.com/office/officeart/2005/8/layout/radial5"/>
    <dgm:cxn modelId="{3B554949-0195-4B35-BCC3-E33113716E98}" type="presParOf" srcId="{0307DF20-A939-4B1C-B710-24AF6B6D4D80}" destId="{53780C29-3BC1-4402-A53C-01B980CC0B66}" srcOrd="0" destOrd="0" presId="urn:microsoft.com/office/officeart/2005/8/layout/radial5"/>
    <dgm:cxn modelId="{4DF2AD73-A5EF-4D12-85F0-7701355B51E9}" type="presParOf" srcId="{C78D3370-362C-4490-BB63-52535668936D}" destId="{D940AEEA-4FB2-4157-9463-9260498E1243}" srcOrd="6" destOrd="0" presId="urn:microsoft.com/office/officeart/2005/8/layout/radial5"/>
    <dgm:cxn modelId="{00A05821-5766-40E1-AE81-46B5F51903B2}" type="presParOf" srcId="{C78D3370-362C-4490-BB63-52535668936D}" destId="{4A8C063B-A0D5-4DFC-9E4E-0E8130CC06CF}" srcOrd="7" destOrd="0" presId="urn:microsoft.com/office/officeart/2005/8/layout/radial5"/>
    <dgm:cxn modelId="{1EF7E2E7-9107-45E5-BC24-1939E8A5CA6F}" type="presParOf" srcId="{4A8C063B-A0D5-4DFC-9E4E-0E8130CC06CF}" destId="{36AA1B6A-0462-47F4-BFB8-33EDD2AE85FD}" srcOrd="0" destOrd="0" presId="urn:microsoft.com/office/officeart/2005/8/layout/radial5"/>
    <dgm:cxn modelId="{CCC1F914-4B6D-4F94-A47F-8EF866AAA44B}" type="presParOf" srcId="{C78D3370-362C-4490-BB63-52535668936D}" destId="{495B18B7-9D22-4377-A94D-523E41BEC188}" srcOrd="8" destOrd="0" presId="urn:microsoft.com/office/officeart/2005/8/layout/radial5"/>
    <dgm:cxn modelId="{6C6283E2-82F6-4941-B69B-77F9A5062536}" type="presParOf" srcId="{C78D3370-362C-4490-BB63-52535668936D}" destId="{C0315A58-7D4E-4EAF-92B9-A96297C1B1D7}" srcOrd="9" destOrd="0" presId="urn:microsoft.com/office/officeart/2005/8/layout/radial5"/>
    <dgm:cxn modelId="{BD057EC8-28D5-4408-B0EA-5267B9F224D5}" type="presParOf" srcId="{C0315A58-7D4E-4EAF-92B9-A96297C1B1D7}" destId="{57FF9AA9-BBE7-40F2-96D6-E171DEC1DD50}" srcOrd="0" destOrd="0" presId="urn:microsoft.com/office/officeart/2005/8/layout/radial5"/>
    <dgm:cxn modelId="{931E1089-87EA-4772-8794-625C2FAD396E}" type="presParOf" srcId="{C78D3370-362C-4490-BB63-52535668936D}" destId="{679BD505-F2B7-4462-8665-ECCB882EF786}" srcOrd="10" destOrd="0" presId="urn:microsoft.com/office/officeart/2005/8/layout/radial5"/>
    <dgm:cxn modelId="{BF9D4996-0D05-4174-A148-B1A1461EC00E}" type="presParOf" srcId="{C78D3370-362C-4490-BB63-52535668936D}" destId="{09BC9080-C08D-48E7-9309-8C0829F789BB}" srcOrd="11" destOrd="0" presId="urn:microsoft.com/office/officeart/2005/8/layout/radial5"/>
    <dgm:cxn modelId="{7AEF89DF-9EE2-41C7-A933-96D583FD0E83}" type="presParOf" srcId="{09BC9080-C08D-48E7-9309-8C0829F789BB}" destId="{2C859844-7677-41DC-892B-14A383B91FA9}" srcOrd="0" destOrd="0" presId="urn:microsoft.com/office/officeart/2005/8/layout/radial5"/>
    <dgm:cxn modelId="{8A002090-956C-427D-AE32-7A8D6DD12F85}" type="presParOf" srcId="{C78D3370-362C-4490-BB63-52535668936D}" destId="{F12F20DC-D105-45CB-A633-503CB5A7927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48C3-36F7-43FB-A9E8-C92135ED0418}">
      <dsp:nvSpPr>
        <dsp:cNvPr id="0" name=""/>
        <dsp:cNvSpPr/>
      </dsp:nvSpPr>
      <dsp:spPr>
        <a:xfrm>
          <a:off x="3466026" y="1858926"/>
          <a:ext cx="3373096" cy="2001870"/>
        </a:xfrm>
        <a:prstGeom prst="ellipse">
          <a:avLst/>
        </a:prstGeom>
        <a:solidFill>
          <a:srgbClr val="C1FBF7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60004" y="2152093"/>
        <a:ext cx="2385140" cy="1415536"/>
      </dsp:txXfrm>
    </dsp:sp>
    <dsp:sp modelId="{661BD723-72D9-45A0-8A4A-EEAFAFD1EB19}">
      <dsp:nvSpPr>
        <dsp:cNvPr id="0" name=""/>
        <dsp:cNvSpPr/>
      </dsp:nvSpPr>
      <dsp:spPr>
        <a:xfrm rot="16201610">
          <a:off x="5068366" y="1446319"/>
          <a:ext cx="169500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93779" y="1574743"/>
        <a:ext cx="118650" cy="308999"/>
      </dsp:txXfrm>
    </dsp:sp>
    <dsp:sp modelId="{BC269513-1F6E-4832-9762-47B70074F046}">
      <dsp:nvSpPr>
        <dsp:cNvPr id="0" name=""/>
        <dsp:cNvSpPr/>
      </dsp:nvSpPr>
      <dsp:spPr>
        <a:xfrm>
          <a:off x="3571975" y="24416"/>
          <a:ext cx="3163144" cy="151469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4035207" y="246238"/>
        <a:ext cx="2236680" cy="1071054"/>
      </dsp:txXfrm>
    </dsp:sp>
    <dsp:sp modelId="{F1891CC6-542F-49F5-9632-C0117B764220}">
      <dsp:nvSpPr>
        <dsp:cNvPr id="0" name=""/>
        <dsp:cNvSpPr/>
      </dsp:nvSpPr>
      <dsp:spPr>
        <a:xfrm rot="20228798">
          <a:off x="6725448" y="1818041"/>
          <a:ext cx="576195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61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31512" y="1951042"/>
        <a:ext cx="421696" cy="308999"/>
      </dsp:txXfrm>
    </dsp:sp>
    <dsp:sp modelId="{469EEE3E-C279-4DE0-AA1A-0C108ADE78C1}">
      <dsp:nvSpPr>
        <dsp:cNvPr id="0" name=""/>
        <dsp:cNvSpPr/>
      </dsp:nvSpPr>
      <dsp:spPr>
        <a:xfrm>
          <a:off x="7137644" y="601152"/>
          <a:ext cx="3154465" cy="151469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7599605" y="822974"/>
        <a:ext cx="2230543" cy="1071054"/>
      </dsp:txXfrm>
    </dsp:sp>
    <dsp:sp modelId="{0307DF20-A939-4B1C-B710-24AF6B6D4D80}">
      <dsp:nvSpPr>
        <dsp:cNvPr id="0" name=""/>
        <dsp:cNvSpPr/>
      </dsp:nvSpPr>
      <dsp:spPr>
        <a:xfrm rot="1415150">
          <a:off x="6711214" y="3411844"/>
          <a:ext cx="590880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92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17667" y="3483934"/>
        <a:ext cx="436381" cy="308999"/>
      </dsp:txXfrm>
    </dsp:sp>
    <dsp:sp modelId="{D940AEEA-4FB2-4157-9463-9260498E1243}">
      <dsp:nvSpPr>
        <dsp:cNvPr id="0" name=""/>
        <dsp:cNvSpPr/>
      </dsp:nvSpPr>
      <dsp:spPr>
        <a:xfrm>
          <a:off x="7054381" y="3669959"/>
          <a:ext cx="3376716" cy="15146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7548890" y="3891781"/>
        <a:ext cx="2387698" cy="1071054"/>
      </dsp:txXfrm>
    </dsp:sp>
    <dsp:sp modelId="{4A8C063B-A0D5-4DFC-9E4E-0E8130CC06CF}">
      <dsp:nvSpPr>
        <dsp:cNvPr id="0" name=""/>
        <dsp:cNvSpPr/>
      </dsp:nvSpPr>
      <dsp:spPr>
        <a:xfrm rot="5186852">
          <a:off x="5123824" y="3789794"/>
          <a:ext cx="204935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385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152659" y="3862112"/>
        <a:ext cx="143455" cy="308999"/>
      </dsp:txXfrm>
    </dsp:sp>
    <dsp:sp modelId="{495B18B7-9D22-4377-A94D-523E41BEC188}">
      <dsp:nvSpPr>
        <dsp:cNvPr id="0" name=""/>
        <dsp:cNvSpPr/>
      </dsp:nvSpPr>
      <dsp:spPr>
        <a:xfrm>
          <a:off x="3721565" y="4245704"/>
          <a:ext cx="3128124" cy="151469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4179668" y="4467526"/>
        <a:ext cx="2211918" cy="1071054"/>
      </dsp:txXfrm>
    </dsp:sp>
    <dsp:sp modelId="{C0315A58-7D4E-4EAF-92B9-A96297C1B1D7}">
      <dsp:nvSpPr>
        <dsp:cNvPr id="0" name=""/>
        <dsp:cNvSpPr/>
      </dsp:nvSpPr>
      <dsp:spPr>
        <a:xfrm rot="9539589">
          <a:off x="3021718" y="3319265"/>
          <a:ext cx="527856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847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171083" y="3394572"/>
        <a:ext cx="373357" cy="308999"/>
      </dsp:txXfrm>
    </dsp:sp>
    <dsp:sp modelId="{679BD505-F2B7-4462-8665-ECCB882EF786}">
      <dsp:nvSpPr>
        <dsp:cNvPr id="0" name=""/>
        <dsp:cNvSpPr/>
      </dsp:nvSpPr>
      <dsp:spPr>
        <a:xfrm>
          <a:off x="267388" y="3441372"/>
          <a:ext cx="2797162" cy="151469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>
            <a:solidFill>
              <a:schemeClr val="tx1"/>
            </a:solidFill>
          </a:endParaRPr>
        </a:p>
      </dsp:txBody>
      <dsp:txXfrm>
        <a:off x="677023" y="3663194"/>
        <a:ext cx="1977892" cy="1071054"/>
      </dsp:txXfrm>
    </dsp:sp>
    <dsp:sp modelId="{09BC9080-C08D-48E7-9309-8C0829F789BB}">
      <dsp:nvSpPr>
        <dsp:cNvPr id="0" name=""/>
        <dsp:cNvSpPr/>
      </dsp:nvSpPr>
      <dsp:spPr>
        <a:xfrm rot="12341352">
          <a:off x="3064667" y="1739212"/>
          <a:ext cx="587094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211531" y="1875698"/>
        <a:ext cx="432595" cy="308999"/>
      </dsp:txXfrm>
    </dsp:sp>
    <dsp:sp modelId="{F12F20DC-D105-45CB-A633-503CB5A79271}">
      <dsp:nvSpPr>
        <dsp:cNvPr id="0" name=""/>
        <dsp:cNvSpPr/>
      </dsp:nvSpPr>
      <dsp:spPr>
        <a:xfrm>
          <a:off x="413912" y="491079"/>
          <a:ext cx="2777471" cy="1514698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820663" y="712901"/>
        <a:ext cx="1963969" cy="1071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48C3-36F7-43FB-A9E8-C92135ED0418}">
      <dsp:nvSpPr>
        <dsp:cNvPr id="0" name=""/>
        <dsp:cNvSpPr/>
      </dsp:nvSpPr>
      <dsp:spPr>
        <a:xfrm>
          <a:off x="3456830" y="1858926"/>
          <a:ext cx="3373096" cy="2001870"/>
        </a:xfrm>
        <a:prstGeom prst="ellipse">
          <a:avLst/>
        </a:prstGeom>
        <a:solidFill>
          <a:srgbClr val="C1FBF7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50808" y="2152093"/>
        <a:ext cx="2385140" cy="1415536"/>
      </dsp:txXfrm>
    </dsp:sp>
    <dsp:sp modelId="{661BD723-72D9-45A0-8A4A-EEAFAFD1EB19}">
      <dsp:nvSpPr>
        <dsp:cNvPr id="0" name=""/>
        <dsp:cNvSpPr/>
      </dsp:nvSpPr>
      <dsp:spPr>
        <a:xfrm rot="16216822">
          <a:off x="5064283" y="1446320"/>
          <a:ext cx="169505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89584" y="1574744"/>
        <a:ext cx="118654" cy="308999"/>
      </dsp:txXfrm>
    </dsp:sp>
    <dsp:sp modelId="{BC269513-1F6E-4832-9762-47B70074F046}">
      <dsp:nvSpPr>
        <dsp:cNvPr id="0" name=""/>
        <dsp:cNvSpPr/>
      </dsp:nvSpPr>
      <dsp:spPr>
        <a:xfrm>
          <a:off x="3571975" y="24416"/>
          <a:ext cx="3163144" cy="151469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4035207" y="246238"/>
        <a:ext cx="2236680" cy="1071054"/>
      </dsp:txXfrm>
    </dsp:sp>
    <dsp:sp modelId="{F1891CC6-542F-49F5-9632-C0117B764220}">
      <dsp:nvSpPr>
        <dsp:cNvPr id="0" name=""/>
        <dsp:cNvSpPr/>
      </dsp:nvSpPr>
      <dsp:spPr>
        <a:xfrm rot="20231967">
          <a:off x="6718871" y="1818200"/>
          <a:ext cx="579812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61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24907" y="1951135"/>
        <a:ext cx="425313" cy="308999"/>
      </dsp:txXfrm>
    </dsp:sp>
    <dsp:sp modelId="{469EEE3E-C279-4DE0-AA1A-0C108ADE78C1}">
      <dsp:nvSpPr>
        <dsp:cNvPr id="0" name=""/>
        <dsp:cNvSpPr/>
      </dsp:nvSpPr>
      <dsp:spPr>
        <a:xfrm>
          <a:off x="7137644" y="601152"/>
          <a:ext cx="3154465" cy="151469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7599605" y="822974"/>
        <a:ext cx="2230543" cy="1071054"/>
      </dsp:txXfrm>
    </dsp:sp>
    <dsp:sp modelId="{0307DF20-A939-4B1C-B710-24AF6B6D4D80}">
      <dsp:nvSpPr>
        <dsp:cNvPr id="0" name=""/>
        <dsp:cNvSpPr/>
      </dsp:nvSpPr>
      <dsp:spPr>
        <a:xfrm rot="1411928">
          <a:off x="6704626" y="3411674"/>
          <a:ext cx="594380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92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11050" y="3483830"/>
        <a:ext cx="439881" cy="308999"/>
      </dsp:txXfrm>
    </dsp:sp>
    <dsp:sp modelId="{D940AEEA-4FB2-4157-9463-9260498E1243}">
      <dsp:nvSpPr>
        <dsp:cNvPr id="0" name=""/>
        <dsp:cNvSpPr/>
      </dsp:nvSpPr>
      <dsp:spPr>
        <a:xfrm>
          <a:off x="7054381" y="3669959"/>
          <a:ext cx="3376716" cy="15146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7548890" y="3891781"/>
        <a:ext cx="2387698" cy="1071054"/>
      </dsp:txXfrm>
    </dsp:sp>
    <dsp:sp modelId="{4A8C063B-A0D5-4DFC-9E4E-0E8130CC06CF}">
      <dsp:nvSpPr>
        <dsp:cNvPr id="0" name=""/>
        <dsp:cNvSpPr/>
      </dsp:nvSpPr>
      <dsp:spPr>
        <a:xfrm rot="5172163">
          <a:off x="5119655" y="3789768"/>
          <a:ext cx="205069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385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148378" y="3862074"/>
        <a:ext cx="143548" cy="308999"/>
      </dsp:txXfrm>
    </dsp:sp>
    <dsp:sp modelId="{495B18B7-9D22-4377-A94D-523E41BEC188}">
      <dsp:nvSpPr>
        <dsp:cNvPr id="0" name=""/>
        <dsp:cNvSpPr/>
      </dsp:nvSpPr>
      <dsp:spPr>
        <a:xfrm>
          <a:off x="3721565" y="4245704"/>
          <a:ext cx="3128124" cy="151469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4179668" y="4467526"/>
        <a:ext cx="2211918" cy="1071054"/>
      </dsp:txXfrm>
    </dsp:sp>
    <dsp:sp modelId="{C0315A58-7D4E-4EAF-92B9-A96297C1B1D7}">
      <dsp:nvSpPr>
        <dsp:cNvPr id="0" name=""/>
        <dsp:cNvSpPr/>
      </dsp:nvSpPr>
      <dsp:spPr>
        <a:xfrm rot="9536548">
          <a:off x="3018983" y="3319413"/>
          <a:ext cx="524014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847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168323" y="3394656"/>
        <a:ext cx="369515" cy="308999"/>
      </dsp:txXfrm>
    </dsp:sp>
    <dsp:sp modelId="{679BD505-F2B7-4462-8665-ECCB882EF786}">
      <dsp:nvSpPr>
        <dsp:cNvPr id="0" name=""/>
        <dsp:cNvSpPr/>
      </dsp:nvSpPr>
      <dsp:spPr>
        <a:xfrm>
          <a:off x="267388" y="3441372"/>
          <a:ext cx="2797162" cy="151469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>
            <a:solidFill>
              <a:schemeClr val="tx1"/>
            </a:solidFill>
          </a:endParaRPr>
        </a:p>
      </dsp:txBody>
      <dsp:txXfrm>
        <a:off x="677023" y="3663194"/>
        <a:ext cx="1977892" cy="1071054"/>
      </dsp:txXfrm>
    </dsp:sp>
    <dsp:sp modelId="{09BC9080-C08D-48E7-9309-8C0829F789BB}">
      <dsp:nvSpPr>
        <dsp:cNvPr id="0" name=""/>
        <dsp:cNvSpPr/>
      </dsp:nvSpPr>
      <dsp:spPr>
        <a:xfrm rot="12345047">
          <a:off x="3061824" y="1739049"/>
          <a:ext cx="583566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208652" y="1875610"/>
        <a:ext cx="429067" cy="308999"/>
      </dsp:txXfrm>
    </dsp:sp>
    <dsp:sp modelId="{F12F20DC-D105-45CB-A633-503CB5A79271}">
      <dsp:nvSpPr>
        <dsp:cNvPr id="0" name=""/>
        <dsp:cNvSpPr/>
      </dsp:nvSpPr>
      <dsp:spPr>
        <a:xfrm>
          <a:off x="413912" y="491079"/>
          <a:ext cx="2777471" cy="1514698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0663" y="712901"/>
        <a:ext cx="1963969" cy="10710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48C3-36F7-43FB-A9E8-C92135ED0418}">
      <dsp:nvSpPr>
        <dsp:cNvPr id="0" name=""/>
        <dsp:cNvSpPr/>
      </dsp:nvSpPr>
      <dsp:spPr>
        <a:xfrm>
          <a:off x="3456830" y="1858926"/>
          <a:ext cx="3373096" cy="2001870"/>
        </a:xfrm>
        <a:prstGeom prst="ellipse">
          <a:avLst/>
        </a:prstGeom>
        <a:solidFill>
          <a:srgbClr val="C1FBF7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50808" y="2152093"/>
        <a:ext cx="2385140" cy="1415536"/>
      </dsp:txXfrm>
    </dsp:sp>
    <dsp:sp modelId="{661BD723-72D9-45A0-8A4A-EEAFAFD1EB19}">
      <dsp:nvSpPr>
        <dsp:cNvPr id="0" name=""/>
        <dsp:cNvSpPr/>
      </dsp:nvSpPr>
      <dsp:spPr>
        <a:xfrm rot="16216822">
          <a:off x="5064283" y="1446320"/>
          <a:ext cx="169505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89584" y="1574744"/>
        <a:ext cx="118654" cy="308999"/>
      </dsp:txXfrm>
    </dsp:sp>
    <dsp:sp modelId="{BC269513-1F6E-4832-9762-47B70074F046}">
      <dsp:nvSpPr>
        <dsp:cNvPr id="0" name=""/>
        <dsp:cNvSpPr/>
      </dsp:nvSpPr>
      <dsp:spPr>
        <a:xfrm>
          <a:off x="3571975" y="24416"/>
          <a:ext cx="3163144" cy="151469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035207" y="246238"/>
        <a:ext cx="2236680" cy="1071054"/>
      </dsp:txXfrm>
    </dsp:sp>
    <dsp:sp modelId="{F1891CC6-542F-49F5-9632-C0117B764220}">
      <dsp:nvSpPr>
        <dsp:cNvPr id="0" name=""/>
        <dsp:cNvSpPr/>
      </dsp:nvSpPr>
      <dsp:spPr>
        <a:xfrm rot="20231967">
          <a:off x="6718871" y="1818200"/>
          <a:ext cx="579812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61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24907" y="1951135"/>
        <a:ext cx="425313" cy="308999"/>
      </dsp:txXfrm>
    </dsp:sp>
    <dsp:sp modelId="{469EEE3E-C279-4DE0-AA1A-0C108ADE78C1}">
      <dsp:nvSpPr>
        <dsp:cNvPr id="0" name=""/>
        <dsp:cNvSpPr/>
      </dsp:nvSpPr>
      <dsp:spPr>
        <a:xfrm>
          <a:off x="7137644" y="601152"/>
          <a:ext cx="3154465" cy="151469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7599605" y="822974"/>
        <a:ext cx="2230543" cy="1071054"/>
      </dsp:txXfrm>
    </dsp:sp>
    <dsp:sp modelId="{0307DF20-A939-4B1C-B710-24AF6B6D4D80}">
      <dsp:nvSpPr>
        <dsp:cNvPr id="0" name=""/>
        <dsp:cNvSpPr/>
      </dsp:nvSpPr>
      <dsp:spPr>
        <a:xfrm rot="1411928">
          <a:off x="6704626" y="3411674"/>
          <a:ext cx="594380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92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11050" y="3483830"/>
        <a:ext cx="439881" cy="308999"/>
      </dsp:txXfrm>
    </dsp:sp>
    <dsp:sp modelId="{D940AEEA-4FB2-4157-9463-9260498E1243}">
      <dsp:nvSpPr>
        <dsp:cNvPr id="0" name=""/>
        <dsp:cNvSpPr/>
      </dsp:nvSpPr>
      <dsp:spPr>
        <a:xfrm>
          <a:off x="7054381" y="3669959"/>
          <a:ext cx="3376716" cy="15146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7548890" y="3891781"/>
        <a:ext cx="2387698" cy="1071054"/>
      </dsp:txXfrm>
    </dsp:sp>
    <dsp:sp modelId="{4A8C063B-A0D5-4DFC-9E4E-0E8130CC06CF}">
      <dsp:nvSpPr>
        <dsp:cNvPr id="0" name=""/>
        <dsp:cNvSpPr/>
      </dsp:nvSpPr>
      <dsp:spPr>
        <a:xfrm rot="5172163">
          <a:off x="5119655" y="3789768"/>
          <a:ext cx="205069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385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148378" y="3862074"/>
        <a:ext cx="143548" cy="308999"/>
      </dsp:txXfrm>
    </dsp:sp>
    <dsp:sp modelId="{495B18B7-9D22-4377-A94D-523E41BEC188}">
      <dsp:nvSpPr>
        <dsp:cNvPr id="0" name=""/>
        <dsp:cNvSpPr/>
      </dsp:nvSpPr>
      <dsp:spPr>
        <a:xfrm>
          <a:off x="3721565" y="4245704"/>
          <a:ext cx="3128124" cy="151469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4179668" y="4467526"/>
        <a:ext cx="2211918" cy="1071054"/>
      </dsp:txXfrm>
    </dsp:sp>
    <dsp:sp modelId="{C0315A58-7D4E-4EAF-92B9-A96297C1B1D7}">
      <dsp:nvSpPr>
        <dsp:cNvPr id="0" name=""/>
        <dsp:cNvSpPr/>
      </dsp:nvSpPr>
      <dsp:spPr>
        <a:xfrm rot="9536548">
          <a:off x="3018983" y="3319413"/>
          <a:ext cx="524014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847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168323" y="3394656"/>
        <a:ext cx="369515" cy="308999"/>
      </dsp:txXfrm>
    </dsp:sp>
    <dsp:sp modelId="{679BD505-F2B7-4462-8665-ECCB882EF786}">
      <dsp:nvSpPr>
        <dsp:cNvPr id="0" name=""/>
        <dsp:cNvSpPr/>
      </dsp:nvSpPr>
      <dsp:spPr>
        <a:xfrm>
          <a:off x="267388" y="3441372"/>
          <a:ext cx="2797162" cy="151469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>
            <a:solidFill>
              <a:schemeClr val="tx1"/>
            </a:solidFill>
          </a:endParaRPr>
        </a:p>
      </dsp:txBody>
      <dsp:txXfrm>
        <a:off x="677023" y="3663194"/>
        <a:ext cx="1977892" cy="1071054"/>
      </dsp:txXfrm>
    </dsp:sp>
    <dsp:sp modelId="{09BC9080-C08D-48E7-9309-8C0829F789BB}">
      <dsp:nvSpPr>
        <dsp:cNvPr id="0" name=""/>
        <dsp:cNvSpPr/>
      </dsp:nvSpPr>
      <dsp:spPr>
        <a:xfrm rot="12345047">
          <a:off x="3061824" y="1739049"/>
          <a:ext cx="583566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208652" y="1875610"/>
        <a:ext cx="429067" cy="308999"/>
      </dsp:txXfrm>
    </dsp:sp>
    <dsp:sp modelId="{F12F20DC-D105-45CB-A633-503CB5A79271}">
      <dsp:nvSpPr>
        <dsp:cNvPr id="0" name=""/>
        <dsp:cNvSpPr/>
      </dsp:nvSpPr>
      <dsp:spPr>
        <a:xfrm>
          <a:off x="413912" y="491079"/>
          <a:ext cx="2777471" cy="1514698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0663" y="712901"/>
        <a:ext cx="1963969" cy="10710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48C3-36F7-43FB-A9E8-C92135ED0418}">
      <dsp:nvSpPr>
        <dsp:cNvPr id="0" name=""/>
        <dsp:cNvSpPr/>
      </dsp:nvSpPr>
      <dsp:spPr>
        <a:xfrm>
          <a:off x="3456830" y="1858926"/>
          <a:ext cx="3373096" cy="2001870"/>
        </a:xfrm>
        <a:prstGeom prst="ellipse">
          <a:avLst/>
        </a:prstGeom>
        <a:solidFill>
          <a:srgbClr val="C1FBF7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50808" y="2152093"/>
        <a:ext cx="2385140" cy="1415536"/>
      </dsp:txXfrm>
    </dsp:sp>
    <dsp:sp modelId="{661BD723-72D9-45A0-8A4A-EEAFAFD1EB19}">
      <dsp:nvSpPr>
        <dsp:cNvPr id="0" name=""/>
        <dsp:cNvSpPr/>
      </dsp:nvSpPr>
      <dsp:spPr>
        <a:xfrm rot="16216822">
          <a:off x="5064283" y="1446320"/>
          <a:ext cx="169505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89584" y="1574744"/>
        <a:ext cx="118654" cy="308999"/>
      </dsp:txXfrm>
    </dsp:sp>
    <dsp:sp modelId="{BC269513-1F6E-4832-9762-47B70074F046}">
      <dsp:nvSpPr>
        <dsp:cNvPr id="0" name=""/>
        <dsp:cNvSpPr/>
      </dsp:nvSpPr>
      <dsp:spPr>
        <a:xfrm>
          <a:off x="3571975" y="24416"/>
          <a:ext cx="3163144" cy="151469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035207" y="246238"/>
        <a:ext cx="2236680" cy="1071054"/>
      </dsp:txXfrm>
    </dsp:sp>
    <dsp:sp modelId="{F1891CC6-542F-49F5-9632-C0117B764220}">
      <dsp:nvSpPr>
        <dsp:cNvPr id="0" name=""/>
        <dsp:cNvSpPr/>
      </dsp:nvSpPr>
      <dsp:spPr>
        <a:xfrm rot="20231967">
          <a:off x="6718871" y="1818200"/>
          <a:ext cx="579812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61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24907" y="1951135"/>
        <a:ext cx="425313" cy="308999"/>
      </dsp:txXfrm>
    </dsp:sp>
    <dsp:sp modelId="{469EEE3E-C279-4DE0-AA1A-0C108ADE78C1}">
      <dsp:nvSpPr>
        <dsp:cNvPr id="0" name=""/>
        <dsp:cNvSpPr/>
      </dsp:nvSpPr>
      <dsp:spPr>
        <a:xfrm>
          <a:off x="7137644" y="601152"/>
          <a:ext cx="3154465" cy="151469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599605" y="822974"/>
        <a:ext cx="2230543" cy="1071054"/>
      </dsp:txXfrm>
    </dsp:sp>
    <dsp:sp modelId="{0307DF20-A939-4B1C-B710-24AF6B6D4D80}">
      <dsp:nvSpPr>
        <dsp:cNvPr id="0" name=""/>
        <dsp:cNvSpPr/>
      </dsp:nvSpPr>
      <dsp:spPr>
        <a:xfrm rot="1411928">
          <a:off x="6704626" y="3411674"/>
          <a:ext cx="594380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92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11050" y="3483830"/>
        <a:ext cx="439881" cy="308999"/>
      </dsp:txXfrm>
    </dsp:sp>
    <dsp:sp modelId="{D940AEEA-4FB2-4157-9463-9260498E1243}">
      <dsp:nvSpPr>
        <dsp:cNvPr id="0" name=""/>
        <dsp:cNvSpPr/>
      </dsp:nvSpPr>
      <dsp:spPr>
        <a:xfrm>
          <a:off x="7054381" y="3669959"/>
          <a:ext cx="3376716" cy="15146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7548890" y="3891781"/>
        <a:ext cx="2387698" cy="1071054"/>
      </dsp:txXfrm>
    </dsp:sp>
    <dsp:sp modelId="{4A8C063B-A0D5-4DFC-9E4E-0E8130CC06CF}">
      <dsp:nvSpPr>
        <dsp:cNvPr id="0" name=""/>
        <dsp:cNvSpPr/>
      </dsp:nvSpPr>
      <dsp:spPr>
        <a:xfrm rot="5172163">
          <a:off x="5119655" y="3789768"/>
          <a:ext cx="205069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385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148378" y="3862074"/>
        <a:ext cx="143548" cy="308999"/>
      </dsp:txXfrm>
    </dsp:sp>
    <dsp:sp modelId="{495B18B7-9D22-4377-A94D-523E41BEC188}">
      <dsp:nvSpPr>
        <dsp:cNvPr id="0" name=""/>
        <dsp:cNvSpPr/>
      </dsp:nvSpPr>
      <dsp:spPr>
        <a:xfrm>
          <a:off x="3721565" y="4245704"/>
          <a:ext cx="3128124" cy="151469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4179668" y="4467526"/>
        <a:ext cx="2211918" cy="1071054"/>
      </dsp:txXfrm>
    </dsp:sp>
    <dsp:sp modelId="{C0315A58-7D4E-4EAF-92B9-A96297C1B1D7}">
      <dsp:nvSpPr>
        <dsp:cNvPr id="0" name=""/>
        <dsp:cNvSpPr/>
      </dsp:nvSpPr>
      <dsp:spPr>
        <a:xfrm rot="9536548">
          <a:off x="3018983" y="3319413"/>
          <a:ext cx="524014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847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168323" y="3394656"/>
        <a:ext cx="369515" cy="308999"/>
      </dsp:txXfrm>
    </dsp:sp>
    <dsp:sp modelId="{679BD505-F2B7-4462-8665-ECCB882EF786}">
      <dsp:nvSpPr>
        <dsp:cNvPr id="0" name=""/>
        <dsp:cNvSpPr/>
      </dsp:nvSpPr>
      <dsp:spPr>
        <a:xfrm>
          <a:off x="267388" y="3441372"/>
          <a:ext cx="2797162" cy="151469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>
            <a:solidFill>
              <a:schemeClr val="tx1"/>
            </a:solidFill>
          </a:endParaRPr>
        </a:p>
      </dsp:txBody>
      <dsp:txXfrm>
        <a:off x="677023" y="3663194"/>
        <a:ext cx="1977892" cy="1071054"/>
      </dsp:txXfrm>
    </dsp:sp>
    <dsp:sp modelId="{09BC9080-C08D-48E7-9309-8C0829F789BB}">
      <dsp:nvSpPr>
        <dsp:cNvPr id="0" name=""/>
        <dsp:cNvSpPr/>
      </dsp:nvSpPr>
      <dsp:spPr>
        <a:xfrm rot="12345047">
          <a:off x="3061824" y="1739049"/>
          <a:ext cx="583566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208652" y="1875610"/>
        <a:ext cx="429067" cy="308999"/>
      </dsp:txXfrm>
    </dsp:sp>
    <dsp:sp modelId="{F12F20DC-D105-45CB-A633-503CB5A79271}">
      <dsp:nvSpPr>
        <dsp:cNvPr id="0" name=""/>
        <dsp:cNvSpPr/>
      </dsp:nvSpPr>
      <dsp:spPr>
        <a:xfrm>
          <a:off x="413912" y="491079"/>
          <a:ext cx="2777471" cy="1514698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0663" y="712901"/>
        <a:ext cx="1963969" cy="10710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48C3-36F7-43FB-A9E8-C92135ED0418}">
      <dsp:nvSpPr>
        <dsp:cNvPr id="0" name=""/>
        <dsp:cNvSpPr/>
      </dsp:nvSpPr>
      <dsp:spPr>
        <a:xfrm>
          <a:off x="3456830" y="1858926"/>
          <a:ext cx="3373096" cy="2001870"/>
        </a:xfrm>
        <a:prstGeom prst="ellipse">
          <a:avLst/>
        </a:prstGeom>
        <a:solidFill>
          <a:srgbClr val="C1FBF7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50808" y="2152093"/>
        <a:ext cx="2385140" cy="1415536"/>
      </dsp:txXfrm>
    </dsp:sp>
    <dsp:sp modelId="{661BD723-72D9-45A0-8A4A-EEAFAFD1EB19}">
      <dsp:nvSpPr>
        <dsp:cNvPr id="0" name=""/>
        <dsp:cNvSpPr/>
      </dsp:nvSpPr>
      <dsp:spPr>
        <a:xfrm rot="16216822">
          <a:off x="5064283" y="1446320"/>
          <a:ext cx="169505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89584" y="1574744"/>
        <a:ext cx="118654" cy="308999"/>
      </dsp:txXfrm>
    </dsp:sp>
    <dsp:sp modelId="{BC269513-1F6E-4832-9762-47B70074F046}">
      <dsp:nvSpPr>
        <dsp:cNvPr id="0" name=""/>
        <dsp:cNvSpPr/>
      </dsp:nvSpPr>
      <dsp:spPr>
        <a:xfrm>
          <a:off x="3571975" y="24416"/>
          <a:ext cx="3163144" cy="151469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035207" y="246238"/>
        <a:ext cx="2236680" cy="1071054"/>
      </dsp:txXfrm>
    </dsp:sp>
    <dsp:sp modelId="{F1891CC6-542F-49F5-9632-C0117B764220}">
      <dsp:nvSpPr>
        <dsp:cNvPr id="0" name=""/>
        <dsp:cNvSpPr/>
      </dsp:nvSpPr>
      <dsp:spPr>
        <a:xfrm rot="20231967">
          <a:off x="6718871" y="1818200"/>
          <a:ext cx="579812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61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24907" y="1951135"/>
        <a:ext cx="425313" cy="308999"/>
      </dsp:txXfrm>
    </dsp:sp>
    <dsp:sp modelId="{469EEE3E-C279-4DE0-AA1A-0C108ADE78C1}">
      <dsp:nvSpPr>
        <dsp:cNvPr id="0" name=""/>
        <dsp:cNvSpPr/>
      </dsp:nvSpPr>
      <dsp:spPr>
        <a:xfrm>
          <a:off x="7137644" y="601152"/>
          <a:ext cx="3154465" cy="151469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599605" y="822974"/>
        <a:ext cx="2230543" cy="1071054"/>
      </dsp:txXfrm>
    </dsp:sp>
    <dsp:sp modelId="{0307DF20-A939-4B1C-B710-24AF6B6D4D80}">
      <dsp:nvSpPr>
        <dsp:cNvPr id="0" name=""/>
        <dsp:cNvSpPr/>
      </dsp:nvSpPr>
      <dsp:spPr>
        <a:xfrm rot="1411928">
          <a:off x="6704626" y="3411674"/>
          <a:ext cx="594380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92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11050" y="3483830"/>
        <a:ext cx="439881" cy="308999"/>
      </dsp:txXfrm>
    </dsp:sp>
    <dsp:sp modelId="{D940AEEA-4FB2-4157-9463-9260498E1243}">
      <dsp:nvSpPr>
        <dsp:cNvPr id="0" name=""/>
        <dsp:cNvSpPr/>
      </dsp:nvSpPr>
      <dsp:spPr>
        <a:xfrm>
          <a:off x="7054381" y="3669959"/>
          <a:ext cx="3376716" cy="15146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включение в инновационные преобразования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548890" y="3891781"/>
        <a:ext cx="2387698" cy="1071054"/>
      </dsp:txXfrm>
    </dsp:sp>
    <dsp:sp modelId="{4A8C063B-A0D5-4DFC-9E4E-0E8130CC06CF}">
      <dsp:nvSpPr>
        <dsp:cNvPr id="0" name=""/>
        <dsp:cNvSpPr/>
      </dsp:nvSpPr>
      <dsp:spPr>
        <a:xfrm rot="5172163">
          <a:off x="5119655" y="3789768"/>
          <a:ext cx="205069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385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148378" y="3862074"/>
        <a:ext cx="143548" cy="308999"/>
      </dsp:txXfrm>
    </dsp:sp>
    <dsp:sp modelId="{495B18B7-9D22-4377-A94D-523E41BEC188}">
      <dsp:nvSpPr>
        <dsp:cNvPr id="0" name=""/>
        <dsp:cNvSpPr/>
      </dsp:nvSpPr>
      <dsp:spPr>
        <a:xfrm>
          <a:off x="3721565" y="4245704"/>
          <a:ext cx="3128124" cy="151469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4179668" y="4467526"/>
        <a:ext cx="2211918" cy="1071054"/>
      </dsp:txXfrm>
    </dsp:sp>
    <dsp:sp modelId="{C0315A58-7D4E-4EAF-92B9-A96297C1B1D7}">
      <dsp:nvSpPr>
        <dsp:cNvPr id="0" name=""/>
        <dsp:cNvSpPr/>
      </dsp:nvSpPr>
      <dsp:spPr>
        <a:xfrm rot="9536548">
          <a:off x="3018983" y="3319413"/>
          <a:ext cx="524014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847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168323" y="3394656"/>
        <a:ext cx="369515" cy="308999"/>
      </dsp:txXfrm>
    </dsp:sp>
    <dsp:sp modelId="{679BD505-F2B7-4462-8665-ECCB882EF786}">
      <dsp:nvSpPr>
        <dsp:cNvPr id="0" name=""/>
        <dsp:cNvSpPr/>
      </dsp:nvSpPr>
      <dsp:spPr>
        <a:xfrm>
          <a:off x="267388" y="3441372"/>
          <a:ext cx="2797162" cy="151469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>
            <a:solidFill>
              <a:schemeClr val="tx1"/>
            </a:solidFill>
          </a:endParaRPr>
        </a:p>
      </dsp:txBody>
      <dsp:txXfrm>
        <a:off x="677023" y="3663194"/>
        <a:ext cx="1977892" cy="1071054"/>
      </dsp:txXfrm>
    </dsp:sp>
    <dsp:sp modelId="{09BC9080-C08D-48E7-9309-8C0829F789BB}">
      <dsp:nvSpPr>
        <dsp:cNvPr id="0" name=""/>
        <dsp:cNvSpPr/>
      </dsp:nvSpPr>
      <dsp:spPr>
        <a:xfrm rot="12345047">
          <a:off x="3061824" y="1739049"/>
          <a:ext cx="583566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208652" y="1875610"/>
        <a:ext cx="429067" cy="308999"/>
      </dsp:txXfrm>
    </dsp:sp>
    <dsp:sp modelId="{F12F20DC-D105-45CB-A633-503CB5A79271}">
      <dsp:nvSpPr>
        <dsp:cNvPr id="0" name=""/>
        <dsp:cNvSpPr/>
      </dsp:nvSpPr>
      <dsp:spPr>
        <a:xfrm>
          <a:off x="413912" y="491079"/>
          <a:ext cx="2777471" cy="1514698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0663" y="712901"/>
        <a:ext cx="1963969" cy="10710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48C3-36F7-43FB-A9E8-C92135ED0418}">
      <dsp:nvSpPr>
        <dsp:cNvPr id="0" name=""/>
        <dsp:cNvSpPr/>
      </dsp:nvSpPr>
      <dsp:spPr>
        <a:xfrm>
          <a:off x="3456830" y="1858926"/>
          <a:ext cx="3373096" cy="2001870"/>
        </a:xfrm>
        <a:prstGeom prst="ellipse">
          <a:avLst/>
        </a:prstGeom>
        <a:solidFill>
          <a:srgbClr val="C1FBF7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50808" y="2152093"/>
        <a:ext cx="2385140" cy="1415536"/>
      </dsp:txXfrm>
    </dsp:sp>
    <dsp:sp modelId="{661BD723-72D9-45A0-8A4A-EEAFAFD1EB19}">
      <dsp:nvSpPr>
        <dsp:cNvPr id="0" name=""/>
        <dsp:cNvSpPr/>
      </dsp:nvSpPr>
      <dsp:spPr>
        <a:xfrm rot="16216822">
          <a:off x="5064283" y="1446320"/>
          <a:ext cx="169505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89584" y="1574744"/>
        <a:ext cx="118654" cy="308999"/>
      </dsp:txXfrm>
    </dsp:sp>
    <dsp:sp modelId="{BC269513-1F6E-4832-9762-47B70074F046}">
      <dsp:nvSpPr>
        <dsp:cNvPr id="0" name=""/>
        <dsp:cNvSpPr/>
      </dsp:nvSpPr>
      <dsp:spPr>
        <a:xfrm>
          <a:off x="3571975" y="24416"/>
          <a:ext cx="3163144" cy="151469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035207" y="246238"/>
        <a:ext cx="2236680" cy="1071054"/>
      </dsp:txXfrm>
    </dsp:sp>
    <dsp:sp modelId="{F1891CC6-542F-49F5-9632-C0117B764220}">
      <dsp:nvSpPr>
        <dsp:cNvPr id="0" name=""/>
        <dsp:cNvSpPr/>
      </dsp:nvSpPr>
      <dsp:spPr>
        <a:xfrm rot="20231967">
          <a:off x="6718871" y="1818200"/>
          <a:ext cx="579812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61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24907" y="1951135"/>
        <a:ext cx="425313" cy="308999"/>
      </dsp:txXfrm>
    </dsp:sp>
    <dsp:sp modelId="{469EEE3E-C279-4DE0-AA1A-0C108ADE78C1}">
      <dsp:nvSpPr>
        <dsp:cNvPr id="0" name=""/>
        <dsp:cNvSpPr/>
      </dsp:nvSpPr>
      <dsp:spPr>
        <a:xfrm>
          <a:off x="7137644" y="601152"/>
          <a:ext cx="3154465" cy="151469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599605" y="822974"/>
        <a:ext cx="2230543" cy="1071054"/>
      </dsp:txXfrm>
    </dsp:sp>
    <dsp:sp modelId="{0307DF20-A939-4B1C-B710-24AF6B6D4D80}">
      <dsp:nvSpPr>
        <dsp:cNvPr id="0" name=""/>
        <dsp:cNvSpPr/>
      </dsp:nvSpPr>
      <dsp:spPr>
        <a:xfrm rot="1411928">
          <a:off x="6704626" y="3411674"/>
          <a:ext cx="594380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92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11050" y="3483830"/>
        <a:ext cx="439881" cy="308999"/>
      </dsp:txXfrm>
    </dsp:sp>
    <dsp:sp modelId="{D940AEEA-4FB2-4157-9463-9260498E1243}">
      <dsp:nvSpPr>
        <dsp:cNvPr id="0" name=""/>
        <dsp:cNvSpPr/>
      </dsp:nvSpPr>
      <dsp:spPr>
        <a:xfrm>
          <a:off x="7054381" y="3669959"/>
          <a:ext cx="3376716" cy="15146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включение в инновационные преобразования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548890" y="3891781"/>
        <a:ext cx="2387698" cy="1071054"/>
      </dsp:txXfrm>
    </dsp:sp>
    <dsp:sp modelId="{4A8C063B-A0D5-4DFC-9E4E-0E8130CC06CF}">
      <dsp:nvSpPr>
        <dsp:cNvPr id="0" name=""/>
        <dsp:cNvSpPr/>
      </dsp:nvSpPr>
      <dsp:spPr>
        <a:xfrm rot="5172163">
          <a:off x="5119655" y="3789768"/>
          <a:ext cx="205069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385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148378" y="3862074"/>
        <a:ext cx="143548" cy="308999"/>
      </dsp:txXfrm>
    </dsp:sp>
    <dsp:sp modelId="{495B18B7-9D22-4377-A94D-523E41BEC188}">
      <dsp:nvSpPr>
        <dsp:cNvPr id="0" name=""/>
        <dsp:cNvSpPr/>
      </dsp:nvSpPr>
      <dsp:spPr>
        <a:xfrm>
          <a:off x="3721565" y="4245704"/>
          <a:ext cx="3128124" cy="151469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формирование индивидуального стиля молодого педагога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179668" y="4467526"/>
        <a:ext cx="2211918" cy="1071054"/>
      </dsp:txXfrm>
    </dsp:sp>
    <dsp:sp modelId="{C0315A58-7D4E-4EAF-92B9-A96297C1B1D7}">
      <dsp:nvSpPr>
        <dsp:cNvPr id="0" name=""/>
        <dsp:cNvSpPr/>
      </dsp:nvSpPr>
      <dsp:spPr>
        <a:xfrm rot="9536548">
          <a:off x="3018983" y="3319413"/>
          <a:ext cx="524014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847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168323" y="3394656"/>
        <a:ext cx="369515" cy="308999"/>
      </dsp:txXfrm>
    </dsp:sp>
    <dsp:sp modelId="{679BD505-F2B7-4462-8665-ECCB882EF786}">
      <dsp:nvSpPr>
        <dsp:cNvPr id="0" name=""/>
        <dsp:cNvSpPr/>
      </dsp:nvSpPr>
      <dsp:spPr>
        <a:xfrm>
          <a:off x="267388" y="3441372"/>
          <a:ext cx="2797162" cy="151469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>
            <a:solidFill>
              <a:schemeClr val="tx1"/>
            </a:solidFill>
          </a:endParaRPr>
        </a:p>
      </dsp:txBody>
      <dsp:txXfrm>
        <a:off x="677023" y="3663194"/>
        <a:ext cx="1977892" cy="1071054"/>
      </dsp:txXfrm>
    </dsp:sp>
    <dsp:sp modelId="{09BC9080-C08D-48E7-9309-8C0829F789BB}">
      <dsp:nvSpPr>
        <dsp:cNvPr id="0" name=""/>
        <dsp:cNvSpPr/>
      </dsp:nvSpPr>
      <dsp:spPr>
        <a:xfrm rot="12345047">
          <a:off x="3061824" y="1739049"/>
          <a:ext cx="583566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208652" y="1875610"/>
        <a:ext cx="429067" cy="308999"/>
      </dsp:txXfrm>
    </dsp:sp>
    <dsp:sp modelId="{F12F20DC-D105-45CB-A633-503CB5A79271}">
      <dsp:nvSpPr>
        <dsp:cNvPr id="0" name=""/>
        <dsp:cNvSpPr/>
      </dsp:nvSpPr>
      <dsp:spPr>
        <a:xfrm>
          <a:off x="413912" y="491079"/>
          <a:ext cx="2777471" cy="1514698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0663" y="712901"/>
        <a:ext cx="1963969" cy="10710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48C3-36F7-43FB-A9E8-C92135ED0418}">
      <dsp:nvSpPr>
        <dsp:cNvPr id="0" name=""/>
        <dsp:cNvSpPr/>
      </dsp:nvSpPr>
      <dsp:spPr>
        <a:xfrm>
          <a:off x="3456830" y="1858926"/>
          <a:ext cx="3373096" cy="2001870"/>
        </a:xfrm>
        <a:prstGeom prst="ellipse">
          <a:avLst/>
        </a:prstGeom>
        <a:solidFill>
          <a:srgbClr val="C1FBF7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50808" y="2152093"/>
        <a:ext cx="2385140" cy="1415536"/>
      </dsp:txXfrm>
    </dsp:sp>
    <dsp:sp modelId="{661BD723-72D9-45A0-8A4A-EEAFAFD1EB19}">
      <dsp:nvSpPr>
        <dsp:cNvPr id="0" name=""/>
        <dsp:cNvSpPr/>
      </dsp:nvSpPr>
      <dsp:spPr>
        <a:xfrm rot="16216822">
          <a:off x="5064283" y="1446320"/>
          <a:ext cx="169505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089584" y="1574744"/>
        <a:ext cx="118654" cy="308999"/>
      </dsp:txXfrm>
    </dsp:sp>
    <dsp:sp modelId="{BC269513-1F6E-4832-9762-47B70074F046}">
      <dsp:nvSpPr>
        <dsp:cNvPr id="0" name=""/>
        <dsp:cNvSpPr/>
      </dsp:nvSpPr>
      <dsp:spPr>
        <a:xfrm>
          <a:off x="3571975" y="24416"/>
          <a:ext cx="3163144" cy="151469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035207" y="246238"/>
        <a:ext cx="2236680" cy="1071054"/>
      </dsp:txXfrm>
    </dsp:sp>
    <dsp:sp modelId="{F1891CC6-542F-49F5-9632-C0117B764220}">
      <dsp:nvSpPr>
        <dsp:cNvPr id="0" name=""/>
        <dsp:cNvSpPr/>
      </dsp:nvSpPr>
      <dsp:spPr>
        <a:xfrm rot="20231967">
          <a:off x="6718871" y="1818200"/>
          <a:ext cx="579812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61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724907" y="1951135"/>
        <a:ext cx="425313" cy="308999"/>
      </dsp:txXfrm>
    </dsp:sp>
    <dsp:sp modelId="{469EEE3E-C279-4DE0-AA1A-0C108ADE78C1}">
      <dsp:nvSpPr>
        <dsp:cNvPr id="0" name=""/>
        <dsp:cNvSpPr/>
      </dsp:nvSpPr>
      <dsp:spPr>
        <a:xfrm>
          <a:off x="7137644" y="601152"/>
          <a:ext cx="3154465" cy="151469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599605" y="822974"/>
        <a:ext cx="2230543" cy="1071054"/>
      </dsp:txXfrm>
    </dsp:sp>
    <dsp:sp modelId="{0307DF20-A939-4B1C-B710-24AF6B6D4D80}">
      <dsp:nvSpPr>
        <dsp:cNvPr id="0" name=""/>
        <dsp:cNvSpPr/>
      </dsp:nvSpPr>
      <dsp:spPr>
        <a:xfrm rot="1411928">
          <a:off x="6704626" y="3411674"/>
          <a:ext cx="594380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92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711050" y="3483830"/>
        <a:ext cx="439881" cy="308999"/>
      </dsp:txXfrm>
    </dsp:sp>
    <dsp:sp modelId="{D940AEEA-4FB2-4157-9463-9260498E1243}">
      <dsp:nvSpPr>
        <dsp:cNvPr id="0" name=""/>
        <dsp:cNvSpPr/>
      </dsp:nvSpPr>
      <dsp:spPr>
        <a:xfrm>
          <a:off x="7054381" y="3669959"/>
          <a:ext cx="3376716" cy="15146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включение в инновационные преобразования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548890" y="3891781"/>
        <a:ext cx="2387698" cy="1071054"/>
      </dsp:txXfrm>
    </dsp:sp>
    <dsp:sp modelId="{4A8C063B-A0D5-4DFC-9E4E-0E8130CC06CF}">
      <dsp:nvSpPr>
        <dsp:cNvPr id="0" name=""/>
        <dsp:cNvSpPr/>
      </dsp:nvSpPr>
      <dsp:spPr>
        <a:xfrm rot="5172163">
          <a:off x="5119655" y="3789768"/>
          <a:ext cx="205069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385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148378" y="3862074"/>
        <a:ext cx="143548" cy="308999"/>
      </dsp:txXfrm>
    </dsp:sp>
    <dsp:sp modelId="{495B18B7-9D22-4377-A94D-523E41BEC188}">
      <dsp:nvSpPr>
        <dsp:cNvPr id="0" name=""/>
        <dsp:cNvSpPr/>
      </dsp:nvSpPr>
      <dsp:spPr>
        <a:xfrm>
          <a:off x="3721565" y="4245704"/>
          <a:ext cx="3128124" cy="151469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формирование индивидуального стиля молодого педагога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179668" y="4467526"/>
        <a:ext cx="2211918" cy="1071054"/>
      </dsp:txXfrm>
    </dsp:sp>
    <dsp:sp modelId="{C0315A58-7D4E-4EAF-92B9-A96297C1B1D7}">
      <dsp:nvSpPr>
        <dsp:cNvPr id="0" name=""/>
        <dsp:cNvSpPr/>
      </dsp:nvSpPr>
      <dsp:spPr>
        <a:xfrm rot="9536548">
          <a:off x="3018983" y="3319413"/>
          <a:ext cx="524014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847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168323" y="3394656"/>
        <a:ext cx="369515" cy="308999"/>
      </dsp:txXfrm>
    </dsp:sp>
    <dsp:sp modelId="{679BD505-F2B7-4462-8665-ECCB882EF786}">
      <dsp:nvSpPr>
        <dsp:cNvPr id="0" name=""/>
        <dsp:cNvSpPr/>
      </dsp:nvSpPr>
      <dsp:spPr>
        <a:xfrm>
          <a:off x="267388" y="3441372"/>
          <a:ext cx="2797162" cy="151469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вовлечение молодых педагогов в конкурсное движение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77023" y="3663194"/>
        <a:ext cx="1977892" cy="1071054"/>
      </dsp:txXfrm>
    </dsp:sp>
    <dsp:sp modelId="{09BC9080-C08D-48E7-9309-8C0829F789BB}">
      <dsp:nvSpPr>
        <dsp:cNvPr id="0" name=""/>
        <dsp:cNvSpPr/>
      </dsp:nvSpPr>
      <dsp:spPr>
        <a:xfrm rot="12345047">
          <a:off x="3061824" y="1739049"/>
          <a:ext cx="583566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208652" y="1875610"/>
        <a:ext cx="429067" cy="308999"/>
      </dsp:txXfrm>
    </dsp:sp>
    <dsp:sp modelId="{F12F20DC-D105-45CB-A633-503CB5A79271}">
      <dsp:nvSpPr>
        <dsp:cNvPr id="0" name=""/>
        <dsp:cNvSpPr/>
      </dsp:nvSpPr>
      <dsp:spPr>
        <a:xfrm>
          <a:off x="413912" y="491079"/>
          <a:ext cx="2777471" cy="1514698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0663" y="712901"/>
        <a:ext cx="1963969" cy="10710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48C3-36F7-43FB-A9E8-C92135ED0418}">
      <dsp:nvSpPr>
        <dsp:cNvPr id="0" name=""/>
        <dsp:cNvSpPr/>
      </dsp:nvSpPr>
      <dsp:spPr>
        <a:xfrm>
          <a:off x="3456830" y="1858926"/>
          <a:ext cx="3373096" cy="2001870"/>
        </a:xfrm>
        <a:prstGeom prst="ellipse">
          <a:avLst/>
        </a:prstGeom>
        <a:solidFill>
          <a:srgbClr val="C1FBF7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система наставничества молодых педагогов в образовательной организации (ОО)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50808" y="2152093"/>
        <a:ext cx="2385140" cy="1415536"/>
      </dsp:txXfrm>
    </dsp:sp>
    <dsp:sp modelId="{661BD723-72D9-45A0-8A4A-EEAFAFD1EB19}">
      <dsp:nvSpPr>
        <dsp:cNvPr id="0" name=""/>
        <dsp:cNvSpPr/>
      </dsp:nvSpPr>
      <dsp:spPr>
        <a:xfrm rot="16216822">
          <a:off x="5064283" y="1446320"/>
          <a:ext cx="169505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089584" y="1574744"/>
        <a:ext cx="118654" cy="308999"/>
      </dsp:txXfrm>
    </dsp:sp>
    <dsp:sp modelId="{BC269513-1F6E-4832-9762-47B70074F046}">
      <dsp:nvSpPr>
        <dsp:cNvPr id="0" name=""/>
        <dsp:cNvSpPr/>
      </dsp:nvSpPr>
      <dsp:spPr>
        <a:xfrm>
          <a:off x="3571975" y="24416"/>
          <a:ext cx="3163144" cy="151469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выявление затруднений в профессиональной практике и их профилактика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035207" y="246238"/>
        <a:ext cx="2236680" cy="1071054"/>
      </dsp:txXfrm>
    </dsp:sp>
    <dsp:sp modelId="{F1891CC6-542F-49F5-9632-C0117B764220}">
      <dsp:nvSpPr>
        <dsp:cNvPr id="0" name=""/>
        <dsp:cNvSpPr/>
      </dsp:nvSpPr>
      <dsp:spPr>
        <a:xfrm rot="20231967">
          <a:off x="6718871" y="1818200"/>
          <a:ext cx="579812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461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724907" y="1951135"/>
        <a:ext cx="425313" cy="308999"/>
      </dsp:txXfrm>
    </dsp:sp>
    <dsp:sp modelId="{469EEE3E-C279-4DE0-AA1A-0C108ADE78C1}">
      <dsp:nvSpPr>
        <dsp:cNvPr id="0" name=""/>
        <dsp:cNvSpPr/>
      </dsp:nvSpPr>
      <dsp:spPr>
        <a:xfrm>
          <a:off x="7137644" y="601152"/>
          <a:ext cx="3154465" cy="151469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вовлечение молодых педагогов во все сферы жизни ОО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599605" y="822974"/>
        <a:ext cx="2230543" cy="1071054"/>
      </dsp:txXfrm>
    </dsp:sp>
    <dsp:sp modelId="{0307DF20-A939-4B1C-B710-24AF6B6D4D80}">
      <dsp:nvSpPr>
        <dsp:cNvPr id="0" name=""/>
        <dsp:cNvSpPr/>
      </dsp:nvSpPr>
      <dsp:spPr>
        <a:xfrm rot="1411928">
          <a:off x="6704626" y="3411674"/>
          <a:ext cx="594380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92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711050" y="3483830"/>
        <a:ext cx="439881" cy="308999"/>
      </dsp:txXfrm>
    </dsp:sp>
    <dsp:sp modelId="{D940AEEA-4FB2-4157-9463-9260498E1243}">
      <dsp:nvSpPr>
        <dsp:cNvPr id="0" name=""/>
        <dsp:cNvSpPr/>
      </dsp:nvSpPr>
      <dsp:spPr>
        <a:xfrm>
          <a:off x="7054381" y="3669959"/>
          <a:ext cx="3376716" cy="15146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включение в инновационные преобразования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548890" y="3891781"/>
        <a:ext cx="2387698" cy="1071054"/>
      </dsp:txXfrm>
    </dsp:sp>
    <dsp:sp modelId="{4A8C063B-A0D5-4DFC-9E4E-0E8130CC06CF}">
      <dsp:nvSpPr>
        <dsp:cNvPr id="0" name=""/>
        <dsp:cNvSpPr/>
      </dsp:nvSpPr>
      <dsp:spPr>
        <a:xfrm rot="5172163">
          <a:off x="5119655" y="3789768"/>
          <a:ext cx="205069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385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148378" y="3862074"/>
        <a:ext cx="143548" cy="308999"/>
      </dsp:txXfrm>
    </dsp:sp>
    <dsp:sp modelId="{495B18B7-9D22-4377-A94D-523E41BEC188}">
      <dsp:nvSpPr>
        <dsp:cNvPr id="0" name=""/>
        <dsp:cNvSpPr/>
      </dsp:nvSpPr>
      <dsp:spPr>
        <a:xfrm>
          <a:off x="3721565" y="4245704"/>
          <a:ext cx="3128124" cy="151469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формирование индивидуального стиля молодого педагога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179668" y="4467526"/>
        <a:ext cx="2211918" cy="1071054"/>
      </dsp:txXfrm>
    </dsp:sp>
    <dsp:sp modelId="{C0315A58-7D4E-4EAF-92B9-A96297C1B1D7}">
      <dsp:nvSpPr>
        <dsp:cNvPr id="0" name=""/>
        <dsp:cNvSpPr/>
      </dsp:nvSpPr>
      <dsp:spPr>
        <a:xfrm rot="9536548">
          <a:off x="3018983" y="3319413"/>
          <a:ext cx="524014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1847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168323" y="3394656"/>
        <a:ext cx="369515" cy="308999"/>
      </dsp:txXfrm>
    </dsp:sp>
    <dsp:sp modelId="{679BD505-F2B7-4462-8665-ECCB882EF786}">
      <dsp:nvSpPr>
        <dsp:cNvPr id="0" name=""/>
        <dsp:cNvSpPr/>
      </dsp:nvSpPr>
      <dsp:spPr>
        <a:xfrm>
          <a:off x="267388" y="3441372"/>
          <a:ext cx="2797162" cy="151469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вовлечение молодых педагогов в конкурсное движение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77023" y="3663194"/>
        <a:ext cx="1977892" cy="1071054"/>
      </dsp:txXfrm>
    </dsp:sp>
    <dsp:sp modelId="{09BC9080-C08D-48E7-9309-8C0829F789BB}">
      <dsp:nvSpPr>
        <dsp:cNvPr id="0" name=""/>
        <dsp:cNvSpPr/>
      </dsp:nvSpPr>
      <dsp:spPr>
        <a:xfrm rot="12345047">
          <a:off x="3061824" y="1739049"/>
          <a:ext cx="583566" cy="514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208652" y="1875610"/>
        <a:ext cx="429067" cy="308999"/>
      </dsp:txXfrm>
    </dsp:sp>
    <dsp:sp modelId="{F12F20DC-D105-45CB-A633-503CB5A79271}">
      <dsp:nvSpPr>
        <dsp:cNvPr id="0" name=""/>
        <dsp:cNvSpPr/>
      </dsp:nvSpPr>
      <dsp:spPr>
        <a:xfrm>
          <a:off x="413912" y="491079"/>
          <a:ext cx="2777471" cy="1514698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создание условий для профессиональной адаптации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0663" y="712901"/>
        <a:ext cx="1963969" cy="1071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83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6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3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19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1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14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08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60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3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46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4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850A9-D6BD-40FE-8959-59BB53321E72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DE3D-EA61-42B4-90C7-F64526AD3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0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044911"/>
              </p:ext>
            </p:extLst>
          </p:nvPr>
        </p:nvGraphicFramePr>
        <p:xfrm>
          <a:off x="838200" y="416560"/>
          <a:ext cx="10515600" cy="576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37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765513"/>
              </p:ext>
            </p:extLst>
          </p:nvPr>
        </p:nvGraphicFramePr>
        <p:xfrm>
          <a:off x="838200" y="416560"/>
          <a:ext cx="10515600" cy="576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18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636095"/>
              </p:ext>
            </p:extLst>
          </p:nvPr>
        </p:nvGraphicFramePr>
        <p:xfrm>
          <a:off x="838200" y="416560"/>
          <a:ext cx="10515600" cy="576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1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088787"/>
              </p:ext>
            </p:extLst>
          </p:nvPr>
        </p:nvGraphicFramePr>
        <p:xfrm>
          <a:off x="838200" y="416560"/>
          <a:ext cx="10515600" cy="576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3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037493"/>
              </p:ext>
            </p:extLst>
          </p:nvPr>
        </p:nvGraphicFramePr>
        <p:xfrm>
          <a:off x="838200" y="416560"/>
          <a:ext cx="10515600" cy="576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6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429600"/>
              </p:ext>
            </p:extLst>
          </p:nvPr>
        </p:nvGraphicFramePr>
        <p:xfrm>
          <a:off x="838200" y="416560"/>
          <a:ext cx="10515600" cy="576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9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520123"/>
              </p:ext>
            </p:extLst>
          </p:nvPr>
        </p:nvGraphicFramePr>
        <p:xfrm>
          <a:off x="838200" y="416560"/>
          <a:ext cx="10515600" cy="576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120186"/>
              </p:ext>
            </p:extLst>
          </p:nvPr>
        </p:nvGraphicFramePr>
        <p:xfrm>
          <a:off x="838200" y="416560"/>
          <a:ext cx="10515600" cy="576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35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246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Методист</cp:lastModifiedBy>
  <cp:revision>10</cp:revision>
  <cp:lastPrinted>2022-02-17T22:28:50Z</cp:lastPrinted>
  <dcterms:created xsi:type="dcterms:W3CDTF">2022-02-17T02:01:08Z</dcterms:created>
  <dcterms:modified xsi:type="dcterms:W3CDTF">2022-02-18T00:21:05Z</dcterms:modified>
</cp:coreProperties>
</file>