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75" r:id="rId6"/>
    <p:sldId id="276" r:id="rId7"/>
    <p:sldId id="277" r:id="rId8"/>
    <p:sldId id="278" r:id="rId9"/>
    <p:sldId id="279" r:id="rId10"/>
    <p:sldId id="284" r:id="rId11"/>
    <p:sldId id="281" r:id="rId12"/>
    <p:sldId id="282" r:id="rId13"/>
    <p:sldId id="283" r:id="rId14"/>
  </p:sldIdLst>
  <p:sldSz cx="12192000" cy="6858000"/>
  <p:notesSz cx="12192000" cy="6858000"/>
  <p:embeddedFontLst>
    <p:embeddedFont>
      <p:font typeface="Arial Black" panose="020B0A04020102020204" pitchFamily="34" charset="0"/>
      <p:bold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Webdings" panose="05030102010509060703" pitchFamily="18" charset="2"/>
      <p:regular r:id="rId3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" y="554736"/>
            <a:ext cx="4808220" cy="111556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9795" y="1053083"/>
            <a:ext cx="5369052" cy="58049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5" h="635635">
                <a:moveTo>
                  <a:pt x="635495" y="0"/>
                </a:moveTo>
                <a:lnTo>
                  <a:pt x="0" y="0"/>
                </a:lnTo>
                <a:lnTo>
                  <a:pt x="0" y="635495"/>
                </a:lnTo>
                <a:lnTo>
                  <a:pt x="635495" y="635495"/>
                </a:lnTo>
                <a:lnTo>
                  <a:pt x="635495" y="0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407" y="24511"/>
            <a:ext cx="11871960" cy="464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825" y="1696923"/>
            <a:ext cx="651954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7A569B-EA7D-4F10-3954-3E1550E8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1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304800" y="4572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16269"/>
              </p:ext>
            </p:extLst>
          </p:nvPr>
        </p:nvGraphicFramePr>
        <p:xfrm>
          <a:off x="152400" y="935355"/>
          <a:ext cx="11658600" cy="5527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2183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2025817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346158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31115" indent="0">
                        <a:lnSpc>
                          <a:spcPts val="1430"/>
                        </a:lnSpc>
                        <a:buFont typeface="Wingdings"/>
                        <a:buNone/>
                        <a:tabLst>
                          <a:tab pos="204470" algn="l"/>
                        </a:tabLst>
                      </a:pP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</a:t>
                      </a:r>
                      <a:r>
                        <a:rPr lang="ru-RU" sz="14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подходы </a:t>
                      </a:r>
                      <a:r>
                        <a:rPr lang="ru-RU" sz="14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b="0" spc="-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</a:t>
                      </a:r>
                      <a:r>
                        <a:rPr lang="ru-RU" sz="14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горячего</a:t>
                      </a:r>
                      <a:r>
                        <a:rPr lang="ru-RU" sz="1400" b="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4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Просветительская</a:t>
                      </a:r>
                      <a:r>
                        <a:rPr lang="ru-RU" sz="1400" b="0" spc="-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ЗОЖ,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табакокурения,</a:t>
                      </a:r>
                      <a:r>
                        <a:rPr lang="ru-RU" sz="14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наркомании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3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ru-RU" sz="14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spc="-5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4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ru-RU" sz="1400" b="0" spc="-5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1400" b="0" spc="-4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ru-RU" sz="14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spc="-6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lang="ru-RU" sz="14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400" spc="-6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5 мероприятий за учебный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спортивные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видов спорта, культивируемых в ШСК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5-10 видов спорта, культивируемых в ШСК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10 видов спорта, культивируемых в ШСК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ВФСК</a:t>
                      </a:r>
                      <a:r>
                        <a:rPr lang="ru-RU" sz="1400" b="0" spc="-6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«ГТО»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100330" indent="0" algn="just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None/>
                        <a:tabLst>
                          <a:tab pos="286385" algn="l"/>
                        </a:tabLst>
                      </a:pPr>
                      <a:r>
                        <a:rPr lang="ru-RU" sz="14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10% обучающихся, имеющих знак ГТО, подтвержденный приказом, соответствующий его возрастной категории на 1 сентября текущего года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229235" indent="0" algn="just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None/>
                        <a:tabLst>
                          <a:tab pos="400685" algn="l"/>
                        </a:tabLst>
                      </a:pPr>
                      <a:r>
                        <a:rPr lang="ru-RU" sz="14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10 до 30% обучающихся, имеющих знак ГТО, подтвержденный приказом, соответствующий его возрастной категории на 1 сентября текущего года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36830" indent="0" algn="just">
                        <a:lnSpc>
                          <a:spcPct val="100000"/>
                        </a:lnSpc>
                        <a:spcBef>
                          <a:spcPts val="975"/>
                        </a:spcBef>
                        <a:buFont typeface="Wingdings"/>
                        <a:buNone/>
                        <a:tabLst>
                          <a:tab pos="315595" algn="l"/>
                        </a:tabLst>
                      </a:pPr>
                      <a:r>
                        <a:rPr lang="ru-RU" sz="14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30% обучающихся, имеющих знак ГТО, подтвержденный приказом, соответствующий его возрастной категории на 1 сентября текущего года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0"/>
                        </a:spcAft>
                        <a:buClrTx/>
                        <a:buSzPct val="147368"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спортивной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4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4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4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Массовые</a:t>
                      </a:r>
                      <a:r>
                        <a:rPr lang="ru-RU" sz="1400" b="0" spc="9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Школьный этап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этап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этап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здоровьесбережения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4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31B83"/>
                </a:solidFill>
                <a:latin typeface="Verdana"/>
                <a:cs typeface="Verdana"/>
              </a:rPr>
              <a:t>УЧИТЕЛЬ.</a:t>
            </a:r>
            <a:r>
              <a:rPr lang="ru-RU" sz="2400" spc="325" dirty="0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lang="ru-RU" sz="2400" dirty="0">
                <a:solidFill>
                  <a:srgbClr val="031B83"/>
                </a:solidFill>
                <a:latin typeface="Verdana"/>
                <a:cs typeface="Verdana"/>
              </a:rPr>
              <a:t>ШКОЛЬНЫЕ</a:t>
            </a:r>
            <a:r>
              <a:rPr lang="ru-RU" sz="2400" spc="360" dirty="0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lang="ru-RU" sz="2400" spc="-10" dirty="0">
                <a:solidFill>
                  <a:srgbClr val="031B83"/>
                </a:solidFill>
                <a:latin typeface="Verdana"/>
                <a:cs typeface="Verdana"/>
              </a:rPr>
              <a:t>КОМАНДЫ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304800" y="4572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718ECA-C985-59EF-21D2-9B84CDFB3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95386"/>
              </p:ext>
            </p:extLst>
          </p:nvPr>
        </p:nvGraphicFramePr>
        <p:xfrm>
          <a:off x="152400" y="1143000"/>
          <a:ext cx="11963400" cy="546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61421589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3278236"/>
                    </a:ext>
                  </a:extLst>
                </a:gridCol>
                <a:gridCol w="2586790">
                  <a:extLst>
                    <a:ext uri="{9D8B030D-6E8A-4147-A177-3AD203B41FA5}">
                      <a16:colId xmlns:a16="http://schemas.microsoft.com/office/drawing/2014/main" val="3078156775"/>
                    </a:ext>
                  </a:extLst>
                </a:gridCol>
                <a:gridCol w="2518610">
                  <a:extLst>
                    <a:ext uri="{9D8B030D-6E8A-4147-A177-3AD203B41FA5}">
                      <a16:colId xmlns:a16="http://schemas.microsoft.com/office/drawing/2014/main" val="80794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Единое</a:t>
                      </a:r>
                      <a:r>
                        <a:rPr lang="ru-RU" sz="1400" b="0" spc="-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штатное</a:t>
                      </a:r>
                      <a:r>
                        <a:rPr lang="ru-RU" sz="1400" b="0" spc="-4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</a:t>
                      </a:r>
                      <a:r>
                        <a:rPr lang="ru-RU" sz="14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(методические рекомендации)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3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b="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школьных </a:t>
                      </a:r>
                      <a:r>
                        <a:rPr lang="ru-RU" sz="14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14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Wingdings"/>
                        <a:buNone/>
                        <a:tabLst>
                          <a:tab pos="255904" algn="l"/>
                        </a:tabLst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100" b="1" spc="-6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100" b="1" spc="-4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spc="-6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члена</a:t>
                      </a:r>
                      <a:r>
                        <a:rPr lang="ru-RU" sz="1100" b="1" spc="-5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управленческой</a:t>
                      </a:r>
                      <a:r>
                        <a:rPr lang="ru-RU" sz="11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</a:t>
                      </a:r>
                      <a:r>
                        <a:rPr lang="ru-RU" sz="1100" b="0" spc="-5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</a:t>
                      </a:r>
                      <a:r>
                        <a:rPr lang="ru-RU" sz="1100" b="0" spc="-3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r>
                        <a:rPr lang="ru-RU" sz="1100" b="0" spc="-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100" b="0" spc="-4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</a:t>
                      </a:r>
                      <a:r>
                        <a:rPr lang="ru-RU" sz="1100" b="0" spc="-4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федерального</a:t>
                      </a:r>
                      <a:r>
                        <a:rPr lang="ru-RU" sz="11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реестра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b="1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100" b="1" spc="-7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100" b="1" spc="-5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r>
                        <a:rPr lang="ru-RU" sz="1100" b="1" spc="-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управленческой</a:t>
                      </a:r>
                      <a:r>
                        <a:rPr lang="ru-RU" sz="110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</a:t>
                      </a:r>
                      <a:r>
                        <a:rPr lang="ru-RU" sz="110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</a:t>
                      </a:r>
                      <a:r>
                        <a:rPr lang="ru-RU" sz="110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spc="-4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r>
                        <a:rPr lang="ru-RU" sz="110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программам</a:t>
                      </a:r>
                      <a:r>
                        <a:rPr lang="ru-RU" sz="110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100" spc="-4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</a:t>
                      </a:r>
                      <a:r>
                        <a:rPr lang="ru-RU" sz="110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реестра, </a:t>
                      </a:r>
                      <a:r>
                        <a:rPr lang="ru-RU" sz="1100" spc="-10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100" spc="-25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равленческая</a:t>
                      </a:r>
                      <a:r>
                        <a:rPr lang="ru-RU" sz="110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r>
                        <a:rPr lang="ru-RU" sz="110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прошла</a:t>
                      </a:r>
                      <a:r>
                        <a:rPr lang="ru-RU" sz="110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диагностику</a:t>
                      </a:r>
                      <a:r>
                        <a:rPr lang="ru-RU" sz="110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функциональной</a:t>
                      </a:r>
                      <a:r>
                        <a:rPr lang="ru-RU" sz="110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b="1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Вся управленческая команда </a:t>
                      </a:r>
                      <a:r>
                        <a:rPr lang="ru-RU" sz="110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прошла повышение квалификации в формате «</a:t>
                      </a:r>
                      <a:r>
                        <a:rPr lang="ru-RU" sz="1100" spc="-20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Летово</a:t>
                      </a:r>
                      <a:r>
                        <a:rPr lang="ru-RU" sz="110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управленческая команда прошла диагностику функциональной грамотности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95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</a:t>
                      </a:r>
                      <a:r>
                        <a:rPr lang="ru-RU" sz="14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ru-RU" sz="14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551180" algn="l"/>
                        </a:tabLst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b="1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ru-RU" sz="11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педработников получает поддержку региональных методистов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39395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297815" algn="l"/>
                        </a:tabLs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ahoma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50%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педработников взаимодействует с региональными методистами, наличие педработников, повысивших квалификацию по направлению методического сопровождения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 </a:t>
                      </a:r>
                      <a:r>
                        <a:rPr lang="ru-RU" sz="1100" b="1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педработников взаимодействует с региональными методистами, наличие педработников, повысивших квалификацию по направлению методического сопровождения, аттестованных по квалификационной категории «педагог-методист»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5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400" b="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70815" indent="0" algn="just">
                        <a:lnSpc>
                          <a:spcPts val="1440"/>
                        </a:lnSpc>
                        <a:buFont typeface="Wingdings"/>
                        <a:buChar char=""/>
                        <a:tabLst>
                          <a:tab pos="596900" algn="l"/>
                        </a:tabLst>
                      </a:pPr>
                      <a:r>
                        <a:rPr lang="ru-RU" sz="11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100" b="1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3% </a:t>
                      </a:r>
                      <a:r>
                        <a:rPr lang="ru-RU" sz="11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педработников повысили квалификацию по программам из федерального реестра (в год)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0485" indent="0" algn="just">
                        <a:lnSpc>
                          <a:spcPct val="100000"/>
                        </a:lnSpc>
                        <a:spcBef>
                          <a:spcPts val="860"/>
                        </a:spcBef>
                        <a:buFont typeface="Wingdings"/>
                        <a:buChar char=""/>
                        <a:tabLst>
                          <a:tab pos="0" algn="l"/>
                        </a:tabLst>
                      </a:pP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100" b="1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5%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педработников повысили квалификацию по программам из федерального реестра (в год)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60"/>
                        </a:spcBef>
                        <a:buFont typeface="Wingdings"/>
                        <a:buChar char=""/>
                        <a:tabLst/>
                      </a:pP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100" b="1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педработников повысили</a:t>
                      </a:r>
                    </a:p>
                    <a:p>
                      <a:pPr marL="0" marR="77470" indent="0" algn="just">
                        <a:lnSpc>
                          <a:spcPct val="100000"/>
                        </a:lnSpc>
                      </a:pP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квалификацию по программам из федерального реестра (в год), </a:t>
                      </a:r>
                      <a:r>
                        <a:rPr lang="ru-RU" sz="1100" b="1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80%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педработников прошло ПК по </a:t>
                      </a:r>
                      <a:r>
                        <a:rPr lang="ru-RU" sz="1100" dirty="0" err="1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ЦОС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2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0"/>
                        </a:spcAft>
                        <a:buClrTx/>
                        <a:buSzPct val="147368"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4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b="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</a:t>
                      </a:r>
                      <a:r>
                        <a:rPr lang="ru-RU" sz="14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наставничества (методические рекомендации)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в ОО положения о наставничестве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94615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в ОО положения о наставничестве, наличие педработников, прошедших ПК по наставничеству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4130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Wingdings"/>
                        <a:buChar char=""/>
                        <a:tabLst>
                          <a:tab pos="274955" algn="l"/>
                        </a:tabLst>
                      </a:pP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в ОО положения о наставничестве, педработников, прошедших ПК по наставничеству, аттестованных по кв. категории «педагог-наставник», ОО является базой для практической подготовки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3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4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4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</a:t>
                      </a:r>
                      <a:r>
                        <a:rPr lang="ru-RU" sz="14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конкурсном</a:t>
                      </a:r>
                      <a:r>
                        <a:rPr lang="ru-RU" sz="14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4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25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31B83"/>
                </a:solidFill>
                <a:latin typeface="Verdana"/>
                <a:cs typeface="Verdana"/>
              </a:rPr>
              <a:t>Школьный</a:t>
            </a:r>
            <a:r>
              <a:rPr lang="ru-RU" sz="2400" spc="370" dirty="0">
                <a:solidFill>
                  <a:srgbClr val="031B83"/>
                </a:solidFill>
                <a:latin typeface="Verdana"/>
                <a:cs typeface="Verdana"/>
              </a:rPr>
              <a:t> </a:t>
            </a:r>
            <a:r>
              <a:rPr lang="ru-RU" sz="2400" spc="-10" dirty="0">
                <a:solidFill>
                  <a:srgbClr val="031B83"/>
                </a:solidFill>
                <a:latin typeface="Verdana"/>
                <a:cs typeface="Verdana"/>
              </a:rPr>
              <a:t>климат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304800" y="4572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34620"/>
              </p:ext>
            </p:extLst>
          </p:nvPr>
        </p:nvGraphicFramePr>
        <p:xfrm>
          <a:off x="152400" y="935355"/>
          <a:ext cx="11658600" cy="58058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2183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1994234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377741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12700" indent="0">
                        <a:lnSpc>
                          <a:spcPts val="1200"/>
                        </a:lnSpc>
                        <a:buSzPct val="138888"/>
                        <a:buFont typeface="Arial"/>
                        <a:buNone/>
                        <a:tabLst>
                          <a:tab pos="73660" algn="l"/>
                        </a:tabLst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локальных</a:t>
                      </a:r>
                      <a:r>
                        <a:rPr lang="ru-RU" sz="10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нормативных</a:t>
                      </a:r>
                      <a:r>
                        <a:rPr lang="ru-RU" sz="10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сопровождения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000" b="0" spc="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отношений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2700" indent="0">
                        <a:lnSpc>
                          <a:spcPts val="1350"/>
                        </a:lnSpc>
                        <a:buSzPct val="138888"/>
                        <a:buFont typeface="Arial"/>
                        <a:buNone/>
                        <a:tabLst>
                          <a:tab pos="73660" algn="l"/>
                        </a:tabLst>
                      </a:pP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педагога-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психолога</a:t>
                      </a:r>
                      <a:r>
                        <a:rPr lang="ru-RU" sz="1000" b="0" spc="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000" b="0" spc="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профессиональными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стандартами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indent="0">
                        <a:lnSpc>
                          <a:spcPts val="1375"/>
                        </a:lnSpc>
                        <a:buSzPct val="138888"/>
                        <a:buFont typeface="Arial"/>
                        <a:buNone/>
                        <a:tabLst>
                          <a:tab pos="73660" algn="l"/>
                        </a:tabLst>
                      </a:pP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сопровождения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0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Методическими</a:t>
                      </a:r>
                      <a:r>
                        <a:rPr lang="ru-RU" sz="10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рекомендациями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функционированию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психологических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образовательных организациях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 indent="0">
                        <a:lnSpc>
                          <a:spcPts val="1225"/>
                        </a:lnSpc>
                        <a:buSzPct val="138888"/>
                        <a:buFont typeface="Arial"/>
                        <a:buNone/>
                        <a:tabLst>
                          <a:tab pos="73660" algn="l"/>
                        </a:tabLst>
                      </a:pP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сопровождения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Концепцией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</a:t>
                      </a:r>
                      <a:r>
                        <a:rPr lang="ru-RU" sz="10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сихологической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системе</a:t>
                      </a:r>
                      <a:r>
                        <a:rPr lang="ru-RU" sz="10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ериод</a:t>
                      </a:r>
                      <a:r>
                        <a:rPr lang="ru-RU" sz="10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0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0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0"/>
                        </a:spcAft>
                        <a:buClrTx/>
                        <a:buSzPct val="147368"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0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социально-психологического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тестирования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lang="ru-RU" sz="1000" b="0" spc="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lang="ru-RU" sz="1000" b="0" spc="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организациях,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направленного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профилактику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незаконного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потребления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обучающимися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наркотических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психотропных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0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педагога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Штатное расписание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000" b="1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Штатное</a:t>
                      </a:r>
                      <a:r>
                        <a:rPr lang="ru-RU" sz="1000" b="1" spc="-2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000" b="1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Штатное расписание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психологической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Сетевая форма/дистанционно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000" b="0" spc="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педагога-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психолога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1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Wingdings"/>
                        <a:buNone/>
                        <a:tabLst>
                          <a:tab pos="255904" algn="l"/>
                        </a:tabLst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0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кабинета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педагога-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психолога</a:t>
                      </a:r>
                      <a:r>
                        <a:rPr lang="ru-RU" sz="10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0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r>
                        <a:rPr lang="ru-RU" sz="10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коррекционно-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развивающих</a:t>
                      </a:r>
                      <a:r>
                        <a:rPr lang="ru-RU" sz="10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lang="ru-RU" sz="1000" b="0" spc="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консультаций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рекомендовано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2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автоматизированного</a:t>
                      </a:r>
                      <a:r>
                        <a:rPr lang="ru-RU" sz="1000" b="0" spc="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рабочего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педагога-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психолога 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lang="ru-RU" sz="10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наличии специалистов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75269"/>
                  </a:ext>
                </a:extLst>
              </a:tr>
              <a:tr h="282701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r>
                        <a:rPr lang="ru-RU" sz="10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r>
                        <a:rPr lang="ru-RU" sz="1000" b="0" spc="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педагогов-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психологов, социальных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5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000" b="0" spc="-25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Антибуллинговые</a:t>
                      </a:r>
                      <a:r>
                        <a:rPr lang="ru-RU" sz="1000" b="0" spc="6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0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</a:t>
                      </a:r>
                      <a:r>
                        <a:rPr lang="ru-RU" sz="10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(школа</a:t>
                      </a:r>
                      <a:r>
                        <a:rPr lang="ru-RU" sz="1000" b="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полного</a:t>
                      </a:r>
                      <a:r>
                        <a:rPr lang="ru-RU" sz="1000" b="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Креативное</a:t>
                      </a:r>
                      <a:r>
                        <a:rPr lang="ru-RU" sz="10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пространство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(разгрузка,</a:t>
                      </a:r>
                      <a:r>
                        <a:rPr lang="ru-RU" sz="1000" b="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игры,</a:t>
                      </a:r>
                      <a:r>
                        <a:rPr lang="ru-RU" sz="10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3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7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2400" spc="434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</a:t>
            </a:r>
            <a:r>
              <a:rPr lang="ru-RU" sz="2400" spc="45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2400" spc="45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304800" y="4572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93320"/>
              </p:ext>
            </p:extLst>
          </p:nvPr>
        </p:nvGraphicFramePr>
        <p:xfrm>
          <a:off x="228600" y="1371600"/>
          <a:ext cx="11582401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10775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2007441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393488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470697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ФГИС</a:t>
                      </a:r>
                      <a:r>
                        <a:rPr lang="ru-RU" sz="1200" b="0" spc="229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«Моя</a:t>
                      </a:r>
                      <a:r>
                        <a:rPr lang="ru-RU" sz="1200" b="0" spc="-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2064" indent="0" algn="just">
                        <a:lnSpc>
                          <a:spcPct val="100000"/>
                        </a:lnSpc>
                        <a:buSzPct val="150000"/>
                        <a:buFont typeface="Wingdings"/>
                        <a:buNone/>
                        <a:tabLst>
                          <a:tab pos="221615" algn="l"/>
                        </a:tabLst>
                      </a:pP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2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доступа</a:t>
                      </a:r>
                      <a:r>
                        <a:rPr lang="ru-RU" sz="12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верифицированному</a:t>
                      </a:r>
                      <a:r>
                        <a:rPr lang="ru-RU" sz="12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цифровому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образовательному</a:t>
                      </a:r>
                      <a:r>
                        <a:rPr lang="ru-RU" sz="1200" b="0" spc="-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контенту,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школьников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</a:t>
                      </a:r>
                      <a:r>
                        <a:rPr lang="ru-RU" sz="1200" b="0" spc="-4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b="0" spc="-5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оцифрованным </a:t>
                      </a:r>
                      <a:r>
                        <a:rPr lang="ru-RU" sz="1200" b="0" spc="-1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учебникам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</a:t>
                      </a:r>
                      <a:r>
                        <a:rPr lang="ru-RU" sz="12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spc="-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оцифрованным </a:t>
                      </a:r>
                      <a:r>
                        <a:rPr lang="ru-RU" sz="12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учебникам,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</a:t>
                      </a:r>
                      <a:r>
                        <a:rPr lang="ru-RU" sz="12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дополнительной </a:t>
                      </a:r>
                      <a:r>
                        <a:rPr lang="ru-RU" sz="12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литературе,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всероссийским </a:t>
                      </a:r>
                      <a:r>
                        <a:rPr lang="ru-RU" sz="12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создания собственного ЦОК для демонстрации на уроках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оборудованием</a:t>
                      </a:r>
                      <a:r>
                        <a:rPr lang="ru-RU" sz="12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соответствии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утвержденным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Стандартом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оснащения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</a:t>
                      </a:r>
                      <a:r>
                        <a:rPr lang="ru-RU" sz="1200" b="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lang="ru-RU" sz="12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</a:t>
                      </a:r>
                      <a:r>
                        <a:rPr lang="ru-RU" sz="12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осуществляющих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образовательную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субъектах</a:t>
                      </a:r>
                      <a:r>
                        <a:rPr lang="ru-RU" sz="12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lang="ru-RU" sz="12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 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компьютерным,</a:t>
                      </a:r>
                      <a:r>
                        <a:rPr lang="ru-RU" sz="1200" b="0" spc="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мультимедийным,</a:t>
                      </a:r>
                      <a:r>
                        <a:rPr lang="ru-RU" sz="1200" b="0" spc="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презентационным</a:t>
                      </a:r>
                      <a:r>
                        <a:rPr lang="ru-RU" sz="1200" b="0" spc="6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оборудованием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обеспечением»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мобильных цифровых классов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мобильных цифровых классов, оснащенность не менее 50% учебных классов средствами отображения информации (СОИ)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мобильных цифровых классов, оснащенность 100% учебных классов СОИ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</a:t>
                      </a:r>
                      <a:r>
                        <a:rPr lang="ru-RU" sz="12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информационной</a:t>
                      </a:r>
                      <a:r>
                        <a:rPr lang="ru-RU" sz="12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управления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2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организацией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Ведение управления образовательной организацией в цифровом формате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Интеграция системы управления с региональными информационными системами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Интеграция системы управления с региональными информационными системами и федеральными информационными системами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4" indent="0" algn="just">
                        <a:lnSpc>
                          <a:spcPct val="100000"/>
                        </a:lnSpc>
                        <a:spcBef>
                          <a:spcPts val="95"/>
                        </a:spcBef>
                        <a:buSzPct val="150000"/>
                        <a:buFont typeface="Wingdings"/>
                        <a:buNone/>
                        <a:tabLst>
                          <a:tab pos="221615" algn="l"/>
                        </a:tabLst>
                      </a:pP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</a:t>
                      </a:r>
                      <a:r>
                        <a:rPr lang="ru-RU" sz="1200" b="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2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ысокоскоростному</a:t>
                      </a:r>
                      <a:r>
                        <a:rPr lang="ru-RU" sz="1200" b="0" spc="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интернету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контент-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фильтрацией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Подключение к высокоскоростному интернету с фильтрацией трафика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беспроводного доступа на территории организации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собственных правил по использованию мобильными устройствами и устройствами связи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ИКОП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200" b="0" spc="-25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Сферум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r>
                        <a:rPr lang="ru-RU" sz="12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сообществ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обмена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опытом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помощи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начинающим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учителям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Подключение к ИКОП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Назначение Эксперта по цифровой трансформации в каждой школе, создание собственных сообществ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проведения 100% уроков и внеклассных мероприятий с помощью ВКС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Государственно-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</a:t>
                      </a:r>
                      <a:r>
                        <a:rPr lang="ru-RU" sz="1200" b="0" spc="1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6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Родительский комитет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Управляющий совет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Управляющий совет, ученическое самоуправление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</a:tbl>
          </a:graphicData>
        </a:graphic>
      </p:graphicFrame>
      <p:sp>
        <p:nvSpPr>
          <p:cNvPr id="2" name="object 5">
            <a:extLst>
              <a:ext uri="{FF2B5EF4-FFF2-40B4-BE49-F238E27FC236}">
                <a16:creationId xmlns:a16="http://schemas.microsoft.com/office/drawing/2014/main" id="{FD532D4F-EE05-AED3-87EA-35C50E607805}"/>
              </a:ext>
            </a:extLst>
          </p:cNvPr>
          <p:cNvSpPr txBox="1"/>
          <p:nvPr/>
        </p:nvSpPr>
        <p:spPr>
          <a:xfrm>
            <a:off x="609600" y="990600"/>
            <a:ext cx="11003280" cy="218440"/>
          </a:xfrm>
          <a:prstGeom prst="rect">
            <a:avLst/>
          </a:prstGeom>
          <a:solidFill>
            <a:srgbClr val="031B83"/>
          </a:solidFill>
        </p:spPr>
        <p:txBody>
          <a:bodyPr vert="horz" wrap="square" lIns="0" tIns="4254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335"/>
              </a:spcBef>
            </a:pP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Модернизация,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развитие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обеспечение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возможности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дальнейшего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внедрения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использования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цифровой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образовательной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среды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постоянной</a:t>
            </a:r>
            <a:r>
              <a:rPr sz="1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основе</a:t>
            </a:r>
            <a:endParaRPr sz="1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09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2663" y="1241024"/>
            <a:ext cx="7275830" cy="5408295"/>
            <a:chOff x="4852663" y="1241024"/>
            <a:chExt cx="7275830" cy="5408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9386" y="1241024"/>
              <a:ext cx="4768792" cy="54077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2663" y="3357372"/>
              <a:ext cx="379228" cy="2880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32653" y="3411474"/>
              <a:ext cx="2232660" cy="190500"/>
            </a:xfrm>
            <a:custGeom>
              <a:avLst/>
              <a:gdLst/>
              <a:ahLst/>
              <a:cxnLst/>
              <a:rect l="l" t="t" r="r" b="b"/>
              <a:pathLst>
                <a:path w="2232659" h="190500">
                  <a:moveTo>
                    <a:pt x="2042032" y="0"/>
                  </a:moveTo>
                  <a:lnTo>
                    <a:pt x="2041829" y="76150"/>
                  </a:lnTo>
                  <a:lnTo>
                    <a:pt x="2060828" y="76200"/>
                  </a:lnTo>
                  <a:lnTo>
                    <a:pt x="2060702" y="114300"/>
                  </a:lnTo>
                  <a:lnTo>
                    <a:pt x="2041728" y="114300"/>
                  </a:lnTo>
                  <a:lnTo>
                    <a:pt x="2041525" y="190500"/>
                  </a:lnTo>
                  <a:lnTo>
                    <a:pt x="2194946" y="114300"/>
                  </a:lnTo>
                  <a:lnTo>
                    <a:pt x="2060702" y="114300"/>
                  </a:lnTo>
                  <a:lnTo>
                    <a:pt x="2195045" y="114250"/>
                  </a:lnTo>
                  <a:lnTo>
                    <a:pt x="2232279" y="95758"/>
                  </a:lnTo>
                  <a:lnTo>
                    <a:pt x="2042032" y="0"/>
                  </a:lnTo>
                  <a:close/>
                </a:path>
                <a:path w="2232659" h="190500">
                  <a:moveTo>
                    <a:pt x="2041829" y="76150"/>
                  </a:moveTo>
                  <a:lnTo>
                    <a:pt x="2041728" y="114250"/>
                  </a:lnTo>
                  <a:lnTo>
                    <a:pt x="2060702" y="114300"/>
                  </a:lnTo>
                  <a:lnTo>
                    <a:pt x="2060828" y="76200"/>
                  </a:lnTo>
                  <a:lnTo>
                    <a:pt x="2041829" y="76150"/>
                  </a:lnTo>
                  <a:close/>
                </a:path>
                <a:path w="2232659" h="190500">
                  <a:moveTo>
                    <a:pt x="0" y="70865"/>
                  </a:moveTo>
                  <a:lnTo>
                    <a:pt x="0" y="108965"/>
                  </a:lnTo>
                  <a:lnTo>
                    <a:pt x="2041728" y="114250"/>
                  </a:lnTo>
                  <a:lnTo>
                    <a:pt x="2041829" y="76150"/>
                  </a:lnTo>
                  <a:lnTo>
                    <a:pt x="0" y="708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5733" y="69342"/>
            <a:ext cx="6322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F377A"/>
                </a:solidFill>
              </a:rPr>
              <a:t>Идеальная</a:t>
            </a:r>
            <a:r>
              <a:rPr sz="3200" spc="-140" dirty="0">
                <a:solidFill>
                  <a:srgbClr val="1F377A"/>
                </a:solidFill>
              </a:rPr>
              <a:t> </a:t>
            </a:r>
            <a:r>
              <a:rPr sz="3200" dirty="0">
                <a:solidFill>
                  <a:srgbClr val="1F377A"/>
                </a:solidFill>
              </a:rPr>
              <a:t>Российская</a:t>
            </a:r>
            <a:r>
              <a:rPr sz="3200" spc="-145" dirty="0">
                <a:solidFill>
                  <a:srgbClr val="1F377A"/>
                </a:solidFill>
              </a:rPr>
              <a:t> </a:t>
            </a:r>
            <a:r>
              <a:rPr sz="3200" spc="-10" dirty="0">
                <a:solidFill>
                  <a:srgbClr val="1F377A"/>
                </a:solidFill>
              </a:rPr>
              <a:t>школа?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563880" y="617219"/>
            <a:ext cx="4197350" cy="5695315"/>
            <a:chOff x="563880" y="617219"/>
            <a:chExt cx="4197350" cy="56953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28" y="620267"/>
              <a:ext cx="4191000" cy="56890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6928" y="620267"/>
              <a:ext cx="4191000" cy="5689600"/>
            </a:xfrm>
            <a:custGeom>
              <a:avLst/>
              <a:gdLst/>
              <a:ahLst/>
              <a:cxnLst/>
              <a:rect l="l" t="t" r="r" b="b"/>
              <a:pathLst>
                <a:path w="4191000" h="5689600">
                  <a:moveTo>
                    <a:pt x="0" y="307467"/>
                  </a:moveTo>
                  <a:lnTo>
                    <a:pt x="3333" y="262034"/>
                  </a:lnTo>
                  <a:lnTo>
                    <a:pt x="13017" y="218670"/>
                  </a:lnTo>
                  <a:lnTo>
                    <a:pt x="28576" y="177851"/>
                  </a:lnTo>
                  <a:lnTo>
                    <a:pt x="49533" y="140052"/>
                  </a:lnTo>
                  <a:lnTo>
                    <a:pt x="75414" y="105750"/>
                  </a:lnTo>
                  <a:lnTo>
                    <a:pt x="105743" y="75419"/>
                  </a:lnTo>
                  <a:lnTo>
                    <a:pt x="140043" y="49537"/>
                  </a:lnTo>
                  <a:lnTo>
                    <a:pt x="177840" y="28578"/>
                  </a:lnTo>
                  <a:lnTo>
                    <a:pt x="218658" y="13018"/>
                  </a:lnTo>
                  <a:lnTo>
                    <a:pt x="262021" y="3333"/>
                  </a:lnTo>
                  <a:lnTo>
                    <a:pt x="307454" y="0"/>
                  </a:lnTo>
                  <a:lnTo>
                    <a:pt x="3883533" y="0"/>
                  </a:lnTo>
                  <a:lnTo>
                    <a:pt x="3928965" y="3333"/>
                  </a:lnTo>
                  <a:lnTo>
                    <a:pt x="3972329" y="13018"/>
                  </a:lnTo>
                  <a:lnTo>
                    <a:pt x="4013148" y="28578"/>
                  </a:lnTo>
                  <a:lnTo>
                    <a:pt x="4050947" y="49537"/>
                  </a:lnTo>
                  <a:lnTo>
                    <a:pt x="4085249" y="75419"/>
                  </a:lnTo>
                  <a:lnTo>
                    <a:pt x="4115580" y="105750"/>
                  </a:lnTo>
                  <a:lnTo>
                    <a:pt x="4141462" y="140052"/>
                  </a:lnTo>
                  <a:lnTo>
                    <a:pt x="4162421" y="177851"/>
                  </a:lnTo>
                  <a:lnTo>
                    <a:pt x="4177981" y="218670"/>
                  </a:lnTo>
                  <a:lnTo>
                    <a:pt x="4187666" y="262034"/>
                  </a:lnTo>
                  <a:lnTo>
                    <a:pt x="4191000" y="307467"/>
                  </a:lnTo>
                  <a:lnTo>
                    <a:pt x="4191000" y="5381637"/>
                  </a:lnTo>
                  <a:lnTo>
                    <a:pt x="4187666" y="5427070"/>
                  </a:lnTo>
                  <a:lnTo>
                    <a:pt x="4177981" y="5470433"/>
                  </a:lnTo>
                  <a:lnTo>
                    <a:pt x="4162421" y="5511251"/>
                  </a:lnTo>
                  <a:lnTo>
                    <a:pt x="4141462" y="5549048"/>
                  </a:lnTo>
                  <a:lnTo>
                    <a:pt x="4115580" y="5583348"/>
                  </a:lnTo>
                  <a:lnTo>
                    <a:pt x="4085249" y="5613677"/>
                  </a:lnTo>
                  <a:lnTo>
                    <a:pt x="4050947" y="5639558"/>
                  </a:lnTo>
                  <a:lnTo>
                    <a:pt x="4013148" y="5660515"/>
                  </a:lnTo>
                  <a:lnTo>
                    <a:pt x="3972329" y="5676074"/>
                  </a:lnTo>
                  <a:lnTo>
                    <a:pt x="3928965" y="5685758"/>
                  </a:lnTo>
                  <a:lnTo>
                    <a:pt x="3883533" y="5689092"/>
                  </a:lnTo>
                  <a:lnTo>
                    <a:pt x="307454" y="5689092"/>
                  </a:lnTo>
                  <a:lnTo>
                    <a:pt x="262021" y="5685758"/>
                  </a:lnTo>
                  <a:lnTo>
                    <a:pt x="218658" y="5676074"/>
                  </a:lnTo>
                  <a:lnTo>
                    <a:pt x="177840" y="5660515"/>
                  </a:lnTo>
                  <a:lnTo>
                    <a:pt x="140043" y="5639558"/>
                  </a:lnTo>
                  <a:lnTo>
                    <a:pt x="105743" y="5613677"/>
                  </a:lnTo>
                  <a:lnTo>
                    <a:pt x="75414" y="5583348"/>
                  </a:lnTo>
                  <a:lnTo>
                    <a:pt x="49533" y="5549048"/>
                  </a:lnTo>
                  <a:lnTo>
                    <a:pt x="28576" y="5511251"/>
                  </a:lnTo>
                  <a:lnTo>
                    <a:pt x="13017" y="5470433"/>
                  </a:lnTo>
                  <a:lnTo>
                    <a:pt x="3333" y="5427070"/>
                  </a:lnTo>
                  <a:lnTo>
                    <a:pt x="0" y="5381637"/>
                  </a:lnTo>
                  <a:lnTo>
                    <a:pt x="0" y="307467"/>
                  </a:lnTo>
                  <a:close/>
                </a:path>
              </a:pathLst>
            </a:custGeom>
            <a:ln w="6096">
              <a:solidFill>
                <a:srgbClr val="3682F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746" y="2503226"/>
            <a:ext cx="309880" cy="1778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2000" b="1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2000" b="1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2000" b="1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120" dirty="0">
                <a:solidFill>
                  <a:srgbClr val="FF0000"/>
                </a:solidFill>
                <a:latin typeface="Arial"/>
                <a:cs typeface="Arial"/>
              </a:rPr>
              <a:t>бл</a:t>
            </a:r>
            <a:r>
              <a:rPr sz="2000" b="1" spc="-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000" b="1" spc="-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2000" b="1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2000" b="1" spc="-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799" y="5845251"/>
            <a:ext cx="3393440" cy="43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*</a:t>
            </a:r>
            <a:r>
              <a:rPr sz="800" spc="-10" dirty="0">
                <a:latin typeface="Arial"/>
                <a:cs typeface="Arial"/>
              </a:rPr>
              <a:t>экспресс-исследование</a:t>
            </a:r>
            <a:r>
              <a:rPr sz="800" dirty="0">
                <a:latin typeface="Arial"/>
                <a:cs typeface="Arial"/>
              </a:rPr>
              <a:t> ФГБНУ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«Институт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управления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образованием </a:t>
            </a:r>
            <a:r>
              <a:rPr sz="800" dirty="0">
                <a:latin typeface="Arial"/>
                <a:cs typeface="Arial"/>
              </a:rPr>
              <a:t>Российской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академии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образования»: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социальные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сети,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обзор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научных исследований,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январь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2022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г.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0416" y="2995040"/>
            <a:ext cx="2559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377A"/>
                </a:solidFill>
                <a:latin typeface="Arial"/>
                <a:cs typeface="Arial"/>
              </a:rPr>
              <a:t>Войти</a:t>
            </a:r>
            <a:r>
              <a:rPr sz="1800" b="1" spc="30" dirty="0">
                <a:solidFill>
                  <a:srgbClr val="1F377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377A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1F377A"/>
                </a:solidFill>
                <a:latin typeface="Arial"/>
                <a:cs typeface="Arial"/>
              </a:rPr>
              <a:t> 10-</a:t>
            </a:r>
            <a:r>
              <a:rPr sz="1800" b="1" dirty="0">
                <a:solidFill>
                  <a:srgbClr val="1F377A"/>
                </a:solidFill>
                <a:latin typeface="Arial"/>
                <a:cs typeface="Arial"/>
              </a:rPr>
              <a:t>ку</a:t>
            </a:r>
            <a:r>
              <a:rPr sz="1800" b="1" spc="-5" dirty="0">
                <a:solidFill>
                  <a:srgbClr val="1F377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77A"/>
                </a:solidFill>
                <a:latin typeface="Arial"/>
                <a:cs typeface="Arial"/>
              </a:rPr>
              <a:t>лучших!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15273" y="613918"/>
            <a:ext cx="3513454" cy="5702300"/>
            <a:chOff x="8415273" y="613918"/>
            <a:chExt cx="3513454" cy="5702300"/>
          </a:xfrm>
        </p:grpSpPr>
        <p:sp>
          <p:nvSpPr>
            <p:cNvPr id="14" name="object 14"/>
            <p:cNvSpPr/>
            <p:nvPr/>
          </p:nvSpPr>
          <p:spPr>
            <a:xfrm>
              <a:off x="8421623" y="620268"/>
              <a:ext cx="3500754" cy="5689600"/>
            </a:xfrm>
            <a:custGeom>
              <a:avLst/>
              <a:gdLst/>
              <a:ahLst/>
              <a:cxnLst/>
              <a:rect l="l" t="t" r="r" b="b"/>
              <a:pathLst>
                <a:path w="3500754" h="5689600">
                  <a:moveTo>
                    <a:pt x="3243833" y="0"/>
                  </a:moveTo>
                  <a:lnTo>
                    <a:pt x="256794" y="0"/>
                  </a:lnTo>
                  <a:lnTo>
                    <a:pt x="210625" y="4136"/>
                  </a:lnTo>
                  <a:lnTo>
                    <a:pt x="167175" y="16061"/>
                  </a:lnTo>
                  <a:lnTo>
                    <a:pt x="127169" y="35051"/>
                  </a:lnTo>
                  <a:lnTo>
                    <a:pt x="91330" y="60383"/>
                  </a:lnTo>
                  <a:lnTo>
                    <a:pt x="60383" y="91330"/>
                  </a:lnTo>
                  <a:lnTo>
                    <a:pt x="35051" y="127169"/>
                  </a:lnTo>
                  <a:lnTo>
                    <a:pt x="16061" y="167175"/>
                  </a:lnTo>
                  <a:lnTo>
                    <a:pt x="4136" y="210625"/>
                  </a:lnTo>
                  <a:lnTo>
                    <a:pt x="0" y="256794"/>
                  </a:lnTo>
                  <a:lnTo>
                    <a:pt x="0" y="5432285"/>
                  </a:lnTo>
                  <a:lnTo>
                    <a:pt x="4136" y="5478447"/>
                  </a:lnTo>
                  <a:lnTo>
                    <a:pt x="16061" y="5521894"/>
                  </a:lnTo>
                  <a:lnTo>
                    <a:pt x="35051" y="5561901"/>
                  </a:lnTo>
                  <a:lnTo>
                    <a:pt x="60383" y="5597743"/>
                  </a:lnTo>
                  <a:lnTo>
                    <a:pt x="91330" y="5628695"/>
                  </a:lnTo>
                  <a:lnTo>
                    <a:pt x="127169" y="5654031"/>
                  </a:lnTo>
                  <a:lnTo>
                    <a:pt x="167175" y="5673025"/>
                  </a:lnTo>
                  <a:lnTo>
                    <a:pt x="210625" y="5684954"/>
                  </a:lnTo>
                  <a:lnTo>
                    <a:pt x="256794" y="5689092"/>
                  </a:lnTo>
                  <a:lnTo>
                    <a:pt x="3243833" y="5689092"/>
                  </a:lnTo>
                  <a:lnTo>
                    <a:pt x="3290002" y="5684954"/>
                  </a:lnTo>
                  <a:lnTo>
                    <a:pt x="3333452" y="5673025"/>
                  </a:lnTo>
                  <a:lnTo>
                    <a:pt x="3373458" y="5654031"/>
                  </a:lnTo>
                  <a:lnTo>
                    <a:pt x="3409297" y="5628695"/>
                  </a:lnTo>
                  <a:lnTo>
                    <a:pt x="3440244" y="5597743"/>
                  </a:lnTo>
                  <a:lnTo>
                    <a:pt x="3465576" y="5561901"/>
                  </a:lnTo>
                  <a:lnTo>
                    <a:pt x="3484566" y="5521894"/>
                  </a:lnTo>
                  <a:lnTo>
                    <a:pt x="3496491" y="5478447"/>
                  </a:lnTo>
                  <a:lnTo>
                    <a:pt x="3500628" y="5432285"/>
                  </a:lnTo>
                  <a:lnTo>
                    <a:pt x="3500628" y="256794"/>
                  </a:lnTo>
                  <a:lnTo>
                    <a:pt x="3496491" y="210625"/>
                  </a:lnTo>
                  <a:lnTo>
                    <a:pt x="3484566" y="167175"/>
                  </a:lnTo>
                  <a:lnTo>
                    <a:pt x="3465576" y="127169"/>
                  </a:lnTo>
                  <a:lnTo>
                    <a:pt x="3440244" y="91330"/>
                  </a:lnTo>
                  <a:lnTo>
                    <a:pt x="3409297" y="60383"/>
                  </a:lnTo>
                  <a:lnTo>
                    <a:pt x="3373458" y="35052"/>
                  </a:lnTo>
                  <a:lnTo>
                    <a:pt x="3333452" y="16061"/>
                  </a:lnTo>
                  <a:lnTo>
                    <a:pt x="3290002" y="4136"/>
                  </a:lnTo>
                  <a:lnTo>
                    <a:pt x="3243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21623" y="620268"/>
              <a:ext cx="3500754" cy="5689600"/>
            </a:xfrm>
            <a:custGeom>
              <a:avLst/>
              <a:gdLst/>
              <a:ahLst/>
              <a:cxnLst/>
              <a:rect l="l" t="t" r="r" b="b"/>
              <a:pathLst>
                <a:path w="3500754" h="5689600">
                  <a:moveTo>
                    <a:pt x="0" y="256794"/>
                  </a:moveTo>
                  <a:lnTo>
                    <a:pt x="4136" y="210625"/>
                  </a:lnTo>
                  <a:lnTo>
                    <a:pt x="16061" y="167175"/>
                  </a:lnTo>
                  <a:lnTo>
                    <a:pt x="35051" y="127169"/>
                  </a:lnTo>
                  <a:lnTo>
                    <a:pt x="60383" y="91330"/>
                  </a:lnTo>
                  <a:lnTo>
                    <a:pt x="91330" y="60383"/>
                  </a:lnTo>
                  <a:lnTo>
                    <a:pt x="127169" y="35051"/>
                  </a:lnTo>
                  <a:lnTo>
                    <a:pt x="167175" y="16061"/>
                  </a:lnTo>
                  <a:lnTo>
                    <a:pt x="210625" y="4136"/>
                  </a:lnTo>
                  <a:lnTo>
                    <a:pt x="256794" y="0"/>
                  </a:lnTo>
                  <a:lnTo>
                    <a:pt x="3243833" y="0"/>
                  </a:lnTo>
                  <a:lnTo>
                    <a:pt x="3290002" y="4136"/>
                  </a:lnTo>
                  <a:lnTo>
                    <a:pt x="3333452" y="16061"/>
                  </a:lnTo>
                  <a:lnTo>
                    <a:pt x="3373458" y="35052"/>
                  </a:lnTo>
                  <a:lnTo>
                    <a:pt x="3409297" y="60383"/>
                  </a:lnTo>
                  <a:lnTo>
                    <a:pt x="3440244" y="91330"/>
                  </a:lnTo>
                  <a:lnTo>
                    <a:pt x="3465576" y="127169"/>
                  </a:lnTo>
                  <a:lnTo>
                    <a:pt x="3484566" y="167175"/>
                  </a:lnTo>
                  <a:lnTo>
                    <a:pt x="3496491" y="210625"/>
                  </a:lnTo>
                  <a:lnTo>
                    <a:pt x="3500628" y="256794"/>
                  </a:lnTo>
                  <a:lnTo>
                    <a:pt x="3500628" y="5432285"/>
                  </a:lnTo>
                  <a:lnTo>
                    <a:pt x="3496491" y="5478447"/>
                  </a:lnTo>
                  <a:lnTo>
                    <a:pt x="3484566" y="5521894"/>
                  </a:lnTo>
                  <a:lnTo>
                    <a:pt x="3465576" y="5561901"/>
                  </a:lnTo>
                  <a:lnTo>
                    <a:pt x="3440244" y="5597743"/>
                  </a:lnTo>
                  <a:lnTo>
                    <a:pt x="3409297" y="5628695"/>
                  </a:lnTo>
                  <a:lnTo>
                    <a:pt x="3373458" y="5654031"/>
                  </a:lnTo>
                  <a:lnTo>
                    <a:pt x="3333452" y="5673025"/>
                  </a:lnTo>
                  <a:lnTo>
                    <a:pt x="3290002" y="5684954"/>
                  </a:lnTo>
                  <a:lnTo>
                    <a:pt x="3243833" y="5689092"/>
                  </a:lnTo>
                  <a:lnTo>
                    <a:pt x="256794" y="5689092"/>
                  </a:lnTo>
                  <a:lnTo>
                    <a:pt x="210625" y="5684954"/>
                  </a:lnTo>
                  <a:lnTo>
                    <a:pt x="167175" y="5673025"/>
                  </a:lnTo>
                  <a:lnTo>
                    <a:pt x="127169" y="5654031"/>
                  </a:lnTo>
                  <a:lnTo>
                    <a:pt x="91330" y="5628695"/>
                  </a:lnTo>
                  <a:lnTo>
                    <a:pt x="60383" y="5597743"/>
                  </a:lnTo>
                  <a:lnTo>
                    <a:pt x="35051" y="5561901"/>
                  </a:lnTo>
                  <a:lnTo>
                    <a:pt x="16061" y="5521894"/>
                  </a:lnTo>
                  <a:lnTo>
                    <a:pt x="4136" y="5478447"/>
                  </a:lnTo>
                  <a:lnTo>
                    <a:pt x="0" y="5432285"/>
                  </a:lnTo>
                  <a:lnTo>
                    <a:pt x="0" y="256794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4127" y="781812"/>
              <a:ext cx="3161030" cy="203200"/>
            </a:xfrm>
            <a:custGeom>
              <a:avLst/>
              <a:gdLst/>
              <a:ahLst/>
              <a:cxnLst/>
              <a:rect l="l" t="t" r="r" b="b"/>
              <a:pathLst>
                <a:path w="3161029" h="203200">
                  <a:moveTo>
                    <a:pt x="3160776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3160776" y="202691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839581" y="654811"/>
            <a:ext cx="277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Ключевые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направления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03689" y="1433829"/>
            <a:ext cx="857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ЗНАНИЕ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45323" y="1269491"/>
            <a:ext cx="2022475" cy="4968240"/>
            <a:chOff x="7545323" y="1269491"/>
            <a:chExt cx="2022475" cy="496824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9659" y="1269491"/>
              <a:ext cx="818388" cy="5410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9659" y="1886711"/>
              <a:ext cx="818388" cy="5410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9659" y="2534411"/>
              <a:ext cx="818388" cy="5410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9659" y="3182112"/>
              <a:ext cx="818388" cy="5410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9659" y="3831336"/>
              <a:ext cx="818388" cy="5410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5323" y="2442972"/>
              <a:ext cx="854964" cy="21381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5567" y="5696712"/>
              <a:ext cx="816864" cy="5410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8323" y="4440936"/>
              <a:ext cx="816863" cy="5410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9283" y="5056632"/>
              <a:ext cx="818387" cy="54101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703689" y="2020061"/>
            <a:ext cx="1133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ЗДОРОВЬЕ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03689" y="2639313"/>
            <a:ext cx="1393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ТВОРЧЕСТВО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03689" y="3343731"/>
            <a:ext cx="1431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ВОСПИТАНИЕ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03689" y="4000627"/>
            <a:ext cx="2028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ПРОФОРИЕНТАЦИЯ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0604" y="6320739"/>
            <a:ext cx="10012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377A"/>
                </a:solidFill>
                <a:latin typeface="Calibri"/>
                <a:cs typeface="Calibri"/>
              </a:rPr>
              <a:t>Единое</a:t>
            </a:r>
            <a:r>
              <a:rPr sz="2800" b="1" spc="-105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77A"/>
                </a:solidFill>
                <a:latin typeface="Calibri"/>
                <a:cs typeface="Calibri"/>
              </a:rPr>
              <a:t>образовательное</a:t>
            </a:r>
            <a:r>
              <a:rPr sz="2800" b="1" spc="-45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77A"/>
                </a:solidFill>
                <a:latin typeface="Calibri"/>
                <a:cs typeface="Calibri"/>
              </a:rPr>
              <a:t>пространство</a:t>
            </a:r>
            <a:r>
              <a:rPr sz="2800" b="1" spc="-9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377A"/>
                </a:solidFill>
                <a:latin typeface="Calibri"/>
                <a:cs typeface="Calibri"/>
              </a:rPr>
              <a:t>(обучение</a:t>
            </a:r>
            <a:r>
              <a:rPr sz="2800" b="1" spc="-8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377A"/>
                </a:solidFill>
                <a:latin typeface="Calibri"/>
                <a:cs typeface="Calibri"/>
              </a:rPr>
              <a:t>и</a:t>
            </a:r>
            <a:r>
              <a:rPr sz="2800" b="1" spc="-8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77A"/>
                </a:solidFill>
                <a:latin typeface="Calibri"/>
                <a:cs typeface="Calibri"/>
              </a:rPr>
              <a:t>воспитание)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4799" y="588009"/>
            <a:ext cx="4045585" cy="2681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979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ц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ь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ы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5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Проблема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личностного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профессионального</a:t>
            </a:r>
            <a:endParaRPr sz="12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самоопределения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детей</a:t>
            </a:r>
            <a:endParaRPr sz="1200" dirty="0">
              <a:latin typeface="Arial"/>
              <a:cs typeface="Arial"/>
            </a:endParaRPr>
          </a:p>
          <a:p>
            <a:pPr marL="184785" marR="56070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Замещение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традиционного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общения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сетевым, интернет-</a:t>
            </a:r>
            <a:r>
              <a:rPr sz="1200" dirty="0">
                <a:latin typeface="Arial"/>
                <a:cs typeface="Arial"/>
              </a:rPr>
              <a:t>зависимость,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кибербуллинг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Неоднородность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условий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семейного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воспитания</a:t>
            </a:r>
            <a:endParaRPr sz="1200" dirty="0">
              <a:latin typeface="Arial"/>
              <a:cs typeface="Arial"/>
            </a:endParaRPr>
          </a:p>
          <a:p>
            <a:pPr marL="184785" marR="2844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Низкая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мотивация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обучению,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самообразованию, саморазвитию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Учащение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случаев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социально-опасного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поведения</a:t>
            </a:r>
            <a:endParaRPr sz="1200" dirty="0">
              <a:latin typeface="Arial"/>
              <a:cs typeface="Arial"/>
            </a:endParaRPr>
          </a:p>
          <a:p>
            <a:pPr marL="184785" marR="16129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Неоднородность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организации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досуга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 </a:t>
            </a:r>
            <a:r>
              <a:rPr sz="1200" spc="-10" dirty="0">
                <a:latin typeface="Arial"/>
                <a:cs typeface="Arial"/>
              </a:rPr>
              <a:t>внеурочное время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Рост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числа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обучающихся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ОВЗ,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инвалидностью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Рост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числа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обучающихся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неродным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русским</a:t>
            </a:r>
            <a:r>
              <a:rPr sz="1200" spc="-10" dirty="0">
                <a:latin typeface="Arial"/>
                <a:cs typeface="Arial"/>
              </a:rPr>
              <a:t> языком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Проблемы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организацией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питания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9312" y="3466922"/>
            <a:ext cx="3882390" cy="230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ts val="214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ф</a:t>
            </a:r>
            <a:r>
              <a:rPr sz="1800" b="1" spc="-2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2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ь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ы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21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84785" indent="-172720">
              <a:lnSpc>
                <a:spcPts val="142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Увеличение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непедагогической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нагрузки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учителей</a:t>
            </a:r>
            <a:endParaRPr sz="1200" dirty="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Привлечение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репетиторов </a:t>
            </a:r>
            <a:r>
              <a:rPr sz="1200" dirty="0">
                <a:latin typeface="Arial"/>
                <a:cs typeface="Arial"/>
              </a:rPr>
              <a:t>для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достижения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высоких образовательных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результатов</a:t>
            </a:r>
            <a:endParaRPr sz="1200" dirty="0">
              <a:latin typeface="Arial"/>
              <a:cs typeface="Arial"/>
            </a:endParaRPr>
          </a:p>
          <a:p>
            <a:pPr marL="184785" marR="764540" indent="-1727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Неоднородность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подходов</a:t>
            </a:r>
            <a:r>
              <a:rPr sz="1200" dirty="0">
                <a:latin typeface="Arial"/>
                <a:cs typeface="Arial"/>
              </a:rPr>
              <a:t> к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организации образовательной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среды</a:t>
            </a:r>
            <a:endParaRPr sz="1200" dirty="0">
              <a:latin typeface="Arial"/>
              <a:cs typeface="Arial"/>
            </a:endParaRPr>
          </a:p>
          <a:p>
            <a:pPr marL="184785" marR="55689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Неоднородность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уровня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профессиональной компетентности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учителей</a:t>
            </a:r>
            <a:endParaRPr sz="1200" dirty="0">
              <a:latin typeface="Arial"/>
              <a:cs typeface="Arial"/>
            </a:endParaRPr>
          </a:p>
          <a:p>
            <a:pPr marL="184785" marR="71945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"/>
                <a:cs typeface="Arial"/>
              </a:rPr>
              <a:t>Неоднородность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программного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3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учебно- методического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обеспечения</a:t>
            </a:r>
            <a:endParaRPr sz="12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Дефицит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отдельных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групп</a:t>
            </a:r>
            <a:r>
              <a:rPr sz="1200" spc="-10" dirty="0">
                <a:latin typeface="Arial"/>
                <a:cs typeface="Arial"/>
              </a:rPr>
              <a:t> педагогических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кадров</a:t>
            </a:r>
            <a:endParaRPr sz="12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(логопед,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дефектолог,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психолог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др.)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66223" y="5754420"/>
            <a:ext cx="205041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Arial"/>
                <a:cs typeface="Arial"/>
              </a:rPr>
              <a:t>ОБРАЗОВАТЕЛЬНАЯ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СРЕДА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03689" y="4506848"/>
            <a:ext cx="960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УЧИТЕЛЬ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66223" y="5114925"/>
            <a:ext cx="2089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ШКОЛЬНЫЙ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КЛИМАТ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0924" y="1241024"/>
            <a:ext cx="7837805" cy="5408295"/>
            <a:chOff x="4290924" y="1241024"/>
            <a:chExt cx="7837805" cy="5408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9386" y="1241024"/>
              <a:ext cx="4768792" cy="54077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54424" y="1966156"/>
              <a:ext cx="7049134" cy="2574290"/>
            </a:xfrm>
            <a:custGeom>
              <a:avLst/>
              <a:gdLst/>
              <a:ahLst/>
              <a:cxnLst/>
              <a:rect l="l" t="t" r="r" b="b"/>
              <a:pathLst>
                <a:path w="7049134" h="2574290">
                  <a:moveTo>
                    <a:pt x="4097171" y="1092384"/>
                  </a:moveTo>
                  <a:lnTo>
                    <a:pt x="4066358" y="1057517"/>
                  </a:lnTo>
                  <a:lnTo>
                    <a:pt x="4040680" y="1019949"/>
                  </a:lnTo>
                  <a:lnTo>
                    <a:pt x="4020137" y="980170"/>
                  </a:lnTo>
                  <a:lnTo>
                    <a:pt x="4004730" y="938672"/>
                  </a:lnTo>
                  <a:lnTo>
                    <a:pt x="3994459" y="895944"/>
                  </a:lnTo>
                  <a:lnTo>
                    <a:pt x="3989323" y="852477"/>
                  </a:lnTo>
                  <a:lnTo>
                    <a:pt x="3989323" y="808763"/>
                  </a:lnTo>
                  <a:lnTo>
                    <a:pt x="3994459" y="765293"/>
                  </a:lnTo>
                  <a:lnTo>
                    <a:pt x="4004730" y="722556"/>
                  </a:lnTo>
                  <a:lnTo>
                    <a:pt x="4020137" y="681044"/>
                  </a:lnTo>
                  <a:lnTo>
                    <a:pt x="4040680" y="641247"/>
                  </a:lnTo>
                  <a:lnTo>
                    <a:pt x="4066358" y="603656"/>
                  </a:lnTo>
                  <a:lnTo>
                    <a:pt x="4097171" y="568763"/>
                  </a:lnTo>
                  <a:lnTo>
                    <a:pt x="4558054" y="107753"/>
                  </a:lnTo>
                  <a:lnTo>
                    <a:pt x="4592948" y="76966"/>
                  </a:lnTo>
                  <a:lnTo>
                    <a:pt x="4630538" y="51311"/>
                  </a:lnTo>
                  <a:lnTo>
                    <a:pt x="4670335" y="30786"/>
                  </a:lnTo>
                  <a:lnTo>
                    <a:pt x="4711847" y="15393"/>
                  </a:lnTo>
                  <a:lnTo>
                    <a:pt x="4754584" y="5131"/>
                  </a:lnTo>
                  <a:lnTo>
                    <a:pt x="4798055" y="0"/>
                  </a:lnTo>
                  <a:lnTo>
                    <a:pt x="4841769" y="0"/>
                  </a:lnTo>
                  <a:lnTo>
                    <a:pt x="4885235" y="5131"/>
                  </a:lnTo>
                  <a:lnTo>
                    <a:pt x="4927963" y="15393"/>
                  </a:lnTo>
                  <a:lnTo>
                    <a:pt x="4969462" y="30786"/>
                  </a:lnTo>
                  <a:lnTo>
                    <a:pt x="5009241" y="51311"/>
                  </a:lnTo>
                  <a:lnTo>
                    <a:pt x="5046809" y="76966"/>
                  </a:lnTo>
                  <a:lnTo>
                    <a:pt x="5081675" y="107753"/>
                  </a:lnTo>
                  <a:lnTo>
                    <a:pt x="5542685" y="568763"/>
                  </a:lnTo>
                  <a:lnTo>
                    <a:pt x="5573499" y="603656"/>
                  </a:lnTo>
                  <a:lnTo>
                    <a:pt x="5599177" y="641247"/>
                  </a:lnTo>
                  <a:lnTo>
                    <a:pt x="5619719" y="681044"/>
                  </a:lnTo>
                  <a:lnTo>
                    <a:pt x="5635126" y="722556"/>
                  </a:lnTo>
                  <a:lnTo>
                    <a:pt x="5645397" y="765293"/>
                  </a:lnTo>
                  <a:lnTo>
                    <a:pt x="5650533" y="808763"/>
                  </a:lnTo>
                  <a:lnTo>
                    <a:pt x="5650533" y="852477"/>
                  </a:lnTo>
                  <a:lnTo>
                    <a:pt x="5645397" y="895944"/>
                  </a:lnTo>
                  <a:lnTo>
                    <a:pt x="5635126" y="938672"/>
                  </a:lnTo>
                  <a:lnTo>
                    <a:pt x="5619719" y="980170"/>
                  </a:lnTo>
                  <a:lnTo>
                    <a:pt x="5599177" y="1019949"/>
                  </a:lnTo>
                  <a:lnTo>
                    <a:pt x="5573499" y="1057517"/>
                  </a:lnTo>
                  <a:lnTo>
                    <a:pt x="5542685" y="1092384"/>
                  </a:lnTo>
                  <a:lnTo>
                    <a:pt x="5081675" y="1553394"/>
                  </a:lnTo>
                  <a:lnTo>
                    <a:pt x="5046809" y="1584207"/>
                  </a:lnTo>
                  <a:lnTo>
                    <a:pt x="5009241" y="1609885"/>
                  </a:lnTo>
                  <a:lnTo>
                    <a:pt x="4969462" y="1630428"/>
                  </a:lnTo>
                  <a:lnTo>
                    <a:pt x="4927963" y="1645835"/>
                  </a:lnTo>
                  <a:lnTo>
                    <a:pt x="4885235" y="1656106"/>
                  </a:lnTo>
                  <a:lnTo>
                    <a:pt x="4841769" y="1661241"/>
                  </a:lnTo>
                  <a:lnTo>
                    <a:pt x="4798055" y="1661241"/>
                  </a:lnTo>
                  <a:lnTo>
                    <a:pt x="4754584" y="1656106"/>
                  </a:lnTo>
                  <a:lnTo>
                    <a:pt x="4711847" y="1645835"/>
                  </a:lnTo>
                  <a:lnTo>
                    <a:pt x="4670335" y="1630428"/>
                  </a:lnTo>
                  <a:lnTo>
                    <a:pt x="4630538" y="1609885"/>
                  </a:lnTo>
                  <a:lnTo>
                    <a:pt x="4592948" y="1584207"/>
                  </a:lnTo>
                  <a:lnTo>
                    <a:pt x="4558054" y="1553394"/>
                  </a:lnTo>
                  <a:lnTo>
                    <a:pt x="4097171" y="1092384"/>
                  </a:lnTo>
                  <a:close/>
                </a:path>
                <a:path w="7049134" h="2574290">
                  <a:moveTo>
                    <a:pt x="2764433" y="1987099"/>
                  </a:moveTo>
                  <a:lnTo>
                    <a:pt x="2733620" y="1952232"/>
                  </a:lnTo>
                  <a:lnTo>
                    <a:pt x="2707942" y="1914664"/>
                  </a:lnTo>
                  <a:lnTo>
                    <a:pt x="2687399" y="1874885"/>
                  </a:lnTo>
                  <a:lnTo>
                    <a:pt x="2671992" y="1833387"/>
                  </a:lnTo>
                  <a:lnTo>
                    <a:pt x="2661721" y="1790659"/>
                  </a:lnTo>
                  <a:lnTo>
                    <a:pt x="2656585" y="1747192"/>
                  </a:lnTo>
                  <a:lnTo>
                    <a:pt x="2656585" y="1703478"/>
                  </a:lnTo>
                  <a:lnTo>
                    <a:pt x="2661721" y="1660008"/>
                  </a:lnTo>
                  <a:lnTo>
                    <a:pt x="2671992" y="1617271"/>
                  </a:lnTo>
                  <a:lnTo>
                    <a:pt x="2687399" y="1575759"/>
                  </a:lnTo>
                  <a:lnTo>
                    <a:pt x="2707942" y="1535962"/>
                  </a:lnTo>
                  <a:lnTo>
                    <a:pt x="2733620" y="1498371"/>
                  </a:lnTo>
                  <a:lnTo>
                    <a:pt x="2764433" y="1463478"/>
                  </a:lnTo>
                  <a:lnTo>
                    <a:pt x="3225316" y="1002468"/>
                  </a:lnTo>
                  <a:lnTo>
                    <a:pt x="3260210" y="971681"/>
                  </a:lnTo>
                  <a:lnTo>
                    <a:pt x="3297800" y="946026"/>
                  </a:lnTo>
                  <a:lnTo>
                    <a:pt x="3337597" y="925501"/>
                  </a:lnTo>
                  <a:lnTo>
                    <a:pt x="3379109" y="910108"/>
                  </a:lnTo>
                  <a:lnTo>
                    <a:pt x="3421846" y="899846"/>
                  </a:lnTo>
                  <a:lnTo>
                    <a:pt x="3465317" y="894714"/>
                  </a:lnTo>
                  <a:lnTo>
                    <a:pt x="3509031" y="894714"/>
                  </a:lnTo>
                  <a:lnTo>
                    <a:pt x="3552497" y="899846"/>
                  </a:lnTo>
                  <a:lnTo>
                    <a:pt x="3595225" y="910108"/>
                  </a:lnTo>
                  <a:lnTo>
                    <a:pt x="3636724" y="925501"/>
                  </a:lnTo>
                  <a:lnTo>
                    <a:pt x="3676503" y="946026"/>
                  </a:lnTo>
                  <a:lnTo>
                    <a:pt x="3714071" y="971681"/>
                  </a:lnTo>
                  <a:lnTo>
                    <a:pt x="3748937" y="1002468"/>
                  </a:lnTo>
                  <a:lnTo>
                    <a:pt x="4209947" y="1463478"/>
                  </a:lnTo>
                  <a:lnTo>
                    <a:pt x="4240761" y="1498371"/>
                  </a:lnTo>
                  <a:lnTo>
                    <a:pt x="4266439" y="1535962"/>
                  </a:lnTo>
                  <a:lnTo>
                    <a:pt x="4286981" y="1575759"/>
                  </a:lnTo>
                  <a:lnTo>
                    <a:pt x="4302388" y="1617271"/>
                  </a:lnTo>
                  <a:lnTo>
                    <a:pt x="4312659" y="1660008"/>
                  </a:lnTo>
                  <a:lnTo>
                    <a:pt x="4317795" y="1703478"/>
                  </a:lnTo>
                  <a:lnTo>
                    <a:pt x="4317795" y="1747192"/>
                  </a:lnTo>
                  <a:lnTo>
                    <a:pt x="4312659" y="1790659"/>
                  </a:lnTo>
                  <a:lnTo>
                    <a:pt x="4302388" y="1833387"/>
                  </a:lnTo>
                  <a:lnTo>
                    <a:pt x="4286981" y="1874885"/>
                  </a:lnTo>
                  <a:lnTo>
                    <a:pt x="4266439" y="1914664"/>
                  </a:lnTo>
                  <a:lnTo>
                    <a:pt x="4240761" y="1952232"/>
                  </a:lnTo>
                  <a:lnTo>
                    <a:pt x="4209947" y="1987099"/>
                  </a:lnTo>
                  <a:lnTo>
                    <a:pt x="3748937" y="2448109"/>
                  </a:lnTo>
                  <a:lnTo>
                    <a:pt x="3714071" y="2478922"/>
                  </a:lnTo>
                  <a:lnTo>
                    <a:pt x="3676503" y="2504600"/>
                  </a:lnTo>
                  <a:lnTo>
                    <a:pt x="3636724" y="2525143"/>
                  </a:lnTo>
                  <a:lnTo>
                    <a:pt x="3595225" y="2540550"/>
                  </a:lnTo>
                  <a:lnTo>
                    <a:pt x="3552497" y="2550821"/>
                  </a:lnTo>
                  <a:lnTo>
                    <a:pt x="3509031" y="2555956"/>
                  </a:lnTo>
                  <a:lnTo>
                    <a:pt x="3465317" y="2555956"/>
                  </a:lnTo>
                  <a:lnTo>
                    <a:pt x="3421846" y="2550821"/>
                  </a:lnTo>
                  <a:lnTo>
                    <a:pt x="3379109" y="2540550"/>
                  </a:lnTo>
                  <a:lnTo>
                    <a:pt x="3337597" y="2525143"/>
                  </a:lnTo>
                  <a:lnTo>
                    <a:pt x="3297800" y="2504600"/>
                  </a:lnTo>
                  <a:lnTo>
                    <a:pt x="3260210" y="2478922"/>
                  </a:lnTo>
                  <a:lnTo>
                    <a:pt x="3225316" y="2448109"/>
                  </a:lnTo>
                  <a:lnTo>
                    <a:pt x="2764433" y="1987099"/>
                  </a:lnTo>
                  <a:close/>
                </a:path>
                <a:path w="7049134" h="2574290">
                  <a:moveTo>
                    <a:pt x="107847" y="2005006"/>
                  </a:moveTo>
                  <a:lnTo>
                    <a:pt x="77034" y="1970112"/>
                  </a:lnTo>
                  <a:lnTo>
                    <a:pt x="51356" y="1932522"/>
                  </a:lnTo>
                  <a:lnTo>
                    <a:pt x="30813" y="1892725"/>
                  </a:lnTo>
                  <a:lnTo>
                    <a:pt x="15406" y="1851212"/>
                  </a:lnTo>
                  <a:lnTo>
                    <a:pt x="5135" y="1808476"/>
                  </a:lnTo>
                  <a:lnTo>
                    <a:pt x="0" y="1765005"/>
                  </a:lnTo>
                  <a:lnTo>
                    <a:pt x="0" y="1721291"/>
                  </a:lnTo>
                  <a:lnTo>
                    <a:pt x="5135" y="1677824"/>
                  </a:lnTo>
                  <a:lnTo>
                    <a:pt x="15406" y="1635097"/>
                  </a:lnTo>
                  <a:lnTo>
                    <a:pt x="30813" y="1593598"/>
                  </a:lnTo>
                  <a:lnTo>
                    <a:pt x="51356" y="1553819"/>
                  </a:lnTo>
                  <a:lnTo>
                    <a:pt x="77034" y="1516251"/>
                  </a:lnTo>
                  <a:lnTo>
                    <a:pt x="107847" y="1481385"/>
                  </a:lnTo>
                  <a:lnTo>
                    <a:pt x="568857" y="1020375"/>
                  </a:lnTo>
                  <a:lnTo>
                    <a:pt x="603724" y="989561"/>
                  </a:lnTo>
                  <a:lnTo>
                    <a:pt x="641292" y="963883"/>
                  </a:lnTo>
                  <a:lnTo>
                    <a:pt x="681071" y="943340"/>
                  </a:lnTo>
                  <a:lnTo>
                    <a:pt x="722569" y="927934"/>
                  </a:lnTo>
                  <a:lnTo>
                    <a:pt x="765297" y="917662"/>
                  </a:lnTo>
                  <a:lnTo>
                    <a:pt x="808763" y="912527"/>
                  </a:lnTo>
                  <a:lnTo>
                    <a:pt x="852477" y="912527"/>
                  </a:lnTo>
                  <a:lnTo>
                    <a:pt x="895948" y="917662"/>
                  </a:lnTo>
                  <a:lnTo>
                    <a:pt x="938685" y="927934"/>
                  </a:lnTo>
                  <a:lnTo>
                    <a:pt x="980197" y="943340"/>
                  </a:lnTo>
                  <a:lnTo>
                    <a:pt x="1019994" y="963883"/>
                  </a:lnTo>
                  <a:lnTo>
                    <a:pt x="1057585" y="989561"/>
                  </a:lnTo>
                  <a:lnTo>
                    <a:pt x="1092478" y="1020375"/>
                  </a:lnTo>
                  <a:lnTo>
                    <a:pt x="1553488" y="1481385"/>
                  </a:lnTo>
                  <a:lnTo>
                    <a:pt x="1584275" y="1516251"/>
                  </a:lnTo>
                  <a:lnTo>
                    <a:pt x="1609930" y="1553819"/>
                  </a:lnTo>
                  <a:lnTo>
                    <a:pt x="1630455" y="1593598"/>
                  </a:lnTo>
                  <a:lnTo>
                    <a:pt x="1645848" y="1635097"/>
                  </a:lnTo>
                  <a:lnTo>
                    <a:pt x="1656110" y="1677824"/>
                  </a:lnTo>
                  <a:lnTo>
                    <a:pt x="1661241" y="1721291"/>
                  </a:lnTo>
                  <a:lnTo>
                    <a:pt x="1661241" y="1765005"/>
                  </a:lnTo>
                  <a:lnTo>
                    <a:pt x="1656110" y="1808476"/>
                  </a:lnTo>
                  <a:lnTo>
                    <a:pt x="1645848" y="1851212"/>
                  </a:lnTo>
                  <a:lnTo>
                    <a:pt x="1630455" y="1892725"/>
                  </a:lnTo>
                  <a:lnTo>
                    <a:pt x="1609930" y="1932522"/>
                  </a:lnTo>
                  <a:lnTo>
                    <a:pt x="1584275" y="1970112"/>
                  </a:lnTo>
                  <a:lnTo>
                    <a:pt x="1553488" y="2005006"/>
                  </a:lnTo>
                  <a:lnTo>
                    <a:pt x="1092478" y="2465889"/>
                  </a:lnTo>
                  <a:lnTo>
                    <a:pt x="1057585" y="2496702"/>
                  </a:lnTo>
                  <a:lnTo>
                    <a:pt x="1019994" y="2522380"/>
                  </a:lnTo>
                  <a:lnTo>
                    <a:pt x="980197" y="2542923"/>
                  </a:lnTo>
                  <a:lnTo>
                    <a:pt x="938685" y="2558330"/>
                  </a:lnTo>
                  <a:lnTo>
                    <a:pt x="895948" y="2568601"/>
                  </a:lnTo>
                  <a:lnTo>
                    <a:pt x="852477" y="2573736"/>
                  </a:lnTo>
                  <a:lnTo>
                    <a:pt x="808763" y="2573736"/>
                  </a:lnTo>
                  <a:lnTo>
                    <a:pt x="765297" y="2568601"/>
                  </a:lnTo>
                  <a:lnTo>
                    <a:pt x="722569" y="2558330"/>
                  </a:lnTo>
                  <a:lnTo>
                    <a:pt x="681071" y="2542923"/>
                  </a:lnTo>
                  <a:lnTo>
                    <a:pt x="641292" y="2522380"/>
                  </a:lnTo>
                  <a:lnTo>
                    <a:pt x="603724" y="2496702"/>
                  </a:lnTo>
                  <a:lnTo>
                    <a:pt x="568857" y="2465889"/>
                  </a:lnTo>
                  <a:lnTo>
                    <a:pt x="107847" y="2005006"/>
                  </a:lnTo>
                  <a:close/>
                </a:path>
                <a:path w="7049134" h="2574290">
                  <a:moveTo>
                    <a:pt x="1431568" y="1092384"/>
                  </a:moveTo>
                  <a:lnTo>
                    <a:pt x="1400782" y="1057517"/>
                  </a:lnTo>
                  <a:lnTo>
                    <a:pt x="1375126" y="1019949"/>
                  </a:lnTo>
                  <a:lnTo>
                    <a:pt x="1354602" y="980170"/>
                  </a:lnTo>
                  <a:lnTo>
                    <a:pt x="1339208" y="938672"/>
                  </a:lnTo>
                  <a:lnTo>
                    <a:pt x="1328946" y="895944"/>
                  </a:lnTo>
                  <a:lnTo>
                    <a:pt x="1323815" y="852477"/>
                  </a:lnTo>
                  <a:lnTo>
                    <a:pt x="1323815" y="808763"/>
                  </a:lnTo>
                  <a:lnTo>
                    <a:pt x="1328946" y="765293"/>
                  </a:lnTo>
                  <a:lnTo>
                    <a:pt x="1339208" y="722556"/>
                  </a:lnTo>
                  <a:lnTo>
                    <a:pt x="1354602" y="681044"/>
                  </a:lnTo>
                  <a:lnTo>
                    <a:pt x="1375126" y="641247"/>
                  </a:lnTo>
                  <a:lnTo>
                    <a:pt x="1400782" y="603656"/>
                  </a:lnTo>
                  <a:lnTo>
                    <a:pt x="1431568" y="568763"/>
                  </a:lnTo>
                  <a:lnTo>
                    <a:pt x="1892578" y="107753"/>
                  </a:lnTo>
                  <a:lnTo>
                    <a:pt x="1927472" y="76966"/>
                  </a:lnTo>
                  <a:lnTo>
                    <a:pt x="1965062" y="51311"/>
                  </a:lnTo>
                  <a:lnTo>
                    <a:pt x="2004859" y="30786"/>
                  </a:lnTo>
                  <a:lnTo>
                    <a:pt x="2046371" y="15393"/>
                  </a:lnTo>
                  <a:lnTo>
                    <a:pt x="2089108" y="5131"/>
                  </a:lnTo>
                  <a:lnTo>
                    <a:pt x="2132579" y="0"/>
                  </a:lnTo>
                  <a:lnTo>
                    <a:pt x="2176293" y="0"/>
                  </a:lnTo>
                  <a:lnTo>
                    <a:pt x="2219759" y="5131"/>
                  </a:lnTo>
                  <a:lnTo>
                    <a:pt x="2262487" y="15393"/>
                  </a:lnTo>
                  <a:lnTo>
                    <a:pt x="2303986" y="30786"/>
                  </a:lnTo>
                  <a:lnTo>
                    <a:pt x="2343765" y="51311"/>
                  </a:lnTo>
                  <a:lnTo>
                    <a:pt x="2381333" y="76966"/>
                  </a:lnTo>
                  <a:lnTo>
                    <a:pt x="2416199" y="107753"/>
                  </a:lnTo>
                  <a:lnTo>
                    <a:pt x="2877209" y="568763"/>
                  </a:lnTo>
                  <a:lnTo>
                    <a:pt x="2908023" y="603656"/>
                  </a:lnTo>
                  <a:lnTo>
                    <a:pt x="2933701" y="641247"/>
                  </a:lnTo>
                  <a:lnTo>
                    <a:pt x="2954243" y="681044"/>
                  </a:lnTo>
                  <a:lnTo>
                    <a:pt x="2969650" y="722556"/>
                  </a:lnTo>
                  <a:lnTo>
                    <a:pt x="2979921" y="765293"/>
                  </a:lnTo>
                  <a:lnTo>
                    <a:pt x="2985057" y="808763"/>
                  </a:lnTo>
                  <a:lnTo>
                    <a:pt x="2985057" y="852477"/>
                  </a:lnTo>
                  <a:lnTo>
                    <a:pt x="2979921" y="895944"/>
                  </a:lnTo>
                  <a:lnTo>
                    <a:pt x="2969650" y="938672"/>
                  </a:lnTo>
                  <a:lnTo>
                    <a:pt x="2954243" y="980170"/>
                  </a:lnTo>
                  <a:lnTo>
                    <a:pt x="2933701" y="1019949"/>
                  </a:lnTo>
                  <a:lnTo>
                    <a:pt x="2908023" y="1057517"/>
                  </a:lnTo>
                  <a:lnTo>
                    <a:pt x="2877209" y="1092384"/>
                  </a:lnTo>
                  <a:lnTo>
                    <a:pt x="2416199" y="1553394"/>
                  </a:lnTo>
                  <a:lnTo>
                    <a:pt x="2381333" y="1584207"/>
                  </a:lnTo>
                  <a:lnTo>
                    <a:pt x="2343765" y="1609885"/>
                  </a:lnTo>
                  <a:lnTo>
                    <a:pt x="2303986" y="1630428"/>
                  </a:lnTo>
                  <a:lnTo>
                    <a:pt x="2262487" y="1645835"/>
                  </a:lnTo>
                  <a:lnTo>
                    <a:pt x="2219759" y="1656106"/>
                  </a:lnTo>
                  <a:lnTo>
                    <a:pt x="2176293" y="1661241"/>
                  </a:lnTo>
                  <a:lnTo>
                    <a:pt x="2132579" y="1661241"/>
                  </a:lnTo>
                  <a:lnTo>
                    <a:pt x="2089108" y="1656106"/>
                  </a:lnTo>
                  <a:lnTo>
                    <a:pt x="2046371" y="1645835"/>
                  </a:lnTo>
                  <a:lnTo>
                    <a:pt x="2004859" y="1630428"/>
                  </a:lnTo>
                  <a:lnTo>
                    <a:pt x="1965062" y="1609885"/>
                  </a:lnTo>
                  <a:lnTo>
                    <a:pt x="1927472" y="1584207"/>
                  </a:lnTo>
                  <a:lnTo>
                    <a:pt x="1892578" y="1553394"/>
                  </a:lnTo>
                  <a:lnTo>
                    <a:pt x="1431568" y="1092384"/>
                  </a:lnTo>
                  <a:close/>
                </a:path>
                <a:path w="7049134" h="2574290">
                  <a:moveTo>
                    <a:pt x="5495314" y="1987099"/>
                  </a:moveTo>
                  <a:lnTo>
                    <a:pt x="5464528" y="1952232"/>
                  </a:lnTo>
                  <a:lnTo>
                    <a:pt x="5438872" y="1914664"/>
                  </a:lnTo>
                  <a:lnTo>
                    <a:pt x="5418348" y="1874885"/>
                  </a:lnTo>
                  <a:lnTo>
                    <a:pt x="5402954" y="1833387"/>
                  </a:lnTo>
                  <a:lnTo>
                    <a:pt x="5392692" y="1790659"/>
                  </a:lnTo>
                  <a:lnTo>
                    <a:pt x="5387561" y="1747192"/>
                  </a:lnTo>
                  <a:lnTo>
                    <a:pt x="5387561" y="1703478"/>
                  </a:lnTo>
                  <a:lnTo>
                    <a:pt x="5392692" y="1660008"/>
                  </a:lnTo>
                  <a:lnTo>
                    <a:pt x="5402954" y="1617271"/>
                  </a:lnTo>
                  <a:lnTo>
                    <a:pt x="5418348" y="1575759"/>
                  </a:lnTo>
                  <a:lnTo>
                    <a:pt x="5438872" y="1535962"/>
                  </a:lnTo>
                  <a:lnTo>
                    <a:pt x="5464528" y="1498371"/>
                  </a:lnTo>
                  <a:lnTo>
                    <a:pt x="5495314" y="1463478"/>
                  </a:lnTo>
                  <a:lnTo>
                    <a:pt x="5956324" y="1002468"/>
                  </a:lnTo>
                  <a:lnTo>
                    <a:pt x="5991191" y="971681"/>
                  </a:lnTo>
                  <a:lnTo>
                    <a:pt x="6028759" y="946026"/>
                  </a:lnTo>
                  <a:lnTo>
                    <a:pt x="6068538" y="925501"/>
                  </a:lnTo>
                  <a:lnTo>
                    <a:pt x="6110036" y="910108"/>
                  </a:lnTo>
                  <a:lnTo>
                    <a:pt x="6152764" y="899846"/>
                  </a:lnTo>
                  <a:lnTo>
                    <a:pt x="6196230" y="894714"/>
                  </a:lnTo>
                  <a:lnTo>
                    <a:pt x="6239944" y="894714"/>
                  </a:lnTo>
                  <a:lnTo>
                    <a:pt x="6283415" y="899846"/>
                  </a:lnTo>
                  <a:lnTo>
                    <a:pt x="6326152" y="910108"/>
                  </a:lnTo>
                  <a:lnTo>
                    <a:pt x="6367664" y="925501"/>
                  </a:lnTo>
                  <a:lnTo>
                    <a:pt x="6407461" y="946026"/>
                  </a:lnTo>
                  <a:lnTo>
                    <a:pt x="6445052" y="971681"/>
                  </a:lnTo>
                  <a:lnTo>
                    <a:pt x="6479945" y="1002468"/>
                  </a:lnTo>
                  <a:lnTo>
                    <a:pt x="6940955" y="1463478"/>
                  </a:lnTo>
                  <a:lnTo>
                    <a:pt x="6971742" y="1498371"/>
                  </a:lnTo>
                  <a:lnTo>
                    <a:pt x="6997397" y="1535962"/>
                  </a:lnTo>
                  <a:lnTo>
                    <a:pt x="7017922" y="1575759"/>
                  </a:lnTo>
                  <a:lnTo>
                    <a:pt x="7033315" y="1617271"/>
                  </a:lnTo>
                  <a:lnTo>
                    <a:pt x="7043577" y="1660008"/>
                  </a:lnTo>
                  <a:lnTo>
                    <a:pt x="7048708" y="1703478"/>
                  </a:lnTo>
                  <a:lnTo>
                    <a:pt x="7048708" y="1747192"/>
                  </a:lnTo>
                  <a:lnTo>
                    <a:pt x="7043577" y="1790659"/>
                  </a:lnTo>
                  <a:lnTo>
                    <a:pt x="7033315" y="1833387"/>
                  </a:lnTo>
                  <a:lnTo>
                    <a:pt x="7017922" y="1874885"/>
                  </a:lnTo>
                  <a:lnTo>
                    <a:pt x="6997397" y="1914664"/>
                  </a:lnTo>
                  <a:lnTo>
                    <a:pt x="6971742" y="1952232"/>
                  </a:lnTo>
                  <a:lnTo>
                    <a:pt x="6940955" y="1987099"/>
                  </a:lnTo>
                  <a:lnTo>
                    <a:pt x="6479945" y="2448109"/>
                  </a:lnTo>
                  <a:lnTo>
                    <a:pt x="6445052" y="2478922"/>
                  </a:lnTo>
                  <a:lnTo>
                    <a:pt x="6407461" y="2504600"/>
                  </a:lnTo>
                  <a:lnTo>
                    <a:pt x="6367664" y="2525143"/>
                  </a:lnTo>
                  <a:lnTo>
                    <a:pt x="6326152" y="2540550"/>
                  </a:lnTo>
                  <a:lnTo>
                    <a:pt x="6283415" y="2550821"/>
                  </a:lnTo>
                  <a:lnTo>
                    <a:pt x="6239944" y="2555956"/>
                  </a:lnTo>
                  <a:lnTo>
                    <a:pt x="6196230" y="2555956"/>
                  </a:lnTo>
                  <a:lnTo>
                    <a:pt x="6152764" y="2550821"/>
                  </a:lnTo>
                  <a:lnTo>
                    <a:pt x="6110036" y="2540550"/>
                  </a:lnTo>
                  <a:lnTo>
                    <a:pt x="6068538" y="2525143"/>
                  </a:lnTo>
                  <a:lnTo>
                    <a:pt x="6028759" y="2504600"/>
                  </a:lnTo>
                  <a:lnTo>
                    <a:pt x="5991191" y="2478922"/>
                  </a:lnTo>
                  <a:lnTo>
                    <a:pt x="5956324" y="2448109"/>
                  </a:lnTo>
                  <a:lnTo>
                    <a:pt x="5495314" y="1987099"/>
                  </a:lnTo>
                  <a:close/>
                </a:path>
              </a:pathLst>
            </a:custGeom>
            <a:ln w="127000">
              <a:solidFill>
                <a:srgbClr val="39AB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1496" y="1898903"/>
              <a:ext cx="5526405" cy="2555875"/>
            </a:xfrm>
            <a:custGeom>
              <a:avLst/>
              <a:gdLst/>
              <a:ahLst/>
              <a:cxnLst/>
              <a:rect l="l" t="t" r="r" b="b"/>
              <a:pathLst>
                <a:path w="5526405" h="2555875">
                  <a:moveTo>
                    <a:pt x="77724" y="872109"/>
                  </a:moveTo>
                  <a:lnTo>
                    <a:pt x="51816" y="872109"/>
                  </a:lnTo>
                  <a:lnTo>
                    <a:pt x="51816" y="898017"/>
                  </a:lnTo>
                  <a:lnTo>
                    <a:pt x="77724" y="898017"/>
                  </a:lnTo>
                  <a:lnTo>
                    <a:pt x="77724" y="872109"/>
                  </a:lnTo>
                  <a:close/>
                </a:path>
                <a:path w="5526405" h="2555875">
                  <a:moveTo>
                    <a:pt x="77724" y="820293"/>
                  </a:moveTo>
                  <a:lnTo>
                    <a:pt x="51816" y="820293"/>
                  </a:lnTo>
                  <a:lnTo>
                    <a:pt x="51816" y="846201"/>
                  </a:lnTo>
                  <a:lnTo>
                    <a:pt x="77724" y="846201"/>
                  </a:lnTo>
                  <a:lnTo>
                    <a:pt x="77724" y="820293"/>
                  </a:lnTo>
                  <a:close/>
                </a:path>
                <a:path w="5526405" h="2555875">
                  <a:moveTo>
                    <a:pt x="77724" y="768477"/>
                  </a:moveTo>
                  <a:lnTo>
                    <a:pt x="51816" y="768477"/>
                  </a:lnTo>
                  <a:lnTo>
                    <a:pt x="51816" y="794385"/>
                  </a:lnTo>
                  <a:lnTo>
                    <a:pt x="77724" y="794385"/>
                  </a:lnTo>
                  <a:lnTo>
                    <a:pt x="77724" y="768477"/>
                  </a:lnTo>
                  <a:close/>
                </a:path>
                <a:path w="5526405" h="2555875">
                  <a:moveTo>
                    <a:pt x="77724" y="716661"/>
                  </a:moveTo>
                  <a:lnTo>
                    <a:pt x="51816" y="716661"/>
                  </a:lnTo>
                  <a:lnTo>
                    <a:pt x="51816" y="742569"/>
                  </a:lnTo>
                  <a:lnTo>
                    <a:pt x="77724" y="742569"/>
                  </a:lnTo>
                  <a:lnTo>
                    <a:pt x="77724" y="716661"/>
                  </a:lnTo>
                  <a:close/>
                </a:path>
                <a:path w="5526405" h="2555875">
                  <a:moveTo>
                    <a:pt x="77724" y="664845"/>
                  </a:moveTo>
                  <a:lnTo>
                    <a:pt x="51816" y="664845"/>
                  </a:lnTo>
                  <a:lnTo>
                    <a:pt x="51816" y="690753"/>
                  </a:lnTo>
                  <a:lnTo>
                    <a:pt x="77724" y="690753"/>
                  </a:lnTo>
                  <a:lnTo>
                    <a:pt x="77724" y="664845"/>
                  </a:lnTo>
                  <a:close/>
                </a:path>
                <a:path w="5526405" h="2555875">
                  <a:moveTo>
                    <a:pt x="77724" y="613029"/>
                  </a:moveTo>
                  <a:lnTo>
                    <a:pt x="51816" y="613029"/>
                  </a:lnTo>
                  <a:lnTo>
                    <a:pt x="51816" y="638937"/>
                  </a:lnTo>
                  <a:lnTo>
                    <a:pt x="77724" y="638937"/>
                  </a:lnTo>
                  <a:lnTo>
                    <a:pt x="77724" y="613029"/>
                  </a:lnTo>
                  <a:close/>
                </a:path>
                <a:path w="5526405" h="2555875">
                  <a:moveTo>
                    <a:pt x="77724" y="561213"/>
                  </a:moveTo>
                  <a:lnTo>
                    <a:pt x="51816" y="561213"/>
                  </a:lnTo>
                  <a:lnTo>
                    <a:pt x="51816" y="587121"/>
                  </a:lnTo>
                  <a:lnTo>
                    <a:pt x="77724" y="587121"/>
                  </a:lnTo>
                  <a:lnTo>
                    <a:pt x="77724" y="561213"/>
                  </a:lnTo>
                  <a:close/>
                </a:path>
                <a:path w="5526405" h="2555875">
                  <a:moveTo>
                    <a:pt x="77724" y="509397"/>
                  </a:moveTo>
                  <a:lnTo>
                    <a:pt x="51816" y="509397"/>
                  </a:lnTo>
                  <a:lnTo>
                    <a:pt x="51816" y="535305"/>
                  </a:lnTo>
                  <a:lnTo>
                    <a:pt x="77724" y="535305"/>
                  </a:lnTo>
                  <a:lnTo>
                    <a:pt x="77724" y="509397"/>
                  </a:lnTo>
                  <a:close/>
                </a:path>
                <a:path w="5526405" h="2555875">
                  <a:moveTo>
                    <a:pt x="77724" y="457581"/>
                  </a:moveTo>
                  <a:lnTo>
                    <a:pt x="51816" y="457581"/>
                  </a:lnTo>
                  <a:lnTo>
                    <a:pt x="51816" y="483489"/>
                  </a:lnTo>
                  <a:lnTo>
                    <a:pt x="77724" y="483489"/>
                  </a:lnTo>
                  <a:lnTo>
                    <a:pt x="77724" y="457581"/>
                  </a:lnTo>
                  <a:close/>
                </a:path>
                <a:path w="5526405" h="2555875">
                  <a:moveTo>
                    <a:pt x="77724" y="405765"/>
                  </a:moveTo>
                  <a:lnTo>
                    <a:pt x="51816" y="405765"/>
                  </a:lnTo>
                  <a:lnTo>
                    <a:pt x="51816" y="431673"/>
                  </a:lnTo>
                  <a:lnTo>
                    <a:pt x="77724" y="431673"/>
                  </a:lnTo>
                  <a:lnTo>
                    <a:pt x="77724" y="405765"/>
                  </a:lnTo>
                  <a:close/>
                </a:path>
                <a:path w="5526405" h="2555875">
                  <a:moveTo>
                    <a:pt x="77724" y="353949"/>
                  </a:moveTo>
                  <a:lnTo>
                    <a:pt x="51816" y="353949"/>
                  </a:lnTo>
                  <a:lnTo>
                    <a:pt x="51816" y="379857"/>
                  </a:lnTo>
                  <a:lnTo>
                    <a:pt x="77724" y="379857"/>
                  </a:lnTo>
                  <a:lnTo>
                    <a:pt x="77724" y="353949"/>
                  </a:lnTo>
                  <a:close/>
                </a:path>
                <a:path w="5526405" h="2555875">
                  <a:moveTo>
                    <a:pt x="77724" y="302133"/>
                  </a:moveTo>
                  <a:lnTo>
                    <a:pt x="51816" y="302133"/>
                  </a:lnTo>
                  <a:lnTo>
                    <a:pt x="51816" y="328041"/>
                  </a:lnTo>
                  <a:lnTo>
                    <a:pt x="77724" y="328041"/>
                  </a:lnTo>
                  <a:lnTo>
                    <a:pt x="77724" y="302133"/>
                  </a:lnTo>
                  <a:close/>
                </a:path>
                <a:path w="5526405" h="2555875">
                  <a:moveTo>
                    <a:pt x="77724" y="250317"/>
                  </a:moveTo>
                  <a:lnTo>
                    <a:pt x="51816" y="250317"/>
                  </a:lnTo>
                  <a:lnTo>
                    <a:pt x="51816" y="276225"/>
                  </a:lnTo>
                  <a:lnTo>
                    <a:pt x="77724" y="276225"/>
                  </a:lnTo>
                  <a:lnTo>
                    <a:pt x="77724" y="250317"/>
                  </a:lnTo>
                  <a:close/>
                </a:path>
                <a:path w="5526405" h="2555875">
                  <a:moveTo>
                    <a:pt x="77724" y="198501"/>
                  </a:moveTo>
                  <a:lnTo>
                    <a:pt x="51816" y="198501"/>
                  </a:lnTo>
                  <a:lnTo>
                    <a:pt x="51816" y="224409"/>
                  </a:lnTo>
                  <a:lnTo>
                    <a:pt x="77724" y="224409"/>
                  </a:lnTo>
                  <a:lnTo>
                    <a:pt x="77724" y="198501"/>
                  </a:lnTo>
                  <a:close/>
                </a:path>
                <a:path w="5526405" h="2555875">
                  <a:moveTo>
                    <a:pt x="77724" y="146685"/>
                  </a:moveTo>
                  <a:lnTo>
                    <a:pt x="51816" y="146685"/>
                  </a:lnTo>
                  <a:lnTo>
                    <a:pt x="51816" y="172593"/>
                  </a:lnTo>
                  <a:lnTo>
                    <a:pt x="77724" y="172593"/>
                  </a:lnTo>
                  <a:lnTo>
                    <a:pt x="77724" y="146685"/>
                  </a:lnTo>
                  <a:close/>
                </a:path>
                <a:path w="5526405" h="2555875">
                  <a:moveTo>
                    <a:pt x="129540" y="64770"/>
                  </a:moveTo>
                  <a:lnTo>
                    <a:pt x="124447" y="39547"/>
                  </a:lnTo>
                  <a:lnTo>
                    <a:pt x="110578" y="18961"/>
                  </a:lnTo>
                  <a:lnTo>
                    <a:pt x="89992" y="5092"/>
                  </a:lnTo>
                  <a:lnTo>
                    <a:pt x="64770" y="0"/>
                  </a:lnTo>
                  <a:lnTo>
                    <a:pt x="39535" y="5092"/>
                  </a:lnTo>
                  <a:lnTo>
                    <a:pt x="18948" y="18961"/>
                  </a:lnTo>
                  <a:lnTo>
                    <a:pt x="5080" y="39547"/>
                  </a:lnTo>
                  <a:lnTo>
                    <a:pt x="0" y="64770"/>
                  </a:lnTo>
                  <a:lnTo>
                    <a:pt x="5080" y="90004"/>
                  </a:lnTo>
                  <a:lnTo>
                    <a:pt x="18948" y="110591"/>
                  </a:lnTo>
                  <a:lnTo>
                    <a:pt x="39535" y="124460"/>
                  </a:lnTo>
                  <a:lnTo>
                    <a:pt x="64770" y="129540"/>
                  </a:lnTo>
                  <a:lnTo>
                    <a:pt x="89992" y="124460"/>
                  </a:lnTo>
                  <a:lnTo>
                    <a:pt x="95453" y="120777"/>
                  </a:lnTo>
                  <a:lnTo>
                    <a:pt x="110578" y="110591"/>
                  </a:lnTo>
                  <a:lnTo>
                    <a:pt x="121170" y="94869"/>
                  </a:lnTo>
                  <a:lnTo>
                    <a:pt x="124447" y="90004"/>
                  </a:lnTo>
                  <a:lnTo>
                    <a:pt x="128689" y="68961"/>
                  </a:lnTo>
                  <a:lnTo>
                    <a:pt x="129540" y="64770"/>
                  </a:lnTo>
                  <a:close/>
                </a:path>
                <a:path w="5526405" h="2555875">
                  <a:moveTo>
                    <a:pt x="1409827" y="1773174"/>
                  </a:moveTo>
                  <a:lnTo>
                    <a:pt x="1409700" y="1747266"/>
                  </a:lnTo>
                  <a:lnTo>
                    <a:pt x="1383792" y="1747266"/>
                  </a:lnTo>
                  <a:lnTo>
                    <a:pt x="1383919" y="1773174"/>
                  </a:lnTo>
                  <a:lnTo>
                    <a:pt x="1409827" y="1773174"/>
                  </a:lnTo>
                  <a:close/>
                </a:path>
                <a:path w="5526405" h="2555875">
                  <a:moveTo>
                    <a:pt x="1409954" y="1824990"/>
                  </a:moveTo>
                  <a:lnTo>
                    <a:pt x="1409827" y="1799082"/>
                  </a:lnTo>
                  <a:lnTo>
                    <a:pt x="1383919" y="1799082"/>
                  </a:lnTo>
                  <a:lnTo>
                    <a:pt x="1384046" y="1824990"/>
                  </a:lnTo>
                  <a:lnTo>
                    <a:pt x="1409954" y="1824990"/>
                  </a:lnTo>
                  <a:close/>
                </a:path>
                <a:path w="5526405" h="2555875">
                  <a:moveTo>
                    <a:pt x="1410081" y="1876806"/>
                  </a:moveTo>
                  <a:lnTo>
                    <a:pt x="1409954" y="1850898"/>
                  </a:lnTo>
                  <a:lnTo>
                    <a:pt x="1384046" y="1850898"/>
                  </a:lnTo>
                  <a:lnTo>
                    <a:pt x="1384173" y="1876806"/>
                  </a:lnTo>
                  <a:lnTo>
                    <a:pt x="1410081" y="1876806"/>
                  </a:lnTo>
                  <a:close/>
                </a:path>
                <a:path w="5526405" h="2555875">
                  <a:moveTo>
                    <a:pt x="1410208" y="1928622"/>
                  </a:moveTo>
                  <a:lnTo>
                    <a:pt x="1410081" y="1902714"/>
                  </a:lnTo>
                  <a:lnTo>
                    <a:pt x="1384173" y="1902714"/>
                  </a:lnTo>
                  <a:lnTo>
                    <a:pt x="1384300" y="1928622"/>
                  </a:lnTo>
                  <a:lnTo>
                    <a:pt x="1410208" y="1928622"/>
                  </a:lnTo>
                  <a:close/>
                </a:path>
                <a:path w="5526405" h="2555875">
                  <a:moveTo>
                    <a:pt x="1410335" y="1980438"/>
                  </a:moveTo>
                  <a:lnTo>
                    <a:pt x="1410208" y="1954530"/>
                  </a:lnTo>
                  <a:lnTo>
                    <a:pt x="1384300" y="1954530"/>
                  </a:lnTo>
                  <a:lnTo>
                    <a:pt x="1384427" y="1980438"/>
                  </a:lnTo>
                  <a:lnTo>
                    <a:pt x="1410335" y="1980438"/>
                  </a:lnTo>
                  <a:close/>
                </a:path>
                <a:path w="5526405" h="2555875">
                  <a:moveTo>
                    <a:pt x="1410449" y="2006346"/>
                  </a:moveTo>
                  <a:lnTo>
                    <a:pt x="1384554" y="2006346"/>
                  </a:lnTo>
                  <a:lnTo>
                    <a:pt x="1384554" y="2032254"/>
                  </a:lnTo>
                  <a:lnTo>
                    <a:pt x="1410449" y="2032254"/>
                  </a:lnTo>
                  <a:lnTo>
                    <a:pt x="1410449" y="2006346"/>
                  </a:lnTo>
                  <a:close/>
                </a:path>
                <a:path w="5526405" h="2555875">
                  <a:moveTo>
                    <a:pt x="1410576" y="2058162"/>
                  </a:moveTo>
                  <a:lnTo>
                    <a:pt x="1384681" y="2058162"/>
                  </a:lnTo>
                  <a:lnTo>
                    <a:pt x="1384681" y="2084070"/>
                  </a:lnTo>
                  <a:lnTo>
                    <a:pt x="1410576" y="2084070"/>
                  </a:lnTo>
                  <a:lnTo>
                    <a:pt x="1410576" y="2058162"/>
                  </a:lnTo>
                  <a:close/>
                </a:path>
                <a:path w="5526405" h="2555875">
                  <a:moveTo>
                    <a:pt x="1410703" y="2109978"/>
                  </a:moveTo>
                  <a:lnTo>
                    <a:pt x="1384808" y="2109978"/>
                  </a:lnTo>
                  <a:lnTo>
                    <a:pt x="1384808" y="2135886"/>
                  </a:lnTo>
                  <a:lnTo>
                    <a:pt x="1410703" y="2135886"/>
                  </a:lnTo>
                  <a:lnTo>
                    <a:pt x="1410703" y="2109978"/>
                  </a:lnTo>
                  <a:close/>
                </a:path>
                <a:path w="5526405" h="2555875">
                  <a:moveTo>
                    <a:pt x="1410843" y="2161794"/>
                  </a:moveTo>
                  <a:lnTo>
                    <a:pt x="1384935" y="2161794"/>
                  </a:lnTo>
                  <a:lnTo>
                    <a:pt x="1384935" y="2187702"/>
                  </a:lnTo>
                  <a:lnTo>
                    <a:pt x="1410843" y="2187702"/>
                  </a:lnTo>
                  <a:lnTo>
                    <a:pt x="1410843" y="2161794"/>
                  </a:lnTo>
                  <a:close/>
                </a:path>
                <a:path w="5526405" h="2555875">
                  <a:moveTo>
                    <a:pt x="1411097" y="2239518"/>
                  </a:moveTo>
                  <a:lnTo>
                    <a:pt x="1410970" y="2213610"/>
                  </a:lnTo>
                  <a:lnTo>
                    <a:pt x="1385062" y="2213610"/>
                  </a:lnTo>
                  <a:lnTo>
                    <a:pt x="1385189" y="2239518"/>
                  </a:lnTo>
                  <a:lnTo>
                    <a:pt x="1411097" y="2239518"/>
                  </a:lnTo>
                  <a:close/>
                </a:path>
                <a:path w="5526405" h="2555875">
                  <a:moveTo>
                    <a:pt x="1411224" y="2291334"/>
                  </a:moveTo>
                  <a:lnTo>
                    <a:pt x="1411097" y="2265426"/>
                  </a:lnTo>
                  <a:lnTo>
                    <a:pt x="1385189" y="2265426"/>
                  </a:lnTo>
                  <a:lnTo>
                    <a:pt x="1385316" y="2291334"/>
                  </a:lnTo>
                  <a:lnTo>
                    <a:pt x="1411224" y="2291334"/>
                  </a:lnTo>
                  <a:close/>
                </a:path>
                <a:path w="5526405" h="2555875">
                  <a:moveTo>
                    <a:pt x="1411351" y="2343150"/>
                  </a:moveTo>
                  <a:lnTo>
                    <a:pt x="1411224" y="2317242"/>
                  </a:lnTo>
                  <a:lnTo>
                    <a:pt x="1385316" y="2317242"/>
                  </a:lnTo>
                  <a:lnTo>
                    <a:pt x="1385443" y="2343150"/>
                  </a:lnTo>
                  <a:lnTo>
                    <a:pt x="1411351" y="2343150"/>
                  </a:lnTo>
                  <a:close/>
                </a:path>
                <a:path w="5526405" h="2555875">
                  <a:moveTo>
                    <a:pt x="1411478" y="2394966"/>
                  </a:moveTo>
                  <a:lnTo>
                    <a:pt x="1411351" y="2369058"/>
                  </a:lnTo>
                  <a:lnTo>
                    <a:pt x="1385443" y="2369058"/>
                  </a:lnTo>
                  <a:lnTo>
                    <a:pt x="1385570" y="2394966"/>
                  </a:lnTo>
                  <a:lnTo>
                    <a:pt x="1411478" y="2394966"/>
                  </a:lnTo>
                  <a:close/>
                </a:path>
                <a:path w="5526405" h="2555875">
                  <a:moveTo>
                    <a:pt x="1463548" y="2490470"/>
                  </a:moveTo>
                  <a:lnTo>
                    <a:pt x="1459877" y="2472690"/>
                  </a:lnTo>
                  <a:lnTo>
                    <a:pt x="1458366" y="2465324"/>
                  </a:lnTo>
                  <a:lnTo>
                    <a:pt x="1445780" y="2446782"/>
                  </a:lnTo>
                  <a:lnTo>
                    <a:pt x="1444434" y="2444788"/>
                  </a:lnTo>
                  <a:lnTo>
                    <a:pt x="1423822" y="2430970"/>
                  </a:lnTo>
                  <a:lnTo>
                    <a:pt x="1411605" y="2428532"/>
                  </a:lnTo>
                  <a:lnTo>
                    <a:pt x="1411605" y="2425954"/>
                  </a:lnTo>
                  <a:lnTo>
                    <a:pt x="1411605" y="2420874"/>
                  </a:lnTo>
                  <a:lnTo>
                    <a:pt x="1385697" y="2420874"/>
                  </a:lnTo>
                  <a:lnTo>
                    <a:pt x="1385697" y="2428583"/>
                  </a:lnTo>
                  <a:lnTo>
                    <a:pt x="1373416" y="2431059"/>
                  </a:lnTo>
                  <a:lnTo>
                    <a:pt x="1352842" y="2444978"/>
                  </a:lnTo>
                  <a:lnTo>
                    <a:pt x="1339011" y="2465603"/>
                  </a:lnTo>
                  <a:lnTo>
                    <a:pt x="1334008" y="2490851"/>
                  </a:lnTo>
                  <a:lnTo>
                    <a:pt x="1339176" y="2516060"/>
                  </a:lnTo>
                  <a:lnTo>
                    <a:pt x="1353121" y="2536609"/>
                  </a:lnTo>
                  <a:lnTo>
                    <a:pt x="1373720" y="2550439"/>
                  </a:lnTo>
                  <a:lnTo>
                    <a:pt x="1398905" y="2555494"/>
                  </a:lnTo>
                  <a:lnTo>
                    <a:pt x="1424127" y="2550325"/>
                  </a:lnTo>
                  <a:lnTo>
                    <a:pt x="1444701" y="2536367"/>
                  </a:lnTo>
                  <a:lnTo>
                    <a:pt x="1458531" y="2515730"/>
                  </a:lnTo>
                  <a:lnTo>
                    <a:pt x="1463497" y="2490724"/>
                  </a:lnTo>
                  <a:lnTo>
                    <a:pt x="1463548" y="2490470"/>
                  </a:lnTo>
                  <a:close/>
                </a:path>
                <a:path w="5526405" h="2555875">
                  <a:moveTo>
                    <a:pt x="2743200" y="872109"/>
                  </a:moveTo>
                  <a:lnTo>
                    <a:pt x="2717292" y="872109"/>
                  </a:lnTo>
                  <a:lnTo>
                    <a:pt x="2717292" y="898017"/>
                  </a:lnTo>
                  <a:lnTo>
                    <a:pt x="2743200" y="898017"/>
                  </a:lnTo>
                  <a:lnTo>
                    <a:pt x="2743200" y="872109"/>
                  </a:lnTo>
                  <a:close/>
                </a:path>
                <a:path w="5526405" h="2555875">
                  <a:moveTo>
                    <a:pt x="2743200" y="820293"/>
                  </a:moveTo>
                  <a:lnTo>
                    <a:pt x="2717292" y="820293"/>
                  </a:lnTo>
                  <a:lnTo>
                    <a:pt x="2717292" y="846201"/>
                  </a:lnTo>
                  <a:lnTo>
                    <a:pt x="2743200" y="846201"/>
                  </a:lnTo>
                  <a:lnTo>
                    <a:pt x="2743200" y="820293"/>
                  </a:lnTo>
                  <a:close/>
                </a:path>
                <a:path w="5526405" h="2555875">
                  <a:moveTo>
                    <a:pt x="2743200" y="768477"/>
                  </a:moveTo>
                  <a:lnTo>
                    <a:pt x="2717292" y="768477"/>
                  </a:lnTo>
                  <a:lnTo>
                    <a:pt x="2717292" y="794385"/>
                  </a:lnTo>
                  <a:lnTo>
                    <a:pt x="2743200" y="794385"/>
                  </a:lnTo>
                  <a:lnTo>
                    <a:pt x="2743200" y="768477"/>
                  </a:lnTo>
                  <a:close/>
                </a:path>
                <a:path w="5526405" h="2555875">
                  <a:moveTo>
                    <a:pt x="2743200" y="716661"/>
                  </a:moveTo>
                  <a:lnTo>
                    <a:pt x="2717292" y="716661"/>
                  </a:lnTo>
                  <a:lnTo>
                    <a:pt x="2717292" y="742569"/>
                  </a:lnTo>
                  <a:lnTo>
                    <a:pt x="2743200" y="742569"/>
                  </a:lnTo>
                  <a:lnTo>
                    <a:pt x="2743200" y="716661"/>
                  </a:lnTo>
                  <a:close/>
                </a:path>
                <a:path w="5526405" h="2555875">
                  <a:moveTo>
                    <a:pt x="2743200" y="664845"/>
                  </a:moveTo>
                  <a:lnTo>
                    <a:pt x="2717292" y="664845"/>
                  </a:lnTo>
                  <a:lnTo>
                    <a:pt x="2717292" y="690753"/>
                  </a:lnTo>
                  <a:lnTo>
                    <a:pt x="2743200" y="690753"/>
                  </a:lnTo>
                  <a:lnTo>
                    <a:pt x="2743200" y="664845"/>
                  </a:lnTo>
                  <a:close/>
                </a:path>
                <a:path w="5526405" h="2555875">
                  <a:moveTo>
                    <a:pt x="2743200" y="613029"/>
                  </a:moveTo>
                  <a:lnTo>
                    <a:pt x="2717292" y="613029"/>
                  </a:lnTo>
                  <a:lnTo>
                    <a:pt x="2717292" y="638937"/>
                  </a:lnTo>
                  <a:lnTo>
                    <a:pt x="2743200" y="638937"/>
                  </a:lnTo>
                  <a:lnTo>
                    <a:pt x="2743200" y="613029"/>
                  </a:lnTo>
                  <a:close/>
                </a:path>
                <a:path w="5526405" h="2555875">
                  <a:moveTo>
                    <a:pt x="2743200" y="561213"/>
                  </a:moveTo>
                  <a:lnTo>
                    <a:pt x="2717292" y="561213"/>
                  </a:lnTo>
                  <a:lnTo>
                    <a:pt x="2717292" y="587121"/>
                  </a:lnTo>
                  <a:lnTo>
                    <a:pt x="2743200" y="587121"/>
                  </a:lnTo>
                  <a:lnTo>
                    <a:pt x="2743200" y="561213"/>
                  </a:lnTo>
                  <a:close/>
                </a:path>
                <a:path w="5526405" h="2555875">
                  <a:moveTo>
                    <a:pt x="2743200" y="509397"/>
                  </a:moveTo>
                  <a:lnTo>
                    <a:pt x="2717292" y="509397"/>
                  </a:lnTo>
                  <a:lnTo>
                    <a:pt x="2717292" y="535305"/>
                  </a:lnTo>
                  <a:lnTo>
                    <a:pt x="2743200" y="535305"/>
                  </a:lnTo>
                  <a:lnTo>
                    <a:pt x="2743200" y="509397"/>
                  </a:lnTo>
                  <a:close/>
                </a:path>
                <a:path w="5526405" h="2555875">
                  <a:moveTo>
                    <a:pt x="2743200" y="457581"/>
                  </a:moveTo>
                  <a:lnTo>
                    <a:pt x="2717292" y="457581"/>
                  </a:lnTo>
                  <a:lnTo>
                    <a:pt x="2717292" y="483489"/>
                  </a:lnTo>
                  <a:lnTo>
                    <a:pt x="2743200" y="483489"/>
                  </a:lnTo>
                  <a:lnTo>
                    <a:pt x="2743200" y="457581"/>
                  </a:lnTo>
                  <a:close/>
                </a:path>
                <a:path w="5526405" h="2555875">
                  <a:moveTo>
                    <a:pt x="2743200" y="405765"/>
                  </a:moveTo>
                  <a:lnTo>
                    <a:pt x="2717292" y="405765"/>
                  </a:lnTo>
                  <a:lnTo>
                    <a:pt x="2717292" y="431673"/>
                  </a:lnTo>
                  <a:lnTo>
                    <a:pt x="2743200" y="431673"/>
                  </a:lnTo>
                  <a:lnTo>
                    <a:pt x="2743200" y="405765"/>
                  </a:lnTo>
                  <a:close/>
                </a:path>
                <a:path w="5526405" h="2555875">
                  <a:moveTo>
                    <a:pt x="2743200" y="353949"/>
                  </a:moveTo>
                  <a:lnTo>
                    <a:pt x="2717292" y="353949"/>
                  </a:lnTo>
                  <a:lnTo>
                    <a:pt x="2717292" y="379857"/>
                  </a:lnTo>
                  <a:lnTo>
                    <a:pt x="2743200" y="379857"/>
                  </a:lnTo>
                  <a:lnTo>
                    <a:pt x="2743200" y="353949"/>
                  </a:lnTo>
                  <a:close/>
                </a:path>
                <a:path w="5526405" h="2555875">
                  <a:moveTo>
                    <a:pt x="2743200" y="302133"/>
                  </a:moveTo>
                  <a:lnTo>
                    <a:pt x="2717292" y="302133"/>
                  </a:lnTo>
                  <a:lnTo>
                    <a:pt x="2717292" y="328041"/>
                  </a:lnTo>
                  <a:lnTo>
                    <a:pt x="2743200" y="328041"/>
                  </a:lnTo>
                  <a:lnTo>
                    <a:pt x="2743200" y="302133"/>
                  </a:lnTo>
                  <a:close/>
                </a:path>
                <a:path w="5526405" h="2555875">
                  <a:moveTo>
                    <a:pt x="2743200" y="250317"/>
                  </a:moveTo>
                  <a:lnTo>
                    <a:pt x="2717292" y="250317"/>
                  </a:lnTo>
                  <a:lnTo>
                    <a:pt x="2717292" y="276225"/>
                  </a:lnTo>
                  <a:lnTo>
                    <a:pt x="2743200" y="276225"/>
                  </a:lnTo>
                  <a:lnTo>
                    <a:pt x="2743200" y="250317"/>
                  </a:lnTo>
                  <a:close/>
                </a:path>
                <a:path w="5526405" h="2555875">
                  <a:moveTo>
                    <a:pt x="2743200" y="198501"/>
                  </a:moveTo>
                  <a:lnTo>
                    <a:pt x="2717292" y="198501"/>
                  </a:lnTo>
                  <a:lnTo>
                    <a:pt x="2717292" y="224409"/>
                  </a:lnTo>
                  <a:lnTo>
                    <a:pt x="2743200" y="224409"/>
                  </a:lnTo>
                  <a:lnTo>
                    <a:pt x="2743200" y="198501"/>
                  </a:lnTo>
                  <a:close/>
                </a:path>
                <a:path w="5526405" h="2555875">
                  <a:moveTo>
                    <a:pt x="2743200" y="146685"/>
                  </a:moveTo>
                  <a:lnTo>
                    <a:pt x="2717292" y="146685"/>
                  </a:lnTo>
                  <a:lnTo>
                    <a:pt x="2717292" y="172593"/>
                  </a:lnTo>
                  <a:lnTo>
                    <a:pt x="2743200" y="172593"/>
                  </a:lnTo>
                  <a:lnTo>
                    <a:pt x="2743200" y="146685"/>
                  </a:lnTo>
                  <a:close/>
                </a:path>
                <a:path w="5526405" h="2555875">
                  <a:moveTo>
                    <a:pt x="2795016" y="64770"/>
                  </a:moveTo>
                  <a:lnTo>
                    <a:pt x="2789923" y="39547"/>
                  </a:lnTo>
                  <a:lnTo>
                    <a:pt x="2776055" y="18961"/>
                  </a:lnTo>
                  <a:lnTo>
                    <a:pt x="2755468" y="5092"/>
                  </a:lnTo>
                  <a:lnTo>
                    <a:pt x="2730246" y="0"/>
                  </a:lnTo>
                  <a:lnTo>
                    <a:pt x="2705011" y="5092"/>
                  </a:lnTo>
                  <a:lnTo>
                    <a:pt x="2684424" y="18961"/>
                  </a:lnTo>
                  <a:lnTo>
                    <a:pt x="2670556" y="39547"/>
                  </a:lnTo>
                  <a:lnTo>
                    <a:pt x="2665476" y="64770"/>
                  </a:lnTo>
                  <a:lnTo>
                    <a:pt x="2670556" y="90004"/>
                  </a:lnTo>
                  <a:lnTo>
                    <a:pt x="2684424" y="110591"/>
                  </a:lnTo>
                  <a:lnTo>
                    <a:pt x="2705011" y="124460"/>
                  </a:lnTo>
                  <a:lnTo>
                    <a:pt x="2730246" y="129540"/>
                  </a:lnTo>
                  <a:lnTo>
                    <a:pt x="2755468" y="124460"/>
                  </a:lnTo>
                  <a:lnTo>
                    <a:pt x="2760929" y="120777"/>
                  </a:lnTo>
                  <a:lnTo>
                    <a:pt x="2776055" y="110591"/>
                  </a:lnTo>
                  <a:lnTo>
                    <a:pt x="2786646" y="94869"/>
                  </a:lnTo>
                  <a:lnTo>
                    <a:pt x="2789923" y="90004"/>
                  </a:lnTo>
                  <a:lnTo>
                    <a:pt x="2794165" y="68961"/>
                  </a:lnTo>
                  <a:lnTo>
                    <a:pt x="2795016" y="64770"/>
                  </a:lnTo>
                  <a:close/>
                </a:path>
                <a:path w="5526405" h="2555875">
                  <a:moveTo>
                    <a:pt x="4094988" y="2344674"/>
                  </a:moveTo>
                  <a:lnTo>
                    <a:pt x="4069080" y="2344674"/>
                  </a:lnTo>
                  <a:lnTo>
                    <a:pt x="4069080" y="2370582"/>
                  </a:lnTo>
                  <a:lnTo>
                    <a:pt x="4094988" y="2370582"/>
                  </a:lnTo>
                  <a:lnTo>
                    <a:pt x="4094988" y="2344674"/>
                  </a:lnTo>
                  <a:close/>
                </a:path>
                <a:path w="5526405" h="2555875">
                  <a:moveTo>
                    <a:pt x="4094988" y="2292858"/>
                  </a:moveTo>
                  <a:lnTo>
                    <a:pt x="4069080" y="2292858"/>
                  </a:lnTo>
                  <a:lnTo>
                    <a:pt x="4069080" y="2318766"/>
                  </a:lnTo>
                  <a:lnTo>
                    <a:pt x="4094988" y="2318766"/>
                  </a:lnTo>
                  <a:lnTo>
                    <a:pt x="4094988" y="2292858"/>
                  </a:lnTo>
                  <a:close/>
                </a:path>
                <a:path w="5526405" h="2555875">
                  <a:moveTo>
                    <a:pt x="4094988" y="2241042"/>
                  </a:moveTo>
                  <a:lnTo>
                    <a:pt x="4069080" y="2241042"/>
                  </a:lnTo>
                  <a:lnTo>
                    <a:pt x="4069080" y="2266950"/>
                  </a:lnTo>
                  <a:lnTo>
                    <a:pt x="4094988" y="2266950"/>
                  </a:lnTo>
                  <a:lnTo>
                    <a:pt x="4094988" y="2241042"/>
                  </a:lnTo>
                  <a:close/>
                </a:path>
                <a:path w="5526405" h="2555875">
                  <a:moveTo>
                    <a:pt x="4094988" y="2189226"/>
                  </a:moveTo>
                  <a:lnTo>
                    <a:pt x="4069080" y="2189226"/>
                  </a:lnTo>
                  <a:lnTo>
                    <a:pt x="4069080" y="2215134"/>
                  </a:lnTo>
                  <a:lnTo>
                    <a:pt x="4094988" y="2215134"/>
                  </a:lnTo>
                  <a:lnTo>
                    <a:pt x="4094988" y="2189226"/>
                  </a:lnTo>
                  <a:close/>
                </a:path>
                <a:path w="5526405" h="2555875">
                  <a:moveTo>
                    <a:pt x="4094988" y="2137410"/>
                  </a:moveTo>
                  <a:lnTo>
                    <a:pt x="4069080" y="2137410"/>
                  </a:lnTo>
                  <a:lnTo>
                    <a:pt x="4069080" y="2163318"/>
                  </a:lnTo>
                  <a:lnTo>
                    <a:pt x="4094988" y="2163318"/>
                  </a:lnTo>
                  <a:lnTo>
                    <a:pt x="4094988" y="2137410"/>
                  </a:lnTo>
                  <a:close/>
                </a:path>
                <a:path w="5526405" h="2555875">
                  <a:moveTo>
                    <a:pt x="4094988" y="2085594"/>
                  </a:moveTo>
                  <a:lnTo>
                    <a:pt x="4069080" y="2085594"/>
                  </a:lnTo>
                  <a:lnTo>
                    <a:pt x="4069080" y="2111502"/>
                  </a:lnTo>
                  <a:lnTo>
                    <a:pt x="4094988" y="2111502"/>
                  </a:lnTo>
                  <a:lnTo>
                    <a:pt x="4094988" y="2085594"/>
                  </a:lnTo>
                  <a:close/>
                </a:path>
                <a:path w="5526405" h="2555875">
                  <a:moveTo>
                    <a:pt x="4094988" y="2033778"/>
                  </a:moveTo>
                  <a:lnTo>
                    <a:pt x="4069080" y="2033778"/>
                  </a:lnTo>
                  <a:lnTo>
                    <a:pt x="4069080" y="2059686"/>
                  </a:lnTo>
                  <a:lnTo>
                    <a:pt x="4094988" y="2059686"/>
                  </a:lnTo>
                  <a:lnTo>
                    <a:pt x="4094988" y="2033778"/>
                  </a:lnTo>
                  <a:close/>
                </a:path>
                <a:path w="5526405" h="2555875">
                  <a:moveTo>
                    <a:pt x="4094988" y="1981962"/>
                  </a:moveTo>
                  <a:lnTo>
                    <a:pt x="4069080" y="1981962"/>
                  </a:lnTo>
                  <a:lnTo>
                    <a:pt x="4069080" y="2007870"/>
                  </a:lnTo>
                  <a:lnTo>
                    <a:pt x="4094988" y="2007870"/>
                  </a:lnTo>
                  <a:lnTo>
                    <a:pt x="4094988" y="1981962"/>
                  </a:lnTo>
                  <a:close/>
                </a:path>
                <a:path w="5526405" h="2555875">
                  <a:moveTo>
                    <a:pt x="4094988" y="1930146"/>
                  </a:moveTo>
                  <a:lnTo>
                    <a:pt x="4069080" y="1930146"/>
                  </a:lnTo>
                  <a:lnTo>
                    <a:pt x="4069080" y="1956054"/>
                  </a:lnTo>
                  <a:lnTo>
                    <a:pt x="4094988" y="1956054"/>
                  </a:lnTo>
                  <a:lnTo>
                    <a:pt x="4094988" y="1930146"/>
                  </a:lnTo>
                  <a:close/>
                </a:path>
                <a:path w="5526405" h="2555875">
                  <a:moveTo>
                    <a:pt x="4094988" y="1878330"/>
                  </a:moveTo>
                  <a:lnTo>
                    <a:pt x="4069080" y="1878330"/>
                  </a:lnTo>
                  <a:lnTo>
                    <a:pt x="4069080" y="1904238"/>
                  </a:lnTo>
                  <a:lnTo>
                    <a:pt x="4094988" y="1904238"/>
                  </a:lnTo>
                  <a:lnTo>
                    <a:pt x="4094988" y="1878330"/>
                  </a:lnTo>
                  <a:close/>
                </a:path>
                <a:path w="5526405" h="2555875">
                  <a:moveTo>
                    <a:pt x="4094988" y="1826514"/>
                  </a:moveTo>
                  <a:lnTo>
                    <a:pt x="4069080" y="1826514"/>
                  </a:lnTo>
                  <a:lnTo>
                    <a:pt x="4069080" y="1852422"/>
                  </a:lnTo>
                  <a:lnTo>
                    <a:pt x="4094988" y="1852422"/>
                  </a:lnTo>
                  <a:lnTo>
                    <a:pt x="4094988" y="1826514"/>
                  </a:lnTo>
                  <a:close/>
                </a:path>
                <a:path w="5526405" h="2555875">
                  <a:moveTo>
                    <a:pt x="4094988" y="1774698"/>
                  </a:moveTo>
                  <a:lnTo>
                    <a:pt x="4069080" y="1774698"/>
                  </a:lnTo>
                  <a:lnTo>
                    <a:pt x="4069080" y="1800606"/>
                  </a:lnTo>
                  <a:lnTo>
                    <a:pt x="4094988" y="1800606"/>
                  </a:lnTo>
                  <a:lnTo>
                    <a:pt x="4094988" y="1774698"/>
                  </a:lnTo>
                  <a:close/>
                </a:path>
                <a:path w="5526405" h="2555875">
                  <a:moveTo>
                    <a:pt x="4094988" y="1722882"/>
                  </a:moveTo>
                  <a:lnTo>
                    <a:pt x="4069080" y="1722882"/>
                  </a:lnTo>
                  <a:lnTo>
                    <a:pt x="4069080" y="1748790"/>
                  </a:lnTo>
                  <a:lnTo>
                    <a:pt x="4094988" y="1748790"/>
                  </a:lnTo>
                  <a:lnTo>
                    <a:pt x="4094988" y="1722882"/>
                  </a:lnTo>
                  <a:close/>
                </a:path>
                <a:path w="5526405" h="2555875">
                  <a:moveTo>
                    <a:pt x="4146804" y="2466340"/>
                  </a:moveTo>
                  <a:lnTo>
                    <a:pt x="4143159" y="2448306"/>
                  </a:lnTo>
                  <a:lnTo>
                    <a:pt x="4141711" y="2441117"/>
                  </a:lnTo>
                  <a:lnTo>
                    <a:pt x="4129100" y="2422398"/>
                  </a:lnTo>
                  <a:lnTo>
                    <a:pt x="4127843" y="2420531"/>
                  </a:lnTo>
                  <a:lnTo>
                    <a:pt x="4107256" y="2406662"/>
                  </a:lnTo>
                  <a:lnTo>
                    <a:pt x="4094988" y="2404186"/>
                  </a:lnTo>
                  <a:lnTo>
                    <a:pt x="4094988" y="2401570"/>
                  </a:lnTo>
                  <a:lnTo>
                    <a:pt x="4094988" y="2396490"/>
                  </a:lnTo>
                  <a:lnTo>
                    <a:pt x="4069080" y="2396490"/>
                  </a:lnTo>
                  <a:lnTo>
                    <a:pt x="4069080" y="2404186"/>
                  </a:lnTo>
                  <a:lnTo>
                    <a:pt x="4056799" y="2406662"/>
                  </a:lnTo>
                  <a:lnTo>
                    <a:pt x="4036212" y="2420531"/>
                  </a:lnTo>
                  <a:lnTo>
                    <a:pt x="4022344" y="2441117"/>
                  </a:lnTo>
                  <a:lnTo>
                    <a:pt x="4017264" y="2466340"/>
                  </a:lnTo>
                  <a:lnTo>
                    <a:pt x="4022344" y="2491524"/>
                  </a:lnTo>
                  <a:lnTo>
                    <a:pt x="4036212" y="2512110"/>
                  </a:lnTo>
                  <a:lnTo>
                    <a:pt x="4056799" y="2526017"/>
                  </a:lnTo>
                  <a:lnTo>
                    <a:pt x="4082034" y="2531110"/>
                  </a:lnTo>
                  <a:lnTo>
                    <a:pt x="4107256" y="2526017"/>
                  </a:lnTo>
                  <a:lnTo>
                    <a:pt x="4127843" y="2512110"/>
                  </a:lnTo>
                  <a:lnTo>
                    <a:pt x="4141711" y="2491524"/>
                  </a:lnTo>
                  <a:lnTo>
                    <a:pt x="4146804" y="2466340"/>
                  </a:lnTo>
                  <a:close/>
                </a:path>
                <a:path w="5526405" h="2555875">
                  <a:moveTo>
                    <a:pt x="5474208" y="872109"/>
                  </a:moveTo>
                  <a:lnTo>
                    <a:pt x="5448300" y="872109"/>
                  </a:lnTo>
                  <a:lnTo>
                    <a:pt x="5448300" y="898017"/>
                  </a:lnTo>
                  <a:lnTo>
                    <a:pt x="5474208" y="898017"/>
                  </a:lnTo>
                  <a:lnTo>
                    <a:pt x="5474208" y="872109"/>
                  </a:lnTo>
                  <a:close/>
                </a:path>
                <a:path w="5526405" h="2555875">
                  <a:moveTo>
                    <a:pt x="5474208" y="820293"/>
                  </a:moveTo>
                  <a:lnTo>
                    <a:pt x="5448300" y="820293"/>
                  </a:lnTo>
                  <a:lnTo>
                    <a:pt x="5448300" y="846201"/>
                  </a:lnTo>
                  <a:lnTo>
                    <a:pt x="5474208" y="846201"/>
                  </a:lnTo>
                  <a:lnTo>
                    <a:pt x="5474208" y="820293"/>
                  </a:lnTo>
                  <a:close/>
                </a:path>
                <a:path w="5526405" h="2555875">
                  <a:moveTo>
                    <a:pt x="5474208" y="768477"/>
                  </a:moveTo>
                  <a:lnTo>
                    <a:pt x="5448300" y="768477"/>
                  </a:lnTo>
                  <a:lnTo>
                    <a:pt x="5448300" y="794385"/>
                  </a:lnTo>
                  <a:lnTo>
                    <a:pt x="5474208" y="794385"/>
                  </a:lnTo>
                  <a:lnTo>
                    <a:pt x="5474208" y="768477"/>
                  </a:lnTo>
                  <a:close/>
                </a:path>
                <a:path w="5526405" h="2555875">
                  <a:moveTo>
                    <a:pt x="5474208" y="716661"/>
                  </a:moveTo>
                  <a:lnTo>
                    <a:pt x="5448300" y="716661"/>
                  </a:lnTo>
                  <a:lnTo>
                    <a:pt x="5448300" y="742569"/>
                  </a:lnTo>
                  <a:lnTo>
                    <a:pt x="5474208" y="742569"/>
                  </a:lnTo>
                  <a:lnTo>
                    <a:pt x="5474208" y="716661"/>
                  </a:lnTo>
                  <a:close/>
                </a:path>
                <a:path w="5526405" h="2555875">
                  <a:moveTo>
                    <a:pt x="5474208" y="664845"/>
                  </a:moveTo>
                  <a:lnTo>
                    <a:pt x="5448300" y="664845"/>
                  </a:lnTo>
                  <a:lnTo>
                    <a:pt x="5448300" y="690753"/>
                  </a:lnTo>
                  <a:lnTo>
                    <a:pt x="5474208" y="690753"/>
                  </a:lnTo>
                  <a:lnTo>
                    <a:pt x="5474208" y="664845"/>
                  </a:lnTo>
                  <a:close/>
                </a:path>
                <a:path w="5526405" h="2555875">
                  <a:moveTo>
                    <a:pt x="5474208" y="613029"/>
                  </a:moveTo>
                  <a:lnTo>
                    <a:pt x="5448300" y="613029"/>
                  </a:lnTo>
                  <a:lnTo>
                    <a:pt x="5448300" y="638937"/>
                  </a:lnTo>
                  <a:lnTo>
                    <a:pt x="5474208" y="638937"/>
                  </a:lnTo>
                  <a:lnTo>
                    <a:pt x="5474208" y="613029"/>
                  </a:lnTo>
                  <a:close/>
                </a:path>
                <a:path w="5526405" h="2555875">
                  <a:moveTo>
                    <a:pt x="5474208" y="561213"/>
                  </a:moveTo>
                  <a:lnTo>
                    <a:pt x="5448300" y="561213"/>
                  </a:lnTo>
                  <a:lnTo>
                    <a:pt x="5448300" y="587121"/>
                  </a:lnTo>
                  <a:lnTo>
                    <a:pt x="5474208" y="587121"/>
                  </a:lnTo>
                  <a:lnTo>
                    <a:pt x="5474208" y="561213"/>
                  </a:lnTo>
                  <a:close/>
                </a:path>
                <a:path w="5526405" h="2555875">
                  <a:moveTo>
                    <a:pt x="5474208" y="509397"/>
                  </a:moveTo>
                  <a:lnTo>
                    <a:pt x="5448300" y="509397"/>
                  </a:lnTo>
                  <a:lnTo>
                    <a:pt x="5448300" y="535305"/>
                  </a:lnTo>
                  <a:lnTo>
                    <a:pt x="5474208" y="535305"/>
                  </a:lnTo>
                  <a:lnTo>
                    <a:pt x="5474208" y="509397"/>
                  </a:lnTo>
                  <a:close/>
                </a:path>
                <a:path w="5526405" h="2555875">
                  <a:moveTo>
                    <a:pt x="5474208" y="457581"/>
                  </a:moveTo>
                  <a:lnTo>
                    <a:pt x="5448300" y="457581"/>
                  </a:lnTo>
                  <a:lnTo>
                    <a:pt x="5448300" y="483489"/>
                  </a:lnTo>
                  <a:lnTo>
                    <a:pt x="5474208" y="483489"/>
                  </a:lnTo>
                  <a:lnTo>
                    <a:pt x="5474208" y="457581"/>
                  </a:lnTo>
                  <a:close/>
                </a:path>
                <a:path w="5526405" h="2555875">
                  <a:moveTo>
                    <a:pt x="5474208" y="405765"/>
                  </a:moveTo>
                  <a:lnTo>
                    <a:pt x="5448300" y="405765"/>
                  </a:lnTo>
                  <a:lnTo>
                    <a:pt x="5448300" y="431673"/>
                  </a:lnTo>
                  <a:lnTo>
                    <a:pt x="5474208" y="431673"/>
                  </a:lnTo>
                  <a:lnTo>
                    <a:pt x="5474208" y="405765"/>
                  </a:lnTo>
                  <a:close/>
                </a:path>
                <a:path w="5526405" h="2555875">
                  <a:moveTo>
                    <a:pt x="5474208" y="353949"/>
                  </a:moveTo>
                  <a:lnTo>
                    <a:pt x="5448300" y="353949"/>
                  </a:lnTo>
                  <a:lnTo>
                    <a:pt x="5448300" y="379857"/>
                  </a:lnTo>
                  <a:lnTo>
                    <a:pt x="5474208" y="379857"/>
                  </a:lnTo>
                  <a:lnTo>
                    <a:pt x="5474208" y="353949"/>
                  </a:lnTo>
                  <a:close/>
                </a:path>
                <a:path w="5526405" h="2555875">
                  <a:moveTo>
                    <a:pt x="5474208" y="302133"/>
                  </a:moveTo>
                  <a:lnTo>
                    <a:pt x="5448300" y="302133"/>
                  </a:lnTo>
                  <a:lnTo>
                    <a:pt x="5448300" y="328041"/>
                  </a:lnTo>
                  <a:lnTo>
                    <a:pt x="5474208" y="328041"/>
                  </a:lnTo>
                  <a:lnTo>
                    <a:pt x="5474208" y="302133"/>
                  </a:lnTo>
                  <a:close/>
                </a:path>
                <a:path w="5526405" h="2555875">
                  <a:moveTo>
                    <a:pt x="5474208" y="250317"/>
                  </a:moveTo>
                  <a:lnTo>
                    <a:pt x="5448300" y="250317"/>
                  </a:lnTo>
                  <a:lnTo>
                    <a:pt x="5448300" y="276225"/>
                  </a:lnTo>
                  <a:lnTo>
                    <a:pt x="5474208" y="276225"/>
                  </a:lnTo>
                  <a:lnTo>
                    <a:pt x="5474208" y="250317"/>
                  </a:lnTo>
                  <a:close/>
                </a:path>
                <a:path w="5526405" h="2555875">
                  <a:moveTo>
                    <a:pt x="5474208" y="198501"/>
                  </a:moveTo>
                  <a:lnTo>
                    <a:pt x="5448300" y="198501"/>
                  </a:lnTo>
                  <a:lnTo>
                    <a:pt x="5448300" y="224409"/>
                  </a:lnTo>
                  <a:lnTo>
                    <a:pt x="5474208" y="224409"/>
                  </a:lnTo>
                  <a:lnTo>
                    <a:pt x="5474208" y="198501"/>
                  </a:lnTo>
                  <a:close/>
                </a:path>
                <a:path w="5526405" h="2555875">
                  <a:moveTo>
                    <a:pt x="5474208" y="146685"/>
                  </a:moveTo>
                  <a:lnTo>
                    <a:pt x="5448300" y="146685"/>
                  </a:lnTo>
                  <a:lnTo>
                    <a:pt x="5448300" y="172593"/>
                  </a:lnTo>
                  <a:lnTo>
                    <a:pt x="5474208" y="172593"/>
                  </a:lnTo>
                  <a:lnTo>
                    <a:pt x="5474208" y="146685"/>
                  </a:lnTo>
                  <a:close/>
                </a:path>
                <a:path w="5526405" h="2555875">
                  <a:moveTo>
                    <a:pt x="5526024" y="64770"/>
                  </a:moveTo>
                  <a:lnTo>
                    <a:pt x="5520931" y="39547"/>
                  </a:lnTo>
                  <a:lnTo>
                    <a:pt x="5507063" y="18961"/>
                  </a:lnTo>
                  <a:lnTo>
                    <a:pt x="5486476" y="5092"/>
                  </a:lnTo>
                  <a:lnTo>
                    <a:pt x="5461254" y="0"/>
                  </a:lnTo>
                  <a:lnTo>
                    <a:pt x="5436019" y="5092"/>
                  </a:lnTo>
                  <a:lnTo>
                    <a:pt x="5415432" y="18961"/>
                  </a:lnTo>
                  <a:lnTo>
                    <a:pt x="5401564" y="39547"/>
                  </a:lnTo>
                  <a:lnTo>
                    <a:pt x="5396484" y="64770"/>
                  </a:lnTo>
                  <a:lnTo>
                    <a:pt x="5401564" y="90004"/>
                  </a:lnTo>
                  <a:lnTo>
                    <a:pt x="5415432" y="110591"/>
                  </a:lnTo>
                  <a:lnTo>
                    <a:pt x="5436019" y="124460"/>
                  </a:lnTo>
                  <a:lnTo>
                    <a:pt x="5461254" y="129540"/>
                  </a:lnTo>
                  <a:lnTo>
                    <a:pt x="5486476" y="124460"/>
                  </a:lnTo>
                  <a:lnTo>
                    <a:pt x="5491937" y="120777"/>
                  </a:lnTo>
                  <a:lnTo>
                    <a:pt x="5507063" y="110591"/>
                  </a:lnTo>
                  <a:lnTo>
                    <a:pt x="5517654" y="94869"/>
                  </a:lnTo>
                  <a:lnTo>
                    <a:pt x="5520931" y="90004"/>
                  </a:lnTo>
                  <a:lnTo>
                    <a:pt x="5525173" y="68961"/>
                  </a:lnTo>
                  <a:lnTo>
                    <a:pt x="5526024" y="64770"/>
                  </a:lnTo>
                  <a:close/>
                </a:path>
              </a:pathLst>
            </a:custGeom>
            <a:solidFill>
              <a:srgbClr val="39AB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14238" y="4511995"/>
            <a:ext cx="1607820" cy="4806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259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ЗДОРОВЬЕ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Arial"/>
                <a:cs typeface="Arial"/>
              </a:rPr>
              <a:t>здоровье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сохраняй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0277" y="1147317"/>
            <a:ext cx="2992120" cy="683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ЗНАНИЕ: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300" dirty="0">
                <a:solidFill>
                  <a:srgbClr val="1F4E79"/>
                </a:solidFill>
                <a:latin typeface="Arial Black"/>
                <a:cs typeface="Arial Black"/>
              </a:rPr>
              <a:t>КАЧЕСТВО</a:t>
            </a:r>
            <a:r>
              <a:rPr sz="1300" spc="-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300" dirty="0">
                <a:solidFill>
                  <a:srgbClr val="1F4E79"/>
                </a:solidFill>
                <a:latin typeface="Arial Black"/>
                <a:cs typeface="Arial Black"/>
              </a:rPr>
              <a:t>И</a:t>
            </a:r>
            <a:r>
              <a:rPr sz="1300" spc="-4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ОБЪЕКТИВНОСТЬ</a:t>
            </a:r>
            <a:endParaRPr sz="1300">
              <a:latin typeface="Arial Black"/>
              <a:cs typeface="Arial Black"/>
            </a:endParaRPr>
          </a:p>
          <a:p>
            <a:pPr marR="16510" algn="ctr">
              <a:lnSpc>
                <a:spcPct val="100000"/>
              </a:lnSpc>
              <a:spcBef>
                <a:spcPts val="380"/>
              </a:spcBef>
            </a:pPr>
            <a:r>
              <a:rPr sz="1400" dirty="0">
                <a:latin typeface="Arial"/>
                <a:cs typeface="Arial"/>
              </a:rPr>
              <a:t>знание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добывай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0514" y="1187958"/>
            <a:ext cx="1425575" cy="607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ТВОРЧЕСТВО</a:t>
            </a:r>
            <a:endParaRPr sz="1300">
              <a:latin typeface="Arial Black"/>
              <a:cs typeface="Arial Black"/>
            </a:endParaRPr>
          </a:p>
          <a:p>
            <a:pPr marL="35560">
              <a:lnSpc>
                <a:spcPct val="100000"/>
              </a:lnSpc>
              <a:spcBef>
                <a:spcPts val="1345"/>
              </a:spcBef>
            </a:pPr>
            <a:r>
              <a:rPr sz="1400" dirty="0">
                <a:latin typeface="Arial"/>
                <a:cs typeface="Arial"/>
              </a:rPr>
              <a:t>талант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развивай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1931" y="4511995"/>
            <a:ext cx="2307590" cy="48069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259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ВОСПИТАНИЕ</a:t>
            </a:r>
            <a:endParaRPr sz="1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Arial"/>
                <a:cs typeface="Arial"/>
              </a:rPr>
              <a:t>традиции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храни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создавай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17202" y="1179703"/>
            <a:ext cx="1873885" cy="62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1F4E79"/>
                </a:solidFill>
                <a:latin typeface="Arial Black"/>
                <a:cs typeface="Arial Black"/>
              </a:rPr>
              <a:t>ПРОФОРИЕНТАЦИЯ</a:t>
            </a:r>
            <a:endParaRPr sz="1300">
              <a:latin typeface="Arial Black"/>
              <a:cs typeface="Arial Black"/>
            </a:endParaRPr>
          </a:p>
          <a:p>
            <a:pPr marL="95885">
              <a:lnSpc>
                <a:spcPct val="100000"/>
              </a:lnSpc>
              <a:spcBef>
                <a:spcPts val="1455"/>
              </a:spcBef>
            </a:pPr>
            <a:r>
              <a:rPr sz="1400" dirty="0">
                <a:latin typeface="Arial"/>
                <a:cs typeface="Arial"/>
              </a:rPr>
              <a:t>профессию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выбирай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836675"/>
            <a:ext cx="3157855" cy="5842000"/>
            <a:chOff x="0" y="836675"/>
            <a:chExt cx="3157855" cy="58420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6675"/>
              <a:ext cx="3157728" cy="58414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2023" y="981455"/>
              <a:ext cx="0" cy="5506085"/>
            </a:xfrm>
            <a:custGeom>
              <a:avLst/>
              <a:gdLst/>
              <a:ahLst/>
              <a:cxnLst/>
              <a:rect l="l" t="t" r="r" b="b"/>
              <a:pathLst>
                <a:path h="5506085">
                  <a:moveTo>
                    <a:pt x="0" y="0"/>
                  </a:moveTo>
                  <a:lnTo>
                    <a:pt x="0" y="5505767"/>
                  </a:lnTo>
                </a:path>
              </a:pathLst>
            </a:custGeom>
            <a:ln w="57912">
              <a:solidFill>
                <a:srgbClr val="39AB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296155" y="2464307"/>
            <a:ext cx="6682740" cy="3629660"/>
            <a:chOff x="4296155" y="2464307"/>
            <a:chExt cx="6682740" cy="36296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21467" y="3311651"/>
              <a:ext cx="757427" cy="7589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534" y="2556302"/>
              <a:ext cx="509807" cy="4898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6348" y="3259835"/>
              <a:ext cx="899159" cy="8991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5488" y="3500291"/>
              <a:ext cx="752301" cy="407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0535" y="2464307"/>
              <a:ext cx="681227" cy="6827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6155" y="5358215"/>
              <a:ext cx="1440179" cy="73532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42087" y="1196720"/>
            <a:ext cx="2644775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dirty="0">
                <a:latin typeface="Arial Narrow"/>
                <a:cs typeface="Arial Narrow"/>
              </a:rPr>
              <a:t>обеспечение</a:t>
            </a:r>
            <a:r>
              <a:rPr sz="1400" b="1" spc="-7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доступности качественного </a:t>
            </a:r>
            <a:r>
              <a:rPr sz="1400" b="1" dirty="0">
                <a:latin typeface="Arial Narrow"/>
                <a:cs typeface="Arial Narrow"/>
              </a:rPr>
              <a:t>образования</a:t>
            </a:r>
            <a:r>
              <a:rPr sz="1400" b="1" spc="15" dirty="0">
                <a:latin typeface="Arial Narrow"/>
                <a:cs typeface="Arial Narrow"/>
              </a:rPr>
              <a:t> </a:t>
            </a:r>
            <a:r>
              <a:rPr sz="1400" b="1" spc="-50" dirty="0">
                <a:latin typeface="Arial Narrow"/>
                <a:cs typeface="Arial Narrow"/>
              </a:rPr>
              <a:t>и </a:t>
            </a:r>
            <a:r>
              <a:rPr sz="1400" b="1" dirty="0">
                <a:latin typeface="Arial Narrow"/>
                <a:cs typeface="Arial Narrow"/>
              </a:rPr>
              <a:t>равных</a:t>
            </a:r>
            <a:r>
              <a:rPr sz="1400" b="1" spc="-4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возможностей</a:t>
            </a:r>
            <a:r>
              <a:rPr sz="1400" b="1" spc="-5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для</a:t>
            </a:r>
            <a:r>
              <a:rPr sz="1400" b="1" spc="-5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всех </a:t>
            </a:r>
            <a:r>
              <a:rPr sz="1400" b="1" spc="-10" dirty="0">
                <a:latin typeface="Arial Narrow"/>
                <a:cs typeface="Arial Narrow"/>
              </a:rPr>
              <a:t>обучающихся</a:t>
            </a:r>
            <a:endParaRPr sz="14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dirty="0">
                <a:latin typeface="Arial Narrow"/>
                <a:cs typeface="Arial Narrow"/>
              </a:rPr>
              <a:t>сохранение</a:t>
            </a:r>
            <a:r>
              <a:rPr sz="1400" b="1" spc="-7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здоровья</a:t>
            </a:r>
            <a:r>
              <a:rPr sz="1400" b="1" spc="-45" dirty="0">
                <a:latin typeface="Arial Narrow"/>
                <a:cs typeface="Arial Narrow"/>
              </a:rPr>
              <a:t> </a:t>
            </a:r>
            <a:r>
              <a:rPr sz="1400" b="1" spc="-50" dirty="0">
                <a:latin typeface="Arial Narrow"/>
                <a:cs typeface="Arial Narrow"/>
              </a:rPr>
              <a:t>и</a:t>
            </a:r>
            <a:endParaRPr sz="1400" dirty="0">
              <a:latin typeface="Arial Narrow"/>
              <a:cs typeface="Arial Narrow"/>
            </a:endParaRPr>
          </a:p>
          <a:p>
            <a:pPr marL="299085" marR="360045">
              <a:lnSpc>
                <a:spcPct val="100000"/>
              </a:lnSpc>
            </a:pPr>
            <a:r>
              <a:rPr sz="1400" b="1" dirty="0">
                <a:latin typeface="Arial Narrow"/>
                <a:cs typeface="Arial Narrow"/>
              </a:rPr>
              <a:t>обеспечение</a:t>
            </a:r>
            <a:r>
              <a:rPr sz="1400" b="1" spc="-7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безопасности обучающихся</a:t>
            </a:r>
            <a:endParaRPr sz="1400" dirty="0">
              <a:latin typeface="Arial Narrow"/>
              <a:cs typeface="Arial Narrow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spc="-10" dirty="0">
                <a:latin typeface="Arial Narrow"/>
                <a:cs typeface="Arial Narrow"/>
              </a:rPr>
              <a:t>непрерывное</a:t>
            </a:r>
            <a:endParaRPr sz="1400" dirty="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latin typeface="Arial Narrow"/>
                <a:cs typeface="Arial Narrow"/>
              </a:rPr>
              <a:t>совершенствование</a:t>
            </a:r>
            <a:r>
              <a:rPr sz="1400" b="1" spc="229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качества</a:t>
            </a:r>
            <a:endParaRPr sz="1400" dirty="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400" b="1" spc="-10" dirty="0">
                <a:latin typeface="Arial Narrow"/>
                <a:cs typeface="Arial Narrow"/>
              </a:rPr>
              <a:t>образования</a:t>
            </a:r>
            <a:endParaRPr sz="14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dirty="0">
                <a:latin typeface="Arial Narrow"/>
                <a:cs typeface="Arial Narrow"/>
              </a:rPr>
              <a:t>развитие</a:t>
            </a:r>
            <a:r>
              <a:rPr sz="1400" b="1" spc="-6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обучающихся</a:t>
            </a:r>
            <a:endParaRPr sz="1400" dirty="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400" b="1" dirty="0">
                <a:latin typeface="Arial Narrow"/>
                <a:cs typeface="Arial Narrow"/>
              </a:rPr>
              <a:t>(интеллект,</a:t>
            </a:r>
            <a:r>
              <a:rPr sz="1400" b="1" spc="-3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талант,</a:t>
            </a:r>
            <a:r>
              <a:rPr sz="1400" b="1" spc="-2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личность)</a:t>
            </a:r>
            <a:endParaRPr sz="1400" dirty="0">
              <a:latin typeface="Arial Narrow"/>
              <a:cs typeface="Arial Narrow"/>
            </a:endParaRPr>
          </a:p>
          <a:p>
            <a:pPr marL="299085" marR="6921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dirty="0">
                <a:latin typeface="Arial Narrow"/>
                <a:cs typeface="Arial Narrow"/>
              </a:rPr>
              <a:t>социализация</a:t>
            </a:r>
            <a:r>
              <a:rPr sz="1400" b="1" spc="-4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и</a:t>
            </a:r>
            <a:r>
              <a:rPr sz="1400" b="1" spc="-2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выбор жизненного</a:t>
            </a:r>
            <a:r>
              <a:rPr sz="1400" b="1" spc="-3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пути</a:t>
            </a:r>
            <a:r>
              <a:rPr sz="1400" b="1" spc="1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обучающихся </a:t>
            </a:r>
            <a:r>
              <a:rPr sz="1400" b="1" dirty="0">
                <a:latin typeface="Arial Narrow"/>
                <a:cs typeface="Arial Narrow"/>
              </a:rPr>
              <a:t>(мировоззрение,</a:t>
            </a:r>
            <a:r>
              <a:rPr sz="1400" b="1" spc="-6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традиции, профессия)</a:t>
            </a:r>
            <a:endParaRPr sz="14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b="1" dirty="0">
                <a:latin typeface="Arial Narrow"/>
                <a:cs typeface="Arial Narrow"/>
              </a:rPr>
              <a:t>поддержка</a:t>
            </a:r>
            <a:r>
              <a:rPr sz="1400" b="1" spc="-4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учительства</a:t>
            </a:r>
            <a:endParaRPr sz="1400" dirty="0">
              <a:latin typeface="Arial Narrow"/>
              <a:cs typeface="Arial Narrow"/>
            </a:endParaRPr>
          </a:p>
          <a:p>
            <a:pPr marL="299085" marR="28130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400" b="1" dirty="0">
                <a:latin typeface="Arial Narrow"/>
                <a:cs typeface="Arial Narrow"/>
              </a:rPr>
              <a:t>участие</a:t>
            </a:r>
            <a:r>
              <a:rPr sz="1400" b="1" spc="-3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каждого</a:t>
            </a:r>
            <a:r>
              <a:rPr sz="1400" b="1" spc="-4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в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создании </a:t>
            </a:r>
            <a:r>
              <a:rPr sz="1400" b="1" dirty="0">
                <a:latin typeface="Arial Narrow"/>
                <a:cs typeface="Arial Narrow"/>
              </a:rPr>
              <a:t>комфортного</a:t>
            </a:r>
            <a:r>
              <a:rPr sz="1400" b="1" spc="-3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и</a:t>
            </a:r>
            <a:r>
              <a:rPr sz="1400" b="1" spc="-4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безопасного </a:t>
            </a:r>
            <a:r>
              <a:rPr sz="1400" b="1" dirty="0">
                <a:latin typeface="Arial Narrow"/>
                <a:cs typeface="Arial Narrow"/>
              </a:rPr>
              <a:t>школьного</a:t>
            </a:r>
            <a:r>
              <a:rPr sz="1400" b="1" spc="-5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климата</a:t>
            </a:r>
            <a:r>
              <a:rPr sz="1400" b="1" spc="-4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(детско- </a:t>
            </a:r>
            <a:r>
              <a:rPr sz="1400" b="1" dirty="0">
                <a:latin typeface="Arial Narrow"/>
                <a:cs typeface="Arial Narrow"/>
              </a:rPr>
              <a:t>взрослая</a:t>
            </a:r>
            <a:r>
              <a:rPr sz="1400" b="1" spc="-2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общность)</a:t>
            </a:r>
            <a:endParaRPr sz="1400" dirty="0">
              <a:latin typeface="Arial Narrow"/>
              <a:cs typeface="Arial Narrow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"/>
              <a:tabLst>
                <a:tab pos="299720" algn="l"/>
              </a:tabLst>
            </a:pPr>
            <a:r>
              <a:rPr sz="1400" b="1" spc="-10" dirty="0">
                <a:latin typeface="Arial Narrow"/>
                <a:cs typeface="Arial Narrow"/>
              </a:rPr>
              <a:t>конструирование</a:t>
            </a:r>
            <a:r>
              <a:rPr sz="1400" b="1" spc="1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современной</a:t>
            </a:r>
            <a:endParaRPr sz="1400" dirty="0">
              <a:latin typeface="Arial Narrow"/>
              <a:cs typeface="Arial Narrow"/>
            </a:endParaRPr>
          </a:p>
          <a:p>
            <a:pPr marL="299085" marR="541655">
              <a:lnSpc>
                <a:spcPct val="100000"/>
              </a:lnSpc>
            </a:pPr>
            <a:r>
              <a:rPr sz="1400" b="1" dirty="0">
                <a:latin typeface="Arial Narrow"/>
                <a:cs typeface="Arial Narrow"/>
              </a:rPr>
              <a:t>образовательной</a:t>
            </a:r>
            <a:r>
              <a:rPr sz="1400" b="1" spc="-60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среды </a:t>
            </a:r>
            <a:r>
              <a:rPr sz="1400" b="1" dirty="0">
                <a:latin typeface="Arial Narrow"/>
                <a:cs typeface="Arial Narrow"/>
              </a:rPr>
              <a:t>(обучение,</a:t>
            </a:r>
            <a:r>
              <a:rPr sz="1400" b="1" spc="-65" dirty="0">
                <a:latin typeface="Arial Narrow"/>
                <a:cs typeface="Arial Narrow"/>
              </a:rPr>
              <a:t> </a:t>
            </a:r>
            <a:r>
              <a:rPr sz="1400" b="1" spc="-20" dirty="0">
                <a:latin typeface="Arial Narrow"/>
                <a:cs typeface="Arial Narrow"/>
              </a:rPr>
              <a:t>опыт,</a:t>
            </a:r>
            <a:endParaRPr sz="1400" dirty="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400" b="1" spc="-10" dirty="0">
                <a:latin typeface="Arial Narrow"/>
                <a:cs typeface="Arial Narrow"/>
              </a:rPr>
              <a:t>демонстрация)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0500" marR="5080" indent="-178435">
              <a:lnSpc>
                <a:spcPct val="80000"/>
              </a:lnSpc>
              <a:spcBef>
                <a:spcPts val="480"/>
              </a:spcBef>
            </a:pPr>
            <a:r>
              <a:rPr dirty="0"/>
              <a:t>Школа</a:t>
            </a:r>
            <a:r>
              <a:rPr spc="-40" dirty="0"/>
              <a:t> </a:t>
            </a:r>
            <a:r>
              <a:rPr spc="-10" dirty="0"/>
              <a:t>Минпросвещения</a:t>
            </a:r>
            <a:r>
              <a:rPr spc="-15" dirty="0"/>
              <a:t> </a:t>
            </a:r>
            <a:r>
              <a:rPr dirty="0"/>
              <a:t>России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центр</a:t>
            </a:r>
            <a:r>
              <a:rPr spc="-50" dirty="0"/>
              <a:t> </a:t>
            </a:r>
            <a:r>
              <a:rPr dirty="0"/>
              <a:t>образования,</a:t>
            </a:r>
            <a:r>
              <a:rPr spc="-45" dirty="0"/>
              <a:t> </a:t>
            </a:r>
            <a:r>
              <a:rPr dirty="0"/>
              <a:t>воспитания</a:t>
            </a:r>
            <a:r>
              <a:rPr spc="-35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просвещения,</a:t>
            </a:r>
            <a:r>
              <a:rPr spc="-10" dirty="0"/>
              <a:t> объединяющий</a:t>
            </a:r>
            <a:r>
              <a:rPr spc="-15" dirty="0"/>
              <a:t> </a:t>
            </a:r>
            <a:r>
              <a:rPr spc="-10" dirty="0"/>
              <a:t>территориально </a:t>
            </a:r>
            <a:r>
              <a:rPr dirty="0"/>
              <a:t>и</a:t>
            </a:r>
            <a:r>
              <a:rPr spc="-70" dirty="0"/>
              <a:t> </a:t>
            </a:r>
            <a:r>
              <a:rPr dirty="0"/>
              <a:t>духовно</a:t>
            </a:r>
            <a:r>
              <a:rPr spc="-30" dirty="0"/>
              <a:t> </a:t>
            </a:r>
            <a:r>
              <a:rPr dirty="0"/>
              <a:t>детей</a:t>
            </a:r>
            <a:r>
              <a:rPr spc="-55" dirty="0"/>
              <a:t> </a:t>
            </a:r>
            <a:r>
              <a:rPr dirty="0"/>
              <a:t>и</a:t>
            </a:r>
            <a:r>
              <a:rPr spc="-65" dirty="0"/>
              <a:t> </a:t>
            </a:r>
            <a:r>
              <a:rPr dirty="0"/>
              <a:t>взрослых,</a:t>
            </a:r>
            <a:r>
              <a:rPr spc="-60" dirty="0"/>
              <a:t> </a:t>
            </a:r>
            <a:r>
              <a:rPr dirty="0"/>
              <a:t>разные</a:t>
            </a:r>
            <a:r>
              <a:rPr spc="-65" dirty="0"/>
              <a:t> </a:t>
            </a:r>
            <a:r>
              <a:rPr dirty="0"/>
              <a:t>поколения,</a:t>
            </a:r>
            <a:r>
              <a:rPr spc="-30" dirty="0"/>
              <a:t> </a:t>
            </a:r>
            <a:r>
              <a:rPr dirty="0"/>
              <a:t>разные</a:t>
            </a:r>
            <a:r>
              <a:rPr spc="-65" dirty="0"/>
              <a:t> </a:t>
            </a:r>
            <a:r>
              <a:rPr dirty="0"/>
              <a:t>профессии,</a:t>
            </a:r>
            <a:r>
              <a:rPr spc="-50" dirty="0"/>
              <a:t> </a:t>
            </a:r>
            <a:r>
              <a:rPr dirty="0"/>
              <a:t>разные</a:t>
            </a:r>
            <a:r>
              <a:rPr spc="-70" dirty="0"/>
              <a:t> </a:t>
            </a:r>
            <a:r>
              <a:rPr spc="-10" dirty="0"/>
              <a:t>социальные</a:t>
            </a:r>
            <a:r>
              <a:rPr spc="-65" dirty="0"/>
              <a:t> </a:t>
            </a:r>
            <a:r>
              <a:rPr dirty="0"/>
              <a:t>группы</a:t>
            </a:r>
            <a:r>
              <a:rPr spc="-35" dirty="0"/>
              <a:t> </a:t>
            </a:r>
            <a:r>
              <a:rPr dirty="0"/>
              <a:t>для</a:t>
            </a:r>
            <a:r>
              <a:rPr spc="-55" dirty="0"/>
              <a:t> </a:t>
            </a:r>
            <a:r>
              <a:rPr spc="-10" dirty="0"/>
              <a:t>обретения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42087" y="414654"/>
            <a:ext cx="11122025" cy="800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434205" marR="5080" indent="-4181475">
              <a:lnSpc>
                <a:spcPts val="1540"/>
              </a:lnSpc>
              <a:spcBef>
                <a:spcPts val="459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смысла</a:t>
            </a:r>
            <a:r>
              <a:rPr sz="16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жизни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через</a:t>
            </a:r>
            <a:r>
              <a:rPr sz="16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познание,</a:t>
            </a:r>
            <a:r>
              <a:rPr sz="16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созидание,</a:t>
            </a:r>
            <a:r>
              <a:rPr sz="16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нравственные</a:t>
            </a:r>
            <a:r>
              <a:rPr sz="16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ценности</a:t>
            </a:r>
            <a:r>
              <a:rPr sz="16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16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творческого</a:t>
            </a:r>
            <a:r>
              <a:rPr sz="16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построения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будущего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каждого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всех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dirty="0">
                <a:solidFill>
                  <a:srgbClr val="001F5F"/>
                </a:solidFill>
                <a:latin typeface="Arial Black"/>
                <a:cs typeface="Arial Black"/>
              </a:rPr>
              <a:t>Принципы</a:t>
            </a:r>
            <a:r>
              <a:rPr sz="1400" spc="-4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Black"/>
                <a:cs typeface="Arial Black"/>
              </a:rPr>
              <a:t>школы: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08611" y="6567322"/>
            <a:ext cx="146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5265" y="5108828"/>
            <a:ext cx="9042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008000"/>
                </a:solidFill>
                <a:latin typeface="Arial Black"/>
                <a:cs typeface="Arial Black"/>
              </a:rPr>
              <a:t>УЧИТЕЛЬ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88480" y="5228844"/>
            <a:ext cx="4247515" cy="944880"/>
            <a:chOff x="6888480" y="5228844"/>
            <a:chExt cx="4247515" cy="94488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8480" y="5228844"/>
              <a:ext cx="1440179" cy="8641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5688" y="5309616"/>
              <a:ext cx="1440179" cy="864108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769989" y="5108828"/>
            <a:ext cx="52711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53030" algn="l"/>
              </a:tabLst>
            </a:pPr>
            <a:r>
              <a:rPr sz="1300" dirty="0">
                <a:solidFill>
                  <a:srgbClr val="008000"/>
                </a:solidFill>
                <a:latin typeface="Arial Black"/>
                <a:cs typeface="Arial Black"/>
              </a:rPr>
              <a:t>ШКОЛЬНЫЙ</a:t>
            </a:r>
            <a:r>
              <a:rPr sz="1300" spc="-60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008000"/>
                </a:solidFill>
                <a:latin typeface="Arial Black"/>
                <a:cs typeface="Arial Black"/>
              </a:rPr>
              <a:t>КЛИМАТ</a:t>
            </a:r>
            <a:r>
              <a:rPr sz="1300" dirty="0">
                <a:solidFill>
                  <a:srgbClr val="008000"/>
                </a:solidFill>
                <a:latin typeface="Arial Black"/>
                <a:cs typeface="Arial Black"/>
              </a:rPr>
              <a:t>	ОБРАЗОВАТЕЛЬНАЯ</a:t>
            </a:r>
            <a:r>
              <a:rPr sz="1300" spc="-90" dirty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sz="1300" spc="-10" dirty="0">
                <a:solidFill>
                  <a:srgbClr val="008000"/>
                </a:solidFill>
                <a:latin typeface="Arial Black"/>
                <a:cs typeface="Arial Black"/>
              </a:rPr>
              <a:t>СРЕДА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08882" y="6049772"/>
            <a:ext cx="2423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Учителями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славится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Россия!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96633" y="6049772"/>
            <a:ext cx="2529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Важней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всего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погода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0" dirty="0">
                <a:latin typeface="Arial"/>
                <a:cs typeface="Arial"/>
              </a:rPr>
              <a:t> школе!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23018" y="6049772"/>
            <a:ext cx="2530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«Среда»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семь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дней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неделю!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56888" y="4981955"/>
            <a:ext cx="7996555" cy="91440"/>
          </a:xfrm>
          <a:custGeom>
            <a:avLst/>
            <a:gdLst/>
            <a:ahLst/>
            <a:cxnLst/>
            <a:rect l="l" t="t" r="r" b="b"/>
            <a:pathLst>
              <a:path w="7996555" h="91439">
                <a:moveTo>
                  <a:pt x="7957438" y="13589"/>
                </a:moveTo>
                <a:lnTo>
                  <a:pt x="7942310" y="16623"/>
                </a:lnTo>
                <a:lnTo>
                  <a:pt x="7929943" y="24907"/>
                </a:lnTo>
                <a:lnTo>
                  <a:pt x="7921577" y="37216"/>
                </a:lnTo>
                <a:lnTo>
                  <a:pt x="7918450" y="52324"/>
                </a:lnTo>
                <a:lnTo>
                  <a:pt x="7921503" y="67470"/>
                </a:lnTo>
                <a:lnTo>
                  <a:pt x="7929832" y="79867"/>
                </a:lnTo>
                <a:lnTo>
                  <a:pt x="7942185" y="88239"/>
                </a:lnTo>
                <a:lnTo>
                  <a:pt x="7957311" y="91313"/>
                </a:lnTo>
                <a:lnTo>
                  <a:pt x="7972438" y="88259"/>
                </a:lnTo>
                <a:lnTo>
                  <a:pt x="7984791" y="79930"/>
                </a:lnTo>
                <a:lnTo>
                  <a:pt x="7993120" y="67577"/>
                </a:lnTo>
                <a:lnTo>
                  <a:pt x="7993558" y="65405"/>
                </a:lnTo>
                <a:lnTo>
                  <a:pt x="7931404" y="65405"/>
                </a:lnTo>
                <a:lnTo>
                  <a:pt x="7931404" y="39497"/>
                </a:lnTo>
                <a:lnTo>
                  <a:pt x="7993621" y="39497"/>
                </a:lnTo>
                <a:lnTo>
                  <a:pt x="7993193" y="37324"/>
                </a:lnTo>
                <a:lnTo>
                  <a:pt x="7984902" y="24971"/>
                </a:lnTo>
                <a:lnTo>
                  <a:pt x="7972563" y="16642"/>
                </a:lnTo>
                <a:lnTo>
                  <a:pt x="7957438" y="13589"/>
                </a:lnTo>
                <a:close/>
              </a:path>
              <a:path w="7996555" h="91439">
                <a:moveTo>
                  <a:pt x="7957311" y="39497"/>
                </a:moveTo>
                <a:lnTo>
                  <a:pt x="7931404" y="39497"/>
                </a:lnTo>
                <a:lnTo>
                  <a:pt x="7931404" y="65405"/>
                </a:lnTo>
                <a:lnTo>
                  <a:pt x="7957311" y="65405"/>
                </a:lnTo>
                <a:lnTo>
                  <a:pt x="7957311" y="39497"/>
                </a:lnTo>
                <a:close/>
              </a:path>
              <a:path w="7996555" h="91439">
                <a:moveTo>
                  <a:pt x="7993621" y="39497"/>
                </a:moveTo>
                <a:lnTo>
                  <a:pt x="7957311" y="39497"/>
                </a:lnTo>
                <a:lnTo>
                  <a:pt x="7957311" y="65405"/>
                </a:lnTo>
                <a:lnTo>
                  <a:pt x="7993558" y="65405"/>
                </a:lnTo>
                <a:lnTo>
                  <a:pt x="7996173" y="52451"/>
                </a:lnTo>
                <a:lnTo>
                  <a:pt x="7993621" y="39497"/>
                </a:lnTo>
                <a:close/>
              </a:path>
              <a:path w="7996555" h="91439">
                <a:moveTo>
                  <a:pt x="7905496" y="39370"/>
                </a:moveTo>
                <a:lnTo>
                  <a:pt x="7879588" y="39370"/>
                </a:lnTo>
                <a:lnTo>
                  <a:pt x="7879588" y="65278"/>
                </a:lnTo>
                <a:lnTo>
                  <a:pt x="7905496" y="65278"/>
                </a:lnTo>
                <a:lnTo>
                  <a:pt x="7905496" y="39370"/>
                </a:lnTo>
                <a:close/>
              </a:path>
              <a:path w="7996555" h="91439">
                <a:moveTo>
                  <a:pt x="7827771" y="39243"/>
                </a:moveTo>
                <a:lnTo>
                  <a:pt x="7827771" y="65151"/>
                </a:lnTo>
                <a:lnTo>
                  <a:pt x="7853680" y="65278"/>
                </a:lnTo>
                <a:lnTo>
                  <a:pt x="7853680" y="39370"/>
                </a:lnTo>
                <a:lnTo>
                  <a:pt x="7827771" y="39243"/>
                </a:lnTo>
                <a:close/>
              </a:path>
              <a:path w="7996555" h="91439">
                <a:moveTo>
                  <a:pt x="7775956" y="39116"/>
                </a:moveTo>
                <a:lnTo>
                  <a:pt x="7775956" y="65024"/>
                </a:lnTo>
                <a:lnTo>
                  <a:pt x="7801863" y="65151"/>
                </a:lnTo>
                <a:lnTo>
                  <a:pt x="7801863" y="39243"/>
                </a:lnTo>
                <a:lnTo>
                  <a:pt x="7775956" y="39116"/>
                </a:lnTo>
                <a:close/>
              </a:path>
              <a:path w="7996555" h="91439">
                <a:moveTo>
                  <a:pt x="7750048" y="39116"/>
                </a:moveTo>
                <a:lnTo>
                  <a:pt x="7724140" y="39116"/>
                </a:lnTo>
                <a:lnTo>
                  <a:pt x="7724140" y="65024"/>
                </a:lnTo>
                <a:lnTo>
                  <a:pt x="7750048" y="65024"/>
                </a:lnTo>
                <a:lnTo>
                  <a:pt x="7750048" y="39116"/>
                </a:lnTo>
                <a:close/>
              </a:path>
              <a:path w="7996555" h="91439">
                <a:moveTo>
                  <a:pt x="7698232" y="38989"/>
                </a:moveTo>
                <a:lnTo>
                  <a:pt x="7672323" y="38989"/>
                </a:lnTo>
                <a:lnTo>
                  <a:pt x="7672323" y="64897"/>
                </a:lnTo>
                <a:lnTo>
                  <a:pt x="7698232" y="64897"/>
                </a:lnTo>
                <a:lnTo>
                  <a:pt x="7698232" y="38989"/>
                </a:lnTo>
                <a:close/>
              </a:path>
              <a:path w="7996555" h="91439">
                <a:moveTo>
                  <a:pt x="7620508" y="38862"/>
                </a:moveTo>
                <a:lnTo>
                  <a:pt x="7620508" y="64770"/>
                </a:lnTo>
                <a:lnTo>
                  <a:pt x="7646415" y="64897"/>
                </a:lnTo>
                <a:lnTo>
                  <a:pt x="7646415" y="38989"/>
                </a:lnTo>
                <a:lnTo>
                  <a:pt x="7620508" y="38862"/>
                </a:lnTo>
                <a:close/>
              </a:path>
              <a:path w="7996555" h="91439">
                <a:moveTo>
                  <a:pt x="7594600" y="38862"/>
                </a:moveTo>
                <a:lnTo>
                  <a:pt x="7568692" y="38862"/>
                </a:lnTo>
                <a:lnTo>
                  <a:pt x="7568692" y="64770"/>
                </a:lnTo>
                <a:lnTo>
                  <a:pt x="7594600" y="64770"/>
                </a:lnTo>
                <a:lnTo>
                  <a:pt x="7594600" y="38862"/>
                </a:lnTo>
                <a:close/>
              </a:path>
              <a:path w="7996555" h="91439">
                <a:moveTo>
                  <a:pt x="7542784" y="38735"/>
                </a:moveTo>
                <a:lnTo>
                  <a:pt x="7516876" y="38735"/>
                </a:lnTo>
                <a:lnTo>
                  <a:pt x="7516876" y="64643"/>
                </a:lnTo>
                <a:lnTo>
                  <a:pt x="7542784" y="64643"/>
                </a:lnTo>
                <a:lnTo>
                  <a:pt x="7542784" y="38735"/>
                </a:lnTo>
                <a:close/>
              </a:path>
              <a:path w="7996555" h="91439">
                <a:moveTo>
                  <a:pt x="7465059" y="38608"/>
                </a:moveTo>
                <a:lnTo>
                  <a:pt x="7465059" y="64516"/>
                </a:lnTo>
                <a:lnTo>
                  <a:pt x="7490967" y="64643"/>
                </a:lnTo>
                <a:lnTo>
                  <a:pt x="7490967" y="38735"/>
                </a:lnTo>
                <a:lnTo>
                  <a:pt x="7465059" y="38608"/>
                </a:lnTo>
                <a:close/>
              </a:path>
              <a:path w="7996555" h="91439">
                <a:moveTo>
                  <a:pt x="7439152" y="38608"/>
                </a:moveTo>
                <a:lnTo>
                  <a:pt x="7413244" y="38608"/>
                </a:lnTo>
                <a:lnTo>
                  <a:pt x="7413244" y="64516"/>
                </a:lnTo>
                <a:lnTo>
                  <a:pt x="7439152" y="64516"/>
                </a:lnTo>
                <a:lnTo>
                  <a:pt x="7439152" y="38608"/>
                </a:lnTo>
                <a:close/>
              </a:path>
              <a:path w="7996555" h="91439">
                <a:moveTo>
                  <a:pt x="7387336" y="38481"/>
                </a:moveTo>
                <a:lnTo>
                  <a:pt x="7361428" y="38481"/>
                </a:lnTo>
                <a:lnTo>
                  <a:pt x="7361428" y="64389"/>
                </a:lnTo>
                <a:lnTo>
                  <a:pt x="7387336" y="64389"/>
                </a:lnTo>
                <a:lnTo>
                  <a:pt x="7387336" y="38481"/>
                </a:lnTo>
                <a:close/>
              </a:path>
              <a:path w="7996555" h="91439">
                <a:moveTo>
                  <a:pt x="7309611" y="38354"/>
                </a:moveTo>
                <a:lnTo>
                  <a:pt x="7309611" y="64262"/>
                </a:lnTo>
                <a:lnTo>
                  <a:pt x="7335519" y="64389"/>
                </a:lnTo>
                <a:lnTo>
                  <a:pt x="7335519" y="38481"/>
                </a:lnTo>
                <a:lnTo>
                  <a:pt x="7309611" y="38354"/>
                </a:lnTo>
                <a:close/>
              </a:path>
              <a:path w="7996555" h="91439">
                <a:moveTo>
                  <a:pt x="7283704" y="38354"/>
                </a:moveTo>
                <a:lnTo>
                  <a:pt x="7257796" y="38354"/>
                </a:lnTo>
                <a:lnTo>
                  <a:pt x="7257796" y="64135"/>
                </a:lnTo>
                <a:lnTo>
                  <a:pt x="7283704" y="64262"/>
                </a:lnTo>
                <a:lnTo>
                  <a:pt x="7283704" y="38354"/>
                </a:lnTo>
                <a:close/>
              </a:path>
              <a:path w="7996555" h="91439">
                <a:moveTo>
                  <a:pt x="7231888" y="38227"/>
                </a:moveTo>
                <a:lnTo>
                  <a:pt x="7205980" y="38227"/>
                </a:lnTo>
                <a:lnTo>
                  <a:pt x="7205980" y="64135"/>
                </a:lnTo>
                <a:lnTo>
                  <a:pt x="7231888" y="64135"/>
                </a:lnTo>
                <a:lnTo>
                  <a:pt x="7231888" y="38227"/>
                </a:lnTo>
                <a:close/>
              </a:path>
              <a:path w="7996555" h="91439">
                <a:moveTo>
                  <a:pt x="7180071" y="38100"/>
                </a:moveTo>
                <a:lnTo>
                  <a:pt x="7154163" y="38100"/>
                </a:lnTo>
                <a:lnTo>
                  <a:pt x="7154163" y="64008"/>
                </a:lnTo>
                <a:lnTo>
                  <a:pt x="7180071" y="64008"/>
                </a:lnTo>
                <a:lnTo>
                  <a:pt x="7180071" y="38100"/>
                </a:lnTo>
                <a:close/>
              </a:path>
              <a:path w="7996555" h="91439">
                <a:moveTo>
                  <a:pt x="7102348" y="37973"/>
                </a:moveTo>
                <a:lnTo>
                  <a:pt x="7102348" y="63881"/>
                </a:lnTo>
                <a:lnTo>
                  <a:pt x="7128256" y="64008"/>
                </a:lnTo>
                <a:lnTo>
                  <a:pt x="7128256" y="38100"/>
                </a:lnTo>
                <a:lnTo>
                  <a:pt x="7102348" y="37973"/>
                </a:lnTo>
                <a:close/>
              </a:path>
              <a:path w="7996555" h="91439">
                <a:moveTo>
                  <a:pt x="7076440" y="37973"/>
                </a:moveTo>
                <a:lnTo>
                  <a:pt x="7050532" y="37973"/>
                </a:lnTo>
                <a:lnTo>
                  <a:pt x="7050532" y="63881"/>
                </a:lnTo>
                <a:lnTo>
                  <a:pt x="7076440" y="63881"/>
                </a:lnTo>
                <a:lnTo>
                  <a:pt x="7076440" y="37973"/>
                </a:lnTo>
                <a:close/>
              </a:path>
              <a:path w="7996555" h="91439">
                <a:moveTo>
                  <a:pt x="7024623" y="37846"/>
                </a:moveTo>
                <a:lnTo>
                  <a:pt x="6998715" y="37846"/>
                </a:lnTo>
                <a:lnTo>
                  <a:pt x="6998715" y="63754"/>
                </a:lnTo>
                <a:lnTo>
                  <a:pt x="7024623" y="63754"/>
                </a:lnTo>
                <a:lnTo>
                  <a:pt x="7024623" y="37846"/>
                </a:lnTo>
                <a:close/>
              </a:path>
              <a:path w="7996555" h="91439">
                <a:moveTo>
                  <a:pt x="6946900" y="37719"/>
                </a:moveTo>
                <a:lnTo>
                  <a:pt x="6946900" y="63627"/>
                </a:lnTo>
                <a:lnTo>
                  <a:pt x="6972808" y="63754"/>
                </a:lnTo>
                <a:lnTo>
                  <a:pt x="6972808" y="37846"/>
                </a:lnTo>
                <a:lnTo>
                  <a:pt x="6946900" y="37719"/>
                </a:lnTo>
                <a:close/>
              </a:path>
              <a:path w="7996555" h="91439">
                <a:moveTo>
                  <a:pt x="6920992" y="37719"/>
                </a:moveTo>
                <a:lnTo>
                  <a:pt x="6895084" y="37719"/>
                </a:lnTo>
                <a:lnTo>
                  <a:pt x="6895084" y="63627"/>
                </a:lnTo>
                <a:lnTo>
                  <a:pt x="6920992" y="63627"/>
                </a:lnTo>
                <a:lnTo>
                  <a:pt x="6920992" y="37719"/>
                </a:lnTo>
                <a:close/>
              </a:path>
              <a:path w="7996555" h="91439">
                <a:moveTo>
                  <a:pt x="6869176" y="37592"/>
                </a:moveTo>
                <a:lnTo>
                  <a:pt x="6843267" y="37592"/>
                </a:lnTo>
                <a:lnTo>
                  <a:pt x="6843267" y="63500"/>
                </a:lnTo>
                <a:lnTo>
                  <a:pt x="6869176" y="63500"/>
                </a:lnTo>
                <a:lnTo>
                  <a:pt x="6869176" y="37592"/>
                </a:lnTo>
                <a:close/>
              </a:path>
              <a:path w="7996555" h="91439">
                <a:moveTo>
                  <a:pt x="6791452" y="37465"/>
                </a:moveTo>
                <a:lnTo>
                  <a:pt x="6791452" y="63373"/>
                </a:lnTo>
                <a:lnTo>
                  <a:pt x="6817359" y="63500"/>
                </a:lnTo>
                <a:lnTo>
                  <a:pt x="6817359" y="37592"/>
                </a:lnTo>
                <a:lnTo>
                  <a:pt x="6791452" y="37465"/>
                </a:lnTo>
                <a:close/>
              </a:path>
              <a:path w="7996555" h="91439">
                <a:moveTo>
                  <a:pt x="6765544" y="37465"/>
                </a:moveTo>
                <a:lnTo>
                  <a:pt x="6739636" y="37465"/>
                </a:lnTo>
                <a:lnTo>
                  <a:pt x="6739636" y="63373"/>
                </a:lnTo>
                <a:lnTo>
                  <a:pt x="6765544" y="63373"/>
                </a:lnTo>
                <a:lnTo>
                  <a:pt x="6765544" y="37465"/>
                </a:lnTo>
                <a:close/>
              </a:path>
              <a:path w="7996555" h="91439">
                <a:moveTo>
                  <a:pt x="6713728" y="37338"/>
                </a:moveTo>
                <a:lnTo>
                  <a:pt x="6687819" y="37338"/>
                </a:lnTo>
                <a:lnTo>
                  <a:pt x="6687819" y="63246"/>
                </a:lnTo>
                <a:lnTo>
                  <a:pt x="6713728" y="63246"/>
                </a:lnTo>
                <a:lnTo>
                  <a:pt x="6713728" y="37338"/>
                </a:lnTo>
                <a:close/>
              </a:path>
              <a:path w="7996555" h="91439">
                <a:moveTo>
                  <a:pt x="6661911" y="37211"/>
                </a:moveTo>
                <a:lnTo>
                  <a:pt x="6636004" y="37211"/>
                </a:lnTo>
                <a:lnTo>
                  <a:pt x="6636004" y="63119"/>
                </a:lnTo>
                <a:lnTo>
                  <a:pt x="6661911" y="63119"/>
                </a:lnTo>
                <a:lnTo>
                  <a:pt x="6661911" y="37211"/>
                </a:lnTo>
                <a:close/>
              </a:path>
              <a:path w="7996555" h="91439">
                <a:moveTo>
                  <a:pt x="6584188" y="37084"/>
                </a:moveTo>
                <a:lnTo>
                  <a:pt x="6584188" y="62992"/>
                </a:lnTo>
                <a:lnTo>
                  <a:pt x="6610096" y="63119"/>
                </a:lnTo>
                <a:lnTo>
                  <a:pt x="6610096" y="37211"/>
                </a:lnTo>
                <a:lnTo>
                  <a:pt x="6584188" y="37084"/>
                </a:lnTo>
                <a:close/>
              </a:path>
              <a:path w="7996555" h="91439">
                <a:moveTo>
                  <a:pt x="6558280" y="37084"/>
                </a:moveTo>
                <a:lnTo>
                  <a:pt x="6532371" y="37084"/>
                </a:lnTo>
                <a:lnTo>
                  <a:pt x="6532371" y="62992"/>
                </a:lnTo>
                <a:lnTo>
                  <a:pt x="6558280" y="62992"/>
                </a:lnTo>
                <a:lnTo>
                  <a:pt x="6558280" y="37084"/>
                </a:lnTo>
                <a:close/>
              </a:path>
              <a:path w="7996555" h="91439">
                <a:moveTo>
                  <a:pt x="6506463" y="36957"/>
                </a:moveTo>
                <a:lnTo>
                  <a:pt x="6480556" y="36957"/>
                </a:lnTo>
                <a:lnTo>
                  <a:pt x="6480556" y="62865"/>
                </a:lnTo>
                <a:lnTo>
                  <a:pt x="6506463" y="62865"/>
                </a:lnTo>
                <a:lnTo>
                  <a:pt x="6506463" y="36957"/>
                </a:lnTo>
                <a:close/>
              </a:path>
              <a:path w="7996555" h="91439">
                <a:moveTo>
                  <a:pt x="6428740" y="36830"/>
                </a:moveTo>
                <a:lnTo>
                  <a:pt x="6428740" y="62738"/>
                </a:lnTo>
                <a:lnTo>
                  <a:pt x="6454647" y="62865"/>
                </a:lnTo>
                <a:lnTo>
                  <a:pt x="6454647" y="36957"/>
                </a:lnTo>
                <a:lnTo>
                  <a:pt x="6428740" y="36830"/>
                </a:lnTo>
                <a:close/>
              </a:path>
              <a:path w="7996555" h="91439">
                <a:moveTo>
                  <a:pt x="6402832" y="36830"/>
                </a:moveTo>
                <a:lnTo>
                  <a:pt x="6376923" y="36830"/>
                </a:lnTo>
                <a:lnTo>
                  <a:pt x="6376923" y="62738"/>
                </a:lnTo>
                <a:lnTo>
                  <a:pt x="6402832" y="62738"/>
                </a:lnTo>
                <a:lnTo>
                  <a:pt x="6402832" y="36830"/>
                </a:lnTo>
                <a:close/>
              </a:path>
              <a:path w="7996555" h="91439">
                <a:moveTo>
                  <a:pt x="6351016" y="36703"/>
                </a:moveTo>
                <a:lnTo>
                  <a:pt x="6325108" y="36703"/>
                </a:lnTo>
                <a:lnTo>
                  <a:pt x="6325108" y="62611"/>
                </a:lnTo>
                <a:lnTo>
                  <a:pt x="6351016" y="62611"/>
                </a:lnTo>
                <a:lnTo>
                  <a:pt x="6351016" y="36703"/>
                </a:lnTo>
                <a:close/>
              </a:path>
              <a:path w="7996555" h="91439">
                <a:moveTo>
                  <a:pt x="6273292" y="36576"/>
                </a:moveTo>
                <a:lnTo>
                  <a:pt x="6273292" y="62484"/>
                </a:lnTo>
                <a:lnTo>
                  <a:pt x="6299200" y="62611"/>
                </a:lnTo>
                <a:lnTo>
                  <a:pt x="6299200" y="36703"/>
                </a:lnTo>
                <a:lnTo>
                  <a:pt x="6273292" y="36576"/>
                </a:lnTo>
                <a:close/>
              </a:path>
              <a:path w="7996555" h="91439">
                <a:moveTo>
                  <a:pt x="6247384" y="36576"/>
                </a:moveTo>
                <a:lnTo>
                  <a:pt x="6221476" y="36576"/>
                </a:lnTo>
                <a:lnTo>
                  <a:pt x="6221476" y="62484"/>
                </a:lnTo>
                <a:lnTo>
                  <a:pt x="6247384" y="62484"/>
                </a:lnTo>
                <a:lnTo>
                  <a:pt x="6247384" y="36576"/>
                </a:lnTo>
                <a:close/>
              </a:path>
              <a:path w="7996555" h="91439">
                <a:moveTo>
                  <a:pt x="6195568" y="36449"/>
                </a:moveTo>
                <a:lnTo>
                  <a:pt x="6169660" y="36449"/>
                </a:lnTo>
                <a:lnTo>
                  <a:pt x="6169660" y="62357"/>
                </a:lnTo>
                <a:lnTo>
                  <a:pt x="6195568" y="62357"/>
                </a:lnTo>
                <a:lnTo>
                  <a:pt x="6195568" y="36449"/>
                </a:lnTo>
                <a:close/>
              </a:path>
              <a:path w="7996555" h="91439">
                <a:moveTo>
                  <a:pt x="6143752" y="36322"/>
                </a:moveTo>
                <a:lnTo>
                  <a:pt x="6117844" y="36322"/>
                </a:lnTo>
                <a:lnTo>
                  <a:pt x="6117844" y="62230"/>
                </a:lnTo>
                <a:lnTo>
                  <a:pt x="6143752" y="62230"/>
                </a:lnTo>
                <a:lnTo>
                  <a:pt x="6143752" y="36322"/>
                </a:lnTo>
                <a:close/>
              </a:path>
              <a:path w="7996555" h="91439">
                <a:moveTo>
                  <a:pt x="6066028" y="36195"/>
                </a:moveTo>
                <a:lnTo>
                  <a:pt x="6066028" y="62103"/>
                </a:lnTo>
                <a:lnTo>
                  <a:pt x="6091936" y="62230"/>
                </a:lnTo>
                <a:lnTo>
                  <a:pt x="6091936" y="36322"/>
                </a:lnTo>
                <a:lnTo>
                  <a:pt x="6066028" y="36195"/>
                </a:lnTo>
                <a:close/>
              </a:path>
              <a:path w="7996555" h="91439">
                <a:moveTo>
                  <a:pt x="6040120" y="36195"/>
                </a:moveTo>
                <a:lnTo>
                  <a:pt x="6014212" y="36195"/>
                </a:lnTo>
                <a:lnTo>
                  <a:pt x="6014212" y="62103"/>
                </a:lnTo>
                <a:lnTo>
                  <a:pt x="6040120" y="62103"/>
                </a:lnTo>
                <a:lnTo>
                  <a:pt x="6040120" y="36195"/>
                </a:lnTo>
                <a:close/>
              </a:path>
              <a:path w="7996555" h="91439">
                <a:moveTo>
                  <a:pt x="5988304" y="36068"/>
                </a:moveTo>
                <a:lnTo>
                  <a:pt x="5962395" y="36068"/>
                </a:lnTo>
                <a:lnTo>
                  <a:pt x="5962395" y="61976"/>
                </a:lnTo>
                <a:lnTo>
                  <a:pt x="5988304" y="61976"/>
                </a:lnTo>
                <a:lnTo>
                  <a:pt x="5988304" y="36068"/>
                </a:lnTo>
                <a:close/>
              </a:path>
              <a:path w="7996555" h="91439">
                <a:moveTo>
                  <a:pt x="5910580" y="35941"/>
                </a:moveTo>
                <a:lnTo>
                  <a:pt x="5910580" y="61849"/>
                </a:lnTo>
                <a:lnTo>
                  <a:pt x="5936488" y="61976"/>
                </a:lnTo>
                <a:lnTo>
                  <a:pt x="5936488" y="36068"/>
                </a:lnTo>
                <a:lnTo>
                  <a:pt x="5910580" y="35941"/>
                </a:lnTo>
                <a:close/>
              </a:path>
              <a:path w="7996555" h="91439">
                <a:moveTo>
                  <a:pt x="5884671" y="35941"/>
                </a:moveTo>
                <a:lnTo>
                  <a:pt x="5858764" y="35941"/>
                </a:lnTo>
                <a:lnTo>
                  <a:pt x="5858764" y="61849"/>
                </a:lnTo>
                <a:lnTo>
                  <a:pt x="5884671" y="61849"/>
                </a:lnTo>
                <a:lnTo>
                  <a:pt x="5884671" y="35941"/>
                </a:lnTo>
                <a:close/>
              </a:path>
              <a:path w="7996555" h="91439">
                <a:moveTo>
                  <a:pt x="5832856" y="35814"/>
                </a:moveTo>
                <a:lnTo>
                  <a:pt x="5806947" y="35814"/>
                </a:lnTo>
                <a:lnTo>
                  <a:pt x="5806947" y="61722"/>
                </a:lnTo>
                <a:lnTo>
                  <a:pt x="5832856" y="61722"/>
                </a:lnTo>
                <a:lnTo>
                  <a:pt x="5832856" y="35814"/>
                </a:lnTo>
                <a:close/>
              </a:path>
              <a:path w="7996555" h="91439">
                <a:moveTo>
                  <a:pt x="5755132" y="35687"/>
                </a:moveTo>
                <a:lnTo>
                  <a:pt x="5755132" y="61595"/>
                </a:lnTo>
                <a:lnTo>
                  <a:pt x="5781040" y="61722"/>
                </a:lnTo>
                <a:lnTo>
                  <a:pt x="5781040" y="35814"/>
                </a:lnTo>
                <a:lnTo>
                  <a:pt x="5755132" y="35687"/>
                </a:lnTo>
                <a:close/>
              </a:path>
              <a:path w="7996555" h="91439">
                <a:moveTo>
                  <a:pt x="5729223" y="35687"/>
                </a:moveTo>
                <a:lnTo>
                  <a:pt x="5703316" y="35687"/>
                </a:lnTo>
                <a:lnTo>
                  <a:pt x="5703316" y="61595"/>
                </a:lnTo>
                <a:lnTo>
                  <a:pt x="5729223" y="61595"/>
                </a:lnTo>
                <a:lnTo>
                  <a:pt x="5729223" y="35687"/>
                </a:lnTo>
                <a:close/>
              </a:path>
              <a:path w="7996555" h="91439">
                <a:moveTo>
                  <a:pt x="5677408" y="35560"/>
                </a:moveTo>
                <a:lnTo>
                  <a:pt x="5651500" y="35560"/>
                </a:lnTo>
                <a:lnTo>
                  <a:pt x="5651500" y="61468"/>
                </a:lnTo>
                <a:lnTo>
                  <a:pt x="5677408" y="61468"/>
                </a:lnTo>
                <a:lnTo>
                  <a:pt x="5677408" y="35560"/>
                </a:lnTo>
                <a:close/>
              </a:path>
              <a:path w="7996555" h="91439">
                <a:moveTo>
                  <a:pt x="5625592" y="35433"/>
                </a:moveTo>
                <a:lnTo>
                  <a:pt x="5599684" y="35433"/>
                </a:lnTo>
                <a:lnTo>
                  <a:pt x="5599684" y="61341"/>
                </a:lnTo>
                <a:lnTo>
                  <a:pt x="5625592" y="61341"/>
                </a:lnTo>
                <a:lnTo>
                  <a:pt x="5625592" y="35433"/>
                </a:lnTo>
                <a:close/>
              </a:path>
              <a:path w="7996555" h="91439">
                <a:moveTo>
                  <a:pt x="5547868" y="35306"/>
                </a:moveTo>
                <a:lnTo>
                  <a:pt x="5547868" y="61214"/>
                </a:lnTo>
                <a:lnTo>
                  <a:pt x="5573776" y="61341"/>
                </a:lnTo>
                <a:lnTo>
                  <a:pt x="5573776" y="35433"/>
                </a:lnTo>
                <a:lnTo>
                  <a:pt x="5547868" y="35306"/>
                </a:lnTo>
                <a:close/>
              </a:path>
              <a:path w="7996555" h="91439">
                <a:moveTo>
                  <a:pt x="5521960" y="35306"/>
                </a:moveTo>
                <a:lnTo>
                  <a:pt x="5496052" y="35306"/>
                </a:lnTo>
                <a:lnTo>
                  <a:pt x="5496052" y="61214"/>
                </a:lnTo>
                <a:lnTo>
                  <a:pt x="5521960" y="61214"/>
                </a:lnTo>
                <a:lnTo>
                  <a:pt x="5521960" y="35306"/>
                </a:lnTo>
                <a:close/>
              </a:path>
              <a:path w="7996555" h="91439">
                <a:moveTo>
                  <a:pt x="5470144" y="35179"/>
                </a:moveTo>
                <a:lnTo>
                  <a:pt x="5444363" y="35179"/>
                </a:lnTo>
                <a:lnTo>
                  <a:pt x="5444236" y="61087"/>
                </a:lnTo>
                <a:lnTo>
                  <a:pt x="5470144" y="61087"/>
                </a:lnTo>
                <a:lnTo>
                  <a:pt x="5470144" y="35179"/>
                </a:lnTo>
                <a:close/>
              </a:path>
              <a:path w="7996555" h="91439">
                <a:moveTo>
                  <a:pt x="5392420" y="35052"/>
                </a:moveTo>
                <a:lnTo>
                  <a:pt x="5392420" y="60960"/>
                </a:lnTo>
                <a:lnTo>
                  <a:pt x="5418328" y="61087"/>
                </a:lnTo>
                <a:lnTo>
                  <a:pt x="5418328" y="35179"/>
                </a:lnTo>
                <a:lnTo>
                  <a:pt x="5392420" y="35052"/>
                </a:lnTo>
                <a:close/>
              </a:path>
              <a:path w="7996555" h="91439">
                <a:moveTo>
                  <a:pt x="5366512" y="35052"/>
                </a:moveTo>
                <a:lnTo>
                  <a:pt x="5340604" y="35052"/>
                </a:lnTo>
                <a:lnTo>
                  <a:pt x="5340604" y="60960"/>
                </a:lnTo>
                <a:lnTo>
                  <a:pt x="5366512" y="60960"/>
                </a:lnTo>
                <a:lnTo>
                  <a:pt x="5366512" y="35052"/>
                </a:lnTo>
                <a:close/>
              </a:path>
              <a:path w="7996555" h="91439">
                <a:moveTo>
                  <a:pt x="5314695" y="34925"/>
                </a:moveTo>
                <a:lnTo>
                  <a:pt x="5288788" y="34925"/>
                </a:lnTo>
                <a:lnTo>
                  <a:pt x="5288788" y="60833"/>
                </a:lnTo>
                <a:lnTo>
                  <a:pt x="5314695" y="60833"/>
                </a:lnTo>
                <a:lnTo>
                  <a:pt x="5314695" y="34925"/>
                </a:lnTo>
                <a:close/>
              </a:path>
              <a:path w="7996555" h="91439">
                <a:moveTo>
                  <a:pt x="5236971" y="34798"/>
                </a:moveTo>
                <a:lnTo>
                  <a:pt x="5236971" y="60706"/>
                </a:lnTo>
                <a:lnTo>
                  <a:pt x="5262880" y="60833"/>
                </a:lnTo>
                <a:lnTo>
                  <a:pt x="5262880" y="34925"/>
                </a:lnTo>
                <a:lnTo>
                  <a:pt x="5236971" y="34798"/>
                </a:lnTo>
                <a:close/>
              </a:path>
              <a:path w="7996555" h="91439">
                <a:moveTo>
                  <a:pt x="5211064" y="34798"/>
                </a:moveTo>
                <a:lnTo>
                  <a:pt x="5185156" y="34798"/>
                </a:lnTo>
                <a:lnTo>
                  <a:pt x="5185156" y="60706"/>
                </a:lnTo>
                <a:lnTo>
                  <a:pt x="5211064" y="60706"/>
                </a:lnTo>
                <a:lnTo>
                  <a:pt x="5211064" y="34798"/>
                </a:lnTo>
                <a:close/>
              </a:path>
              <a:path w="7996555" h="91439">
                <a:moveTo>
                  <a:pt x="5159375" y="34671"/>
                </a:moveTo>
                <a:lnTo>
                  <a:pt x="5133340" y="34671"/>
                </a:lnTo>
                <a:lnTo>
                  <a:pt x="5133340" y="60579"/>
                </a:lnTo>
                <a:lnTo>
                  <a:pt x="5159247" y="60579"/>
                </a:lnTo>
                <a:lnTo>
                  <a:pt x="5159375" y="34671"/>
                </a:lnTo>
                <a:close/>
              </a:path>
              <a:path w="7996555" h="91439">
                <a:moveTo>
                  <a:pt x="5107432" y="34544"/>
                </a:moveTo>
                <a:lnTo>
                  <a:pt x="5081523" y="34544"/>
                </a:lnTo>
                <a:lnTo>
                  <a:pt x="5081523" y="60452"/>
                </a:lnTo>
                <a:lnTo>
                  <a:pt x="5107432" y="60452"/>
                </a:lnTo>
                <a:lnTo>
                  <a:pt x="5107432" y="34544"/>
                </a:lnTo>
                <a:close/>
              </a:path>
              <a:path w="7996555" h="91439">
                <a:moveTo>
                  <a:pt x="5029708" y="34417"/>
                </a:moveTo>
                <a:lnTo>
                  <a:pt x="5029708" y="60325"/>
                </a:lnTo>
                <a:lnTo>
                  <a:pt x="5055616" y="60452"/>
                </a:lnTo>
                <a:lnTo>
                  <a:pt x="5055616" y="34544"/>
                </a:lnTo>
                <a:lnTo>
                  <a:pt x="5029708" y="34417"/>
                </a:lnTo>
                <a:close/>
              </a:path>
              <a:path w="7996555" h="91439">
                <a:moveTo>
                  <a:pt x="5003800" y="34417"/>
                </a:moveTo>
                <a:lnTo>
                  <a:pt x="4977892" y="34417"/>
                </a:lnTo>
                <a:lnTo>
                  <a:pt x="4977892" y="60325"/>
                </a:lnTo>
                <a:lnTo>
                  <a:pt x="5003800" y="60325"/>
                </a:lnTo>
                <a:lnTo>
                  <a:pt x="5003800" y="34417"/>
                </a:lnTo>
                <a:close/>
              </a:path>
              <a:path w="7996555" h="91439">
                <a:moveTo>
                  <a:pt x="4951984" y="34290"/>
                </a:moveTo>
                <a:lnTo>
                  <a:pt x="4926076" y="34290"/>
                </a:lnTo>
                <a:lnTo>
                  <a:pt x="4926076" y="60198"/>
                </a:lnTo>
                <a:lnTo>
                  <a:pt x="4951984" y="60198"/>
                </a:lnTo>
                <a:lnTo>
                  <a:pt x="4951984" y="34290"/>
                </a:lnTo>
                <a:close/>
              </a:path>
              <a:path w="7996555" h="91439">
                <a:moveTo>
                  <a:pt x="4874387" y="34163"/>
                </a:moveTo>
                <a:lnTo>
                  <a:pt x="4874260" y="60071"/>
                </a:lnTo>
                <a:lnTo>
                  <a:pt x="4900168" y="60198"/>
                </a:lnTo>
                <a:lnTo>
                  <a:pt x="4900168" y="34290"/>
                </a:lnTo>
                <a:lnTo>
                  <a:pt x="4874387" y="34163"/>
                </a:lnTo>
                <a:close/>
              </a:path>
              <a:path w="7996555" h="91439">
                <a:moveTo>
                  <a:pt x="4848352" y="34163"/>
                </a:moveTo>
                <a:lnTo>
                  <a:pt x="4822444" y="34163"/>
                </a:lnTo>
                <a:lnTo>
                  <a:pt x="4822444" y="60071"/>
                </a:lnTo>
                <a:lnTo>
                  <a:pt x="4848352" y="60071"/>
                </a:lnTo>
                <a:lnTo>
                  <a:pt x="4848352" y="34163"/>
                </a:lnTo>
                <a:close/>
              </a:path>
              <a:path w="7996555" h="91439">
                <a:moveTo>
                  <a:pt x="4796536" y="34036"/>
                </a:moveTo>
                <a:lnTo>
                  <a:pt x="4770628" y="34036"/>
                </a:lnTo>
                <a:lnTo>
                  <a:pt x="4770628" y="59944"/>
                </a:lnTo>
                <a:lnTo>
                  <a:pt x="4796536" y="59944"/>
                </a:lnTo>
                <a:lnTo>
                  <a:pt x="4796536" y="34036"/>
                </a:lnTo>
                <a:close/>
              </a:path>
              <a:path w="7996555" h="91439">
                <a:moveTo>
                  <a:pt x="4718812" y="33909"/>
                </a:moveTo>
                <a:lnTo>
                  <a:pt x="4718812" y="59817"/>
                </a:lnTo>
                <a:lnTo>
                  <a:pt x="4744720" y="59944"/>
                </a:lnTo>
                <a:lnTo>
                  <a:pt x="4744720" y="34036"/>
                </a:lnTo>
                <a:lnTo>
                  <a:pt x="4718812" y="33909"/>
                </a:lnTo>
                <a:close/>
              </a:path>
              <a:path w="7996555" h="91439">
                <a:moveTo>
                  <a:pt x="4692904" y="33909"/>
                </a:moveTo>
                <a:lnTo>
                  <a:pt x="4666995" y="33909"/>
                </a:lnTo>
                <a:lnTo>
                  <a:pt x="4666995" y="59817"/>
                </a:lnTo>
                <a:lnTo>
                  <a:pt x="4692904" y="59817"/>
                </a:lnTo>
                <a:lnTo>
                  <a:pt x="4692904" y="33909"/>
                </a:lnTo>
                <a:close/>
              </a:path>
              <a:path w="7996555" h="91439">
                <a:moveTo>
                  <a:pt x="4641088" y="33782"/>
                </a:moveTo>
                <a:lnTo>
                  <a:pt x="4615180" y="33782"/>
                </a:lnTo>
                <a:lnTo>
                  <a:pt x="4615180" y="59690"/>
                </a:lnTo>
                <a:lnTo>
                  <a:pt x="4641088" y="59690"/>
                </a:lnTo>
                <a:lnTo>
                  <a:pt x="4641088" y="33782"/>
                </a:lnTo>
                <a:close/>
              </a:path>
              <a:path w="7996555" h="91439">
                <a:moveTo>
                  <a:pt x="4589271" y="33655"/>
                </a:moveTo>
                <a:lnTo>
                  <a:pt x="4563364" y="33655"/>
                </a:lnTo>
                <a:lnTo>
                  <a:pt x="4563364" y="59563"/>
                </a:lnTo>
                <a:lnTo>
                  <a:pt x="4589271" y="59563"/>
                </a:lnTo>
                <a:lnTo>
                  <a:pt x="4589271" y="33655"/>
                </a:lnTo>
                <a:close/>
              </a:path>
              <a:path w="7996555" h="91439">
                <a:moveTo>
                  <a:pt x="4511675" y="33528"/>
                </a:moveTo>
                <a:lnTo>
                  <a:pt x="4511547" y="59436"/>
                </a:lnTo>
                <a:lnTo>
                  <a:pt x="4537456" y="59563"/>
                </a:lnTo>
                <a:lnTo>
                  <a:pt x="4537456" y="33655"/>
                </a:lnTo>
                <a:lnTo>
                  <a:pt x="4511675" y="33528"/>
                </a:lnTo>
                <a:close/>
              </a:path>
              <a:path w="7996555" h="91439">
                <a:moveTo>
                  <a:pt x="4485640" y="33528"/>
                </a:moveTo>
                <a:lnTo>
                  <a:pt x="4459732" y="33528"/>
                </a:lnTo>
                <a:lnTo>
                  <a:pt x="4459732" y="59436"/>
                </a:lnTo>
                <a:lnTo>
                  <a:pt x="4485640" y="59436"/>
                </a:lnTo>
                <a:lnTo>
                  <a:pt x="4485640" y="33528"/>
                </a:lnTo>
                <a:close/>
              </a:path>
              <a:path w="7996555" h="91439">
                <a:moveTo>
                  <a:pt x="4433823" y="33401"/>
                </a:moveTo>
                <a:lnTo>
                  <a:pt x="4407916" y="33401"/>
                </a:lnTo>
                <a:lnTo>
                  <a:pt x="4407916" y="59309"/>
                </a:lnTo>
                <a:lnTo>
                  <a:pt x="4433823" y="59309"/>
                </a:lnTo>
                <a:lnTo>
                  <a:pt x="4433823" y="33401"/>
                </a:lnTo>
                <a:close/>
              </a:path>
              <a:path w="7996555" h="91439">
                <a:moveTo>
                  <a:pt x="4356100" y="33274"/>
                </a:moveTo>
                <a:lnTo>
                  <a:pt x="4356100" y="59182"/>
                </a:lnTo>
                <a:lnTo>
                  <a:pt x="4382008" y="59309"/>
                </a:lnTo>
                <a:lnTo>
                  <a:pt x="4382008" y="33401"/>
                </a:lnTo>
                <a:lnTo>
                  <a:pt x="4356100" y="33274"/>
                </a:lnTo>
                <a:close/>
              </a:path>
              <a:path w="7996555" h="91439">
                <a:moveTo>
                  <a:pt x="4330192" y="33274"/>
                </a:moveTo>
                <a:lnTo>
                  <a:pt x="4304284" y="33274"/>
                </a:lnTo>
                <a:lnTo>
                  <a:pt x="4304284" y="59182"/>
                </a:lnTo>
                <a:lnTo>
                  <a:pt x="4330192" y="59182"/>
                </a:lnTo>
                <a:lnTo>
                  <a:pt x="4330192" y="33274"/>
                </a:lnTo>
                <a:close/>
              </a:path>
              <a:path w="7996555" h="91439">
                <a:moveTo>
                  <a:pt x="4278376" y="33147"/>
                </a:moveTo>
                <a:lnTo>
                  <a:pt x="4252468" y="33147"/>
                </a:lnTo>
                <a:lnTo>
                  <a:pt x="4252468" y="59055"/>
                </a:lnTo>
                <a:lnTo>
                  <a:pt x="4278376" y="59055"/>
                </a:lnTo>
                <a:lnTo>
                  <a:pt x="4278376" y="33147"/>
                </a:lnTo>
                <a:close/>
              </a:path>
              <a:path w="7996555" h="91439">
                <a:moveTo>
                  <a:pt x="4200652" y="33020"/>
                </a:moveTo>
                <a:lnTo>
                  <a:pt x="4200652" y="58928"/>
                </a:lnTo>
                <a:lnTo>
                  <a:pt x="4226560" y="59055"/>
                </a:lnTo>
                <a:lnTo>
                  <a:pt x="4226687" y="33147"/>
                </a:lnTo>
                <a:lnTo>
                  <a:pt x="4200652" y="33020"/>
                </a:lnTo>
                <a:close/>
              </a:path>
              <a:path w="7996555" h="91439">
                <a:moveTo>
                  <a:pt x="4174743" y="33020"/>
                </a:moveTo>
                <a:lnTo>
                  <a:pt x="4148836" y="33020"/>
                </a:lnTo>
                <a:lnTo>
                  <a:pt x="4148836" y="58928"/>
                </a:lnTo>
                <a:lnTo>
                  <a:pt x="4174743" y="58928"/>
                </a:lnTo>
                <a:lnTo>
                  <a:pt x="4174743" y="33020"/>
                </a:lnTo>
                <a:close/>
              </a:path>
              <a:path w="7996555" h="91439">
                <a:moveTo>
                  <a:pt x="4122928" y="32893"/>
                </a:moveTo>
                <a:lnTo>
                  <a:pt x="4097019" y="32893"/>
                </a:lnTo>
                <a:lnTo>
                  <a:pt x="4097019" y="58801"/>
                </a:lnTo>
                <a:lnTo>
                  <a:pt x="4122928" y="58801"/>
                </a:lnTo>
                <a:lnTo>
                  <a:pt x="4122928" y="32893"/>
                </a:lnTo>
                <a:close/>
              </a:path>
              <a:path w="7996555" h="91439">
                <a:moveTo>
                  <a:pt x="4071112" y="32766"/>
                </a:moveTo>
                <a:lnTo>
                  <a:pt x="4045204" y="32766"/>
                </a:lnTo>
                <a:lnTo>
                  <a:pt x="4045204" y="58674"/>
                </a:lnTo>
                <a:lnTo>
                  <a:pt x="4071112" y="58674"/>
                </a:lnTo>
                <a:lnTo>
                  <a:pt x="4071112" y="32766"/>
                </a:lnTo>
                <a:close/>
              </a:path>
              <a:path w="7996555" h="91439">
                <a:moveTo>
                  <a:pt x="3993388" y="32639"/>
                </a:moveTo>
                <a:lnTo>
                  <a:pt x="3993388" y="58547"/>
                </a:lnTo>
                <a:lnTo>
                  <a:pt x="4019295" y="58674"/>
                </a:lnTo>
                <a:lnTo>
                  <a:pt x="4019295" y="32766"/>
                </a:lnTo>
                <a:lnTo>
                  <a:pt x="3993388" y="32639"/>
                </a:lnTo>
                <a:close/>
              </a:path>
              <a:path w="7996555" h="91439">
                <a:moveTo>
                  <a:pt x="3967480" y="32639"/>
                </a:moveTo>
                <a:lnTo>
                  <a:pt x="3941571" y="32639"/>
                </a:lnTo>
                <a:lnTo>
                  <a:pt x="3941571" y="58547"/>
                </a:lnTo>
                <a:lnTo>
                  <a:pt x="3967480" y="58547"/>
                </a:lnTo>
                <a:lnTo>
                  <a:pt x="3967480" y="32639"/>
                </a:lnTo>
                <a:close/>
              </a:path>
              <a:path w="7996555" h="91439">
                <a:moveTo>
                  <a:pt x="3915664" y="32512"/>
                </a:moveTo>
                <a:lnTo>
                  <a:pt x="3889756" y="32512"/>
                </a:lnTo>
                <a:lnTo>
                  <a:pt x="3889756" y="58420"/>
                </a:lnTo>
                <a:lnTo>
                  <a:pt x="3915664" y="58420"/>
                </a:lnTo>
                <a:lnTo>
                  <a:pt x="3915664" y="32512"/>
                </a:lnTo>
                <a:close/>
              </a:path>
              <a:path w="7996555" h="91439">
                <a:moveTo>
                  <a:pt x="3837940" y="32385"/>
                </a:moveTo>
                <a:lnTo>
                  <a:pt x="3837940" y="58293"/>
                </a:lnTo>
                <a:lnTo>
                  <a:pt x="3863847" y="58420"/>
                </a:lnTo>
                <a:lnTo>
                  <a:pt x="3863847" y="32512"/>
                </a:lnTo>
                <a:lnTo>
                  <a:pt x="3837940" y="32385"/>
                </a:lnTo>
                <a:close/>
              </a:path>
              <a:path w="7996555" h="91439">
                <a:moveTo>
                  <a:pt x="3812032" y="32385"/>
                </a:moveTo>
                <a:lnTo>
                  <a:pt x="3786123" y="32385"/>
                </a:lnTo>
                <a:lnTo>
                  <a:pt x="3786123" y="58293"/>
                </a:lnTo>
                <a:lnTo>
                  <a:pt x="3812032" y="58293"/>
                </a:lnTo>
                <a:lnTo>
                  <a:pt x="3812032" y="32385"/>
                </a:lnTo>
                <a:close/>
              </a:path>
              <a:path w="7996555" h="91439">
                <a:moveTo>
                  <a:pt x="3760216" y="32258"/>
                </a:moveTo>
                <a:lnTo>
                  <a:pt x="3734308" y="32258"/>
                </a:lnTo>
                <a:lnTo>
                  <a:pt x="3734308" y="58166"/>
                </a:lnTo>
                <a:lnTo>
                  <a:pt x="3760216" y="58166"/>
                </a:lnTo>
                <a:lnTo>
                  <a:pt x="3760216" y="32258"/>
                </a:lnTo>
                <a:close/>
              </a:path>
              <a:path w="7996555" h="91439">
                <a:moveTo>
                  <a:pt x="3682491" y="32131"/>
                </a:moveTo>
                <a:lnTo>
                  <a:pt x="3682491" y="58039"/>
                </a:lnTo>
                <a:lnTo>
                  <a:pt x="3708400" y="58166"/>
                </a:lnTo>
                <a:lnTo>
                  <a:pt x="3708400" y="32258"/>
                </a:lnTo>
                <a:lnTo>
                  <a:pt x="3682491" y="32131"/>
                </a:lnTo>
                <a:close/>
              </a:path>
              <a:path w="7996555" h="91439">
                <a:moveTo>
                  <a:pt x="3656584" y="32131"/>
                </a:moveTo>
                <a:lnTo>
                  <a:pt x="3630676" y="32131"/>
                </a:lnTo>
                <a:lnTo>
                  <a:pt x="3630676" y="58039"/>
                </a:lnTo>
                <a:lnTo>
                  <a:pt x="3656584" y="58039"/>
                </a:lnTo>
                <a:lnTo>
                  <a:pt x="3656584" y="32131"/>
                </a:lnTo>
                <a:close/>
              </a:path>
              <a:path w="7996555" h="91439">
                <a:moveTo>
                  <a:pt x="3604767" y="32004"/>
                </a:moveTo>
                <a:lnTo>
                  <a:pt x="3578987" y="32004"/>
                </a:lnTo>
                <a:lnTo>
                  <a:pt x="3578860" y="57912"/>
                </a:lnTo>
                <a:lnTo>
                  <a:pt x="3604767" y="57912"/>
                </a:lnTo>
                <a:lnTo>
                  <a:pt x="3604767" y="32004"/>
                </a:lnTo>
                <a:close/>
              </a:path>
              <a:path w="7996555" h="91439">
                <a:moveTo>
                  <a:pt x="3552952" y="31877"/>
                </a:moveTo>
                <a:lnTo>
                  <a:pt x="3527043" y="31877"/>
                </a:lnTo>
                <a:lnTo>
                  <a:pt x="3527043" y="57785"/>
                </a:lnTo>
                <a:lnTo>
                  <a:pt x="3552952" y="57785"/>
                </a:lnTo>
                <a:lnTo>
                  <a:pt x="3552952" y="31877"/>
                </a:lnTo>
                <a:close/>
              </a:path>
              <a:path w="7996555" h="91439">
                <a:moveTo>
                  <a:pt x="3475228" y="31750"/>
                </a:moveTo>
                <a:lnTo>
                  <a:pt x="3475228" y="57658"/>
                </a:lnTo>
                <a:lnTo>
                  <a:pt x="3501136" y="57785"/>
                </a:lnTo>
                <a:lnTo>
                  <a:pt x="3501136" y="31877"/>
                </a:lnTo>
                <a:lnTo>
                  <a:pt x="3475228" y="31750"/>
                </a:lnTo>
                <a:close/>
              </a:path>
              <a:path w="7996555" h="91439">
                <a:moveTo>
                  <a:pt x="3449319" y="31750"/>
                </a:moveTo>
                <a:lnTo>
                  <a:pt x="3423412" y="31750"/>
                </a:lnTo>
                <a:lnTo>
                  <a:pt x="3423412" y="57658"/>
                </a:lnTo>
                <a:lnTo>
                  <a:pt x="3449319" y="57658"/>
                </a:lnTo>
                <a:lnTo>
                  <a:pt x="3449319" y="31750"/>
                </a:lnTo>
                <a:close/>
              </a:path>
              <a:path w="7996555" h="91439">
                <a:moveTo>
                  <a:pt x="3397504" y="31623"/>
                </a:moveTo>
                <a:lnTo>
                  <a:pt x="3371595" y="31623"/>
                </a:lnTo>
                <a:lnTo>
                  <a:pt x="3371595" y="57531"/>
                </a:lnTo>
                <a:lnTo>
                  <a:pt x="3397504" y="57531"/>
                </a:lnTo>
                <a:lnTo>
                  <a:pt x="3397504" y="31623"/>
                </a:lnTo>
                <a:close/>
              </a:path>
              <a:path w="7996555" h="91439">
                <a:moveTo>
                  <a:pt x="3319780" y="31496"/>
                </a:moveTo>
                <a:lnTo>
                  <a:pt x="3319780" y="57404"/>
                </a:lnTo>
                <a:lnTo>
                  <a:pt x="3345688" y="57531"/>
                </a:lnTo>
                <a:lnTo>
                  <a:pt x="3345688" y="31623"/>
                </a:lnTo>
                <a:lnTo>
                  <a:pt x="3319780" y="31496"/>
                </a:lnTo>
                <a:close/>
              </a:path>
              <a:path w="7996555" h="91439">
                <a:moveTo>
                  <a:pt x="3293871" y="31496"/>
                </a:moveTo>
                <a:lnTo>
                  <a:pt x="3267964" y="31496"/>
                </a:lnTo>
                <a:lnTo>
                  <a:pt x="3267964" y="57404"/>
                </a:lnTo>
                <a:lnTo>
                  <a:pt x="3293871" y="57404"/>
                </a:lnTo>
                <a:lnTo>
                  <a:pt x="3293871" y="31496"/>
                </a:lnTo>
                <a:close/>
              </a:path>
              <a:path w="7996555" h="91439">
                <a:moveTo>
                  <a:pt x="3242056" y="31369"/>
                </a:moveTo>
                <a:lnTo>
                  <a:pt x="3216147" y="31369"/>
                </a:lnTo>
                <a:lnTo>
                  <a:pt x="3216147" y="57277"/>
                </a:lnTo>
                <a:lnTo>
                  <a:pt x="3242056" y="57277"/>
                </a:lnTo>
                <a:lnTo>
                  <a:pt x="3242056" y="31369"/>
                </a:lnTo>
                <a:close/>
              </a:path>
              <a:path w="7996555" h="91439">
                <a:moveTo>
                  <a:pt x="3164332" y="31242"/>
                </a:moveTo>
                <a:lnTo>
                  <a:pt x="3164332" y="57150"/>
                </a:lnTo>
                <a:lnTo>
                  <a:pt x="3190240" y="57277"/>
                </a:lnTo>
                <a:lnTo>
                  <a:pt x="3190240" y="31369"/>
                </a:lnTo>
                <a:lnTo>
                  <a:pt x="3164332" y="31242"/>
                </a:lnTo>
                <a:close/>
              </a:path>
              <a:path w="7996555" h="91439">
                <a:moveTo>
                  <a:pt x="3138423" y="31242"/>
                </a:moveTo>
                <a:lnTo>
                  <a:pt x="3112516" y="31242"/>
                </a:lnTo>
                <a:lnTo>
                  <a:pt x="3112516" y="57150"/>
                </a:lnTo>
                <a:lnTo>
                  <a:pt x="3138423" y="57150"/>
                </a:lnTo>
                <a:lnTo>
                  <a:pt x="3138423" y="31242"/>
                </a:lnTo>
                <a:close/>
              </a:path>
              <a:path w="7996555" h="91439">
                <a:moveTo>
                  <a:pt x="3086608" y="31115"/>
                </a:moveTo>
                <a:lnTo>
                  <a:pt x="3060700" y="31115"/>
                </a:lnTo>
                <a:lnTo>
                  <a:pt x="3060700" y="57023"/>
                </a:lnTo>
                <a:lnTo>
                  <a:pt x="3086608" y="57023"/>
                </a:lnTo>
                <a:lnTo>
                  <a:pt x="3086608" y="31115"/>
                </a:lnTo>
                <a:close/>
              </a:path>
              <a:path w="7996555" h="91439">
                <a:moveTo>
                  <a:pt x="3034791" y="30988"/>
                </a:moveTo>
                <a:lnTo>
                  <a:pt x="3008884" y="30988"/>
                </a:lnTo>
                <a:lnTo>
                  <a:pt x="3008884" y="56896"/>
                </a:lnTo>
                <a:lnTo>
                  <a:pt x="3034791" y="56896"/>
                </a:lnTo>
                <a:lnTo>
                  <a:pt x="3034791" y="30988"/>
                </a:lnTo>
                <a:close/>
              </a:path>
              <a:path w="7996555" h="91439">
                <a:moveTo>
                  <a:pt x="2957067" y="30861"/>
                </a:moveTo>
                <a:lnTo>
                  <a:pt x="2957067" y="56769"/>
                </a:lnTo>
                <a:lnTo>
                  <a:pt x="2982976" y="56896"/>
                </a:lnTo>
                <a:lnTo>
                  <a:pt x="2982976" y="30988"/>
                </a:lnTo>
                <a:lnTo>
                  <a:pt x="2957067" y="30861"/>
                </a:lnTo>
                <a:close/>
              </a:path>
              <a:path w="7996555" h="91439">
                <a:moveTo>
                  <a:pt x="2931160" y="30861"/>
                </a:moveTo>
                <a:lnTo>
                  <a:pt x="2905252" y="30861"/>
                </a:lnTo>
                <a:lnTo>
                  <a:pt x="2905252" y="56769"/>
                </a:lnTo>
                <a:lnTo>
                  <a:pt x="2931160" y="56769"/>
                </a:lnTo>
                <a:lnTo>
                  <a:pt x="2931160" y="30861"/>
                </a:lnTo>
                <a:close/>
              </a:path>
              <a:path w="7996555" h="91439">
                <a:moveTo>
                  <a:pt x="2879343" y="30734"/>
                </a:moveTo>
                <a:lnTo>
                  <a:pt x="2853436" y="30734"/>
                </a:lnTo>
                <a:lnTo>
                  <a:pt x="2853436" y="56642"/>
                </a:lnTo>
                <a:lnTo>
                  <a:pt x="2879343" y="56642"/>
                </a:lnTo>
                <a:lnTo>
                  <a:pt x="2879343" y="30734"/>
                </a:lnTo>
                <a:close/>
              </a:path>
              <a:path w="7996555" h="91439">
                <a:moveTo>
                  <a:pt x="2801619" y="30607"/>
                </a:moveTo>
                <a:lnTo>
                  <a:pt x="2801619" y="56515"/>
                </a:lnTo>
                <a:lnTo>
                  <a:pt x="2827528" y="56642"/>
                </a:lnTo>
                <a:lnTo>
                  <a:pt x="2827528" y="30734"/>
                </a:lnTo>
                <a:lnTo>
                  <a:pt x="2801619" y="30607"/>
                </a:lnTo>
                <a:close/>
              </a:path>
              <a:path w="7996555" h="91439">
                <a:moveTo>
                  <a:pt x="2775712" y="30607"/>
                </a:moveTo>
                <a:lnTo>
                  <a:pt x="2749804" y="30607"/>
                </a:lnTo>
                <a:lnTo>
                  <a:pt x="2749804" y="56515"/>
                </a:lnTo>
                <a:lnTo>
                  <a:pt x="2775712" y="56515"/>
                </a:lnTo>
                <a:lnTo>
                  <a:pt x="2775712" y="30607"/>
                </a:lnTo>
                <a:close/>
              </a:path>
              <a:path w="7996555" h="91439">
                <a:moveTo>
                  <a:pt x="2723895" y="30480"/>
                </a:moveTo>
                <a:lnTo>
                  <a:pt x="2697988" y="30480"/>
                </a:lnTo>
                <a:lnTo>
                  <a:pt x="2697988" y="56388"/>
                </a:lnTo>
                <a:lnTo>
                  <a:pt x="2723895" y="56388"/>
                </a:lnTo>
                <a:lnTo>
                  <a:pt x="2723895" y="30480"/>
                </a:lnTo>
                <a:close/>
              </a:path>
              <a:path w="7996555" h="91439">
                <a:moveTo>
                  <a:pt x="2646171" y="30353"/>
                </a:moveTo>
                <a:lnTo>
                  <a:pt x="2646171" y="56261"/>
                </a:lnTo>
                <a:lnTo>
                  <a:pt x="2672080" y="56388"/>
                </a:lnTo>
                <a:lnTo>
                  <a:pt x="2672080" y="30480"/>
                </a:lnTo>
                <a:lnTo>
                  <a:pt x="2646171" y="30353"/>
                </a:lnTo>
                <a:close/>
              </a:path>
              <a:path w="7996555" h="91439">
                <a:moveTo>
                  <a:pt x="2620264" y="30353"/>
                </a:moveTo>
                <a:lnTo>
                  <a:pt x="2594356" y="30353"/>
                </a:lnTo>
                <a:lnTo>
                  <a:pt x="2594356" y="56261"/>
                </a:lnTo>
                <a:lnTo>
                  <a:pt x="2620264" y="56261"/>
                </a:lnTo>
                <a:lnTo>
                  <a:pt x="2620264" y="30353"/>
                </a:lnTo>
                <a:close/>
              </a:path>
              <a:path w="7996555" h="91439">
                <a:moveTo>
                  <a:pt x="2568447" y="30226"/>
                </a:moveTo>
                <a:lnTo>
                  <a:pt x="2542540" y="30226"/>
                </a:lnTo>
                <a:lnTo>
                  <a:pt x="2542540" y="56134"/>
                </a:lnTo>
                <a:lnTo>
                  <a:pt x="2568447" y="56134"/>
                </a:lnTo>
                <a:lnTo>
                  <a:pt x="2568447" y="30226"/>
                </a:lnTo>
                <a:close/>
              </a:path>
              <a:path w="7996555" h="91439">
                <a:moveTo>
                  <a:pt x="2516632" y="30099"/>
                </a:moveTo>
                <a:lnTo>
                  <a:pt x="2490723" y="30099"/>
                </a:lnTo>
                <a:lnTo>
                  <a:pt x="2490723" y="56007"/>
                </a:lnTo>
                <a:lnTo>
                  <a:pt x="2516632" y="56007"/>
                </a:lnTo>
                <a:lnTo>
                  <a:pt x="2516632" y="30099"/>
                </a:lnTo>
                <a:close/>
              </a:path>
              <a:path w="7996555" h="91439">
                <a:moveTo>
                  <a:pt x="2438908" y="29972"/>
                </a:moveTo>
                <a:lnTo>
                  <a:pt x="2438908" y="55880"/>
                </a:lnTo>
                <a:lnTo>
                  <a:pt x="2464816" y="56007"/>
                </a:lnTo>
                <a:lnTo>
                  <a:pt x="2464816" y="30099"/>
                </a:lnTo>
                <a:lnTo>
                  <a:pt x="2438908" y="29972"/>
                </a:lnTo>
                <a:close/>
              </a:path>
              <a:path w="7996555" h="91439">
                <a:moveTo>
                  <a:pt x="2413000" y="29972"/>
                </a:moveTo>
                <a:lnTo>
                  <a:pt x="2387091" y="29972"/>
                </a:lnTo>
                <a:lnTo>
                  <a:pt x="2387091" y="55880"/>
                </a:lnTo>
                <a:lnTo>
                  <a:pt x="2413000" y="55880"/>
                </a:lnTo>
                <a:lnTo>
                  <a:pt x="2413000" y="29972"/>
                </a:lnTo>
                <a:close/>
              </a:path>
              <a:path w="7996555" h="91439">
                <a:moveTo>
                  <a:pt x="2361184" y="29845"/>
                </a:moveTo>
                <a:lnTo>
                  <a:pt x="2335276" y="29845"/>
                </a:lnTo>
                <a:lnTo>
                  <a:pt x="2335276" y="55753"/>
                </a:lnTo>
                <a:lnTo>
                  <a:pt x="2361184" y="55753"/>
                </a:lnTo>
                <a:lnTo>
                  <a:pt x="2361184" y="29845"/>
                </a:lnTo>
                <a:close/>
              </a:path>
              <a:path w="7996555" h="91439">
                <a:moveTo>
                  <a:pt x="2283460" y="29718"/>
                </a:moveTo>
                <a:lnTo>
                  <a:pt x="2283460" y="55626"/>
                </a:lnTo>
                <a:lnTo>
                  <a:pt x="2309367" y="55753"/>
                </a:lnTo>
                <a:lnTo>
                  <a:pt x="2309367" y="29845"/>
                </a:lnTo>
                <a:lnTo>
                  <a:pt x="2283460" y="29718"/>
                </a:lnTo>
                <a:close/>
              </a:path>
              <a:path w="7996555" h="91439">
                <a:moveTo>
                  <a:pt x="2257552" y="29718"/>
                </a:moveTo>
                <a:lnTo>
                  <a:pt x="2231644" y="29718"/>
                </a:lnTo>
                <a:lnTo>
                  <a:pt x="2231644" y="55626"/>
                </a:lnTo>
                <a:lnTo>
                  <a:pt x="2257552" y="55626"/>
                </a:lnTo>
                <a:lnTo>
                  <a:pt x="2257552" y="29718"/>
                </a:lnTo>
                <a:close/>
              </a:path>
              <a:path w="7996555" h="91439">
                <a:moveTo>
                  <a:pt x="2205736" y="29591"/>
                </a:moveTo>
                <a:lnTo>
                  <a:pt x="2179828" y="29591"/>
                </a:lnTo>
                <a:lnTo>
                  <a:pt x="2179828" y="55499"/>
                </a:lnTo>
                <a:lnTo>
                  <a:pt x="2205736" y="55499"/>
                </a:lnTo>
                <a:lnTo>
                  <a:pt x="2205736" y="29591"/>
                </a:lnTo>
                <a:close/>
              </a:path>
              <a:path w="7996555" h="91439">
                <a:moveTo>
                  <a:pt x="2128139" y="29464"/>
                </a:moveTo>
                <a:lnTo>
                  <a:pt x="2128012" y="55372"/>
                </a:lnTo>
                <a:lnTo>
                  <a:pt x="2153920" y="55499"/>
                </a:lnTo>
                <a:lnTo>
                  <a:pt x="2153920" y="29591"/>
                </a:lnTo>
                <a:lnTo>
                  <a:pt x="2128139" y="29464"/>
                </a:lnTo>
                <a:close/>
              </a:path>
              <a:path w="7996555" h="91439">
                <a:moveTo>
                  <a:pt x="2102231" y="29464"/>
                </a:moveTo>
                <a:lnTo>
                  <a:pt x="2076196" y="29464"/>
                </a:lnTo>
                <a:lnTo>
                  <a:pt x="2076196" y="55372"/>
                </a:lnTo>
                <a:lnTo>
                  <a:pt x="2102104" y="55372"/>
                </a:lnTo>
                <a:lnTo>
                  <a:pt x="2102231" y="29464"/>
                </a:lnTo>
                <a:close/>
              </a:path>
              <a:path w="7996555" h="91439">
                <a:moveTo>
                  <a:pt x="2050288" y="29337"/>
                </a:moveTo>
                <a:lnTo>
                  <a:pt x="2024507" y="29337"/>
                </a:lnTo>
                <a:lnTo>
                  <a:pt x="2024379" y="55245"/>
                </a:lnTo>
                <a:lnTo>
                  <a:pt x="2050288" y="55245"/>
                </a:lnTo>
                <a:lnTo>
                  <a:pt x="2050288" y="29337"/>
                </a:lnTo>
                <a:close/>
              </a:path>
              <a:path w="7996555" h="91439">
                <a:moveTo>
                  <a:pt x="1998472" y="29210"/>
                </a:moveTo>
                <a:lnTo>
                  <a:pt x="1972564" y="29210"/>
                </a:lnTo>
                <a:lnTo>
                  <a:pt x="1972564" y="55118"/>
                </a:lnTo>
                <a:lnTo>
                  <a:pt x="1998472" y="55118"/>
                </a:lnTo>
                <a:lnTo>
                  <a:pt x="1998472" y="29210"/>
                </a:lnTo>
                <a:close/>
              </a:path>
              <a:path w="7996555" h="91439">
                <a:moveTo>
                  <a:pt x="1920875" y="29083"/>
                </a:moveTo>
                <a:lnTo>
                  <a:pt x="1920748" y="54991"/>
                </a:lnTo>
                <a:lnTo>
                  <a:pt x="1946656" y="55118"/>
                </a:lnTo>
                <a:lnTo>
                  <a:pt x="1946656" y="29210"/>
                </a:lnTo>
                <a:lnTo>
                  <a:pt x="1920875" y="29083"/>
                </a:lnTo>
                <a:close/>
              </a:path>
              <a:path w="7996555" h="91439">
                <a:moveTo>
                  <a:pt x="1894839" y="29083"/>
                </a:moveTo>
                <a:lnTo>
                  <a:pt x="1868932" y="29083"/>
                </a:lnTo>
                <a:lnTo>
                  <a:pt x="1868932" y="54991"/>
                </a:lnTo>
                <a:lnTo>
                  <a:pt x="1894839" y="54991"/>
                </a:lnTo>
                <a:lnTo>
                  <a:pt x="1894839" y="29083"/>
                </a:lnTo>
                <a:close/>
              </a:path>
              <a:path w="7996555" h="91439">
                <a:moveTo>
                  <a:pt x="1843151" y="28956"/>
                </a:moveTo>
                <a:lnTo>
                  <a:pt x="1817115" y="28956"/>
                </a:lnTo>
                <a:lnTo>
                  <a:pt x="1817115" y="54864"/>
                </a:lnTo>
                <a:lnTo>
                  <a:pt x="1843024" y="54864"/>
                </a:lnTo>
                <a:lnTo>
                  <a:pt x="1843151" y="28956"/>
                </a:lnTo>
                <a:close/>
              </a:path>
              <a:path w="7996555" h="91439">
                <a:moveTo>
                  <a:pt x="1765300" y="28829"/>
                </a:moveTo>
                <a:lnTo>
                  <a:pt x="1765300" y="54737"/>
                </a:lnTo>
                <a:lnTo>
                  <a:pt x="1791208" y="54864"/>
                </a:lnTo>
                <a:lnTo>
                  <a:pt x="1791208" y="28956"/>
                </a:lnTo>
                <a:lnTo>
                  <a:pt x="1765300" y="28829"/>
                </a:lnTo>
                <a:close/>
              </a:path>
              <a:path w="7996555" h="91439">
                <a:moveTo>
                  <a:pt x="1739519" y="28829"/>
                </a:moveTo>
                <a:lnTo>
                  <a:pt x="1713484" y="28829"/>
                </a:lnTo>
                <a:lnTo>
                  <a:pt x="1713484" y="54737"/>
                </a:lnTo>
                <a:lnTo>
                  <a:pt x="1739391" y="54737"/>
                </a:lnTo>
                <a:lnTo>
                  <a:pt x="1739519" y="28829"/>
                </a:lnTo>
                <a:close/>
              </a:path>
              <a:path w="7996555" h="91439">
                <a:moveTo>
                  <a:pt x="1687576" y="28702"/>
                </a:moveTo>
                <a:lnTo>
                  <a:pt x="1661667" y="28702"/>
                </a:lnTo>
                <a:lnTo>
                  <a:pt x="1661667" y="54610"/>
                </a:lnTo>
                <a:lnTo>
                  <a:pt x="1687576" y="54610"/>
                </a:lnTo>
                <a:lnTo>
                  <a:pt x="1687576" y="28702"/>
                </a:lnTo>
                <a:close/>
              </a:path>
              <a:path w="7996555" h="91439">
                <a:moveTo>
                  <a:pt x="1609852" y="28575"/>
                </a:moveTo>
                <a:lnTo>
                  <a:pt x="1609852" y="54483"/>
                </a:lnTo>
                <a:lnTo>
                  <a:pt x="1635760" y="54610"/>
                </a:lnTo>
                <a:lnTo>
                  <a:pt x="1635760" y="28702"/>
                </a:lnTo>
                <a:lnTo>
                  <a:pt x="1609852" y="28575"/>
                </a:lnTo>
                <a:close/>
              </a:path>
              <a:path w="7996555" h="91439">
                <a:moveTo>
                  <a:pt x="1583944" y="28575"/>
                </a:moveTo>
                <a:lnTo>
                  <a:pt x="1558036" y="28575"/>
                </a:lnTo>
                <a:lnTo>
                  <a:pt x="1558036" y="54483"/>
                </a:lnTo>
                <a:lnTo>
                  <a:pt x="1583944" y="54483"/>
                </a:lnTo>
                <a:lnTo>
                  <a:pt x="1583944" y="28575"/>
                </a:lnTo>
                <a:close/>
              </a:path>
              <a:path w="7996555" h="91439">
                <a:moveTo>
                  <a:pt x="1532127" y="28448"/>
                </a:moveTo>
                <a:lnTo>
                  <a:pt x="1506220" y="28448"/>
                </a:lnTo>
                <a:lnTo>
                  <a:pt x="1506220" y="54356"/>
                </a:lnTo>
                <a:lnTo>
                  <a:pt x="1532127" y="54356"/>
                </a:lnTo>
                <a:lnTo>
                  <a:pt x="1532127" y="28448"/>
                </a:lnTo>
                <a:close/>
              </a:path>
              <a:path w="7996555" h="91439">
                <a:moveTo>
                  <a:pt x="1480312" y="28321"/>
                </a:moveTo>
                <a:lnTo>
                  <a:pt x="1454403" y="28321"/>
                </a:lnTo>
                <a:lnTo>
                  <a:pt x="1454403" y="54229"/>
                </a:lnTo>
                <a:lnTo>
                  <a:pt x="1480312" y="54229"/>
                </a:lnTo>
                <a:lnTo>
                  <a:pt x="1480312" y="28321"/>
                </a:lnTo>
                <a:close/>
              </a:path>
              <a:path w="7996555" h="91439">
                <a:moveTo>
                  <a:pt x="1402588" y="28194"/>
                </a:moveTo>
                <a:lnTo>
                  <a:pt x="1402588" y="54102"/>
                </a:lnTo>
                <a:lnTo>
                  <a:pt x="1428496" y="54229"/>
                </a:lnTo>
                <a:lnTo>
                  <a:pt x="1428496" y="28321"/>
                </a:lnTo>
                <a:lnTo>
                  <a:pt x="1402588" y="28194"/>
                </a:lnTo>
                <a:close/>
              </a:path>
              <a:path w="7996555" h="91439">
                <a:moveTo>
                  <a:pt x="1376679" y="28194"/>
                </a:moveTo>
                <a:lnTo>
                  <a:pt x="1350772" y="28194"/>
                </a:lnTo>
                <a:lnTo>
                  <a:pt x="1350772" y="54102"/>
                </a:lnTo>
                <a:lnTo>
                  <a:pt x="1376679" y="54102"/>
                </a:lnTo>
                <a:lnTo>
                  <a:pt x="1376679" y="28194"/>
                </a:lnTo>
                <a:close/>
              </a:path>
              <a:path w="7996555" h="91439">
                <a:moveTo>
                  <a:pt x="1324864" y="28067"/>
                </a:moveTo>
                <a:lnTo>
                  <a:pt x="1298956" y="28067"/>
                </a:lnTo>
                <a:lnTo>
                  <a:pt x="1298956" y="53975"/>
                </a:lnTo>
                <a:lnTo>
                  <a:pt x="1324864" y="53975"/>
                </a:lnTo>
                <a:lnTo>
                  <a:pt x="1324864" y="28067"/>
                </a:lnTo>
                <a:close/>
              </a:path>
              <a:path w="7996555" h="91439">
                <a:moveTo>
                  <a:pt x="1247139" y="27940"/>
                </a:moveTo>
                <a:lnTo>
                  <a:pt x="1247139" y="53848"/>
                </a:lnTo>
                <a:lnTo>
                  <a:pt x="1273048" y="53975"/>
                </a:lnTo>
                <a:lnTo>
                  <a:pt x="1273048" y="28067"/>
                </a:lnTo>
                <a:lnTo>
                  <a:pt x="1247139" y="27940"/>
                </a:lnTo>
                <a:close/>
              </a:path>
              <a:path w="7996555" h="91439">
                <a:moveTo>
                  <a:pt x="1221232" y="27940"/>
                </a:moveTo>
                <a:lnTo>
                  <a:pt x="1195324" y="27940"/>
                </a:lnTo>
                <a:lnTo>
                  <a:pt x="1195324" y="53848"/>
                </a:lnTo>
                <a:lnTo>
                  <a:pt x="1221232" y="53848"/>
                </a:lnTo>
                <a:lnTo>
                  <a:pt x="1221232" y="27940"/>
                </a:lnTo>
                <a:close/>
              </a:path>
              <a:path w="7996555" h="91439">
                <a:moveTo>
                  <a:pt x="1169415" y="27813"/>
                </a:moveTo>
                <a:lnTo>
                  <a:pt x="1143508" y="27813"/>
                </a:lnTo>
                <a:lnTo>
                  <a:pt x="1143508" y="53721"/>
                </a:lnTo>
                <a:lnTo>
                  <a:pt x="1169415" y="53721"/>
                </a:lnTo>
                <a:lnTo>
                  <a:pt x="1169415" y="27813"/>
                </a:lnTo>
                <a:close/>
              </a:path>
              <a:path w="7996555" h="91439">
                <a:moveTo>
                  <a:pt x="1091691" y="27686"/>
                </a:moveTo>
                <a:lnTo>
                  <a:pt x="1091691" y="53594"/>
                </a:lnTo>
                <a:lnTo>
                  <a:pt x="1117600" y="53721"/>
                </a:lnTo>
                <a:lnTo>
                  <a:pt x="1117600" y="27813"/>
                </a:lnTo>
                <a:lnTo>
                  <a:pt x="1091691" y="27686"/>
                </a:lnTo>
                <a:close/>
              </a:path>
              <a:path w="7996555" h="91439">
                <a:moveTo>
                  <a:pt x="1065784" y="27686"/>
                </a:moveTo>
                <a:lnTo>
                  <a:pt x="1039876" y="27686"/>
                </a:lnTo>
                <a:lnTo>
                  <a:pt x="1039876" y="53594"/>
                </a:lnTo>
                <a:lnTo>
                  <a:pt x="1065784" y="53594"/>
                </a:lnTo>
                <a:lnTo>
                  <a:pt x="1065784" y="27686"/>
                </a:lnTo>
                <a:close/>
              </a:path>
              <a:path w="7996555" h="91439">
                <a:moveTo>
                  <a:pt x="1013967" y="27559"/>
                </a:moveTo>
                <a:lnTo>
                  <a:pt x="988060" y="27559"/>
                </a:lnTo>
                <a:lnTo>
                  <a:pt x="988060" y="53467"/>
                </a:lnTo>
                <a:lnTo>
                  <a:pt x="1013967" y="53467"/>
                </a:lnTo>
                <a:lnTo>
                  <a:pt x="1013967" y="27559"/>
                </a:lnTo>
                <a:close/>
              </a:path>
              <a:path w="7996555" h="91439">
                <a:moveTo>
                  <a:pt x="962151" y="27432"/>
                </a:moveTo>
                <a:lnTo>
                  <a:pt x="936244" y="27432"/>
                </a:lnTo>
                <a:lnTo>
                  <a:pt x="936244" y="53340"/>
                </a:lnTo>
                <a:lnTo>
                  <a:pt x="962151" y="53340"/>
                </a:lnTo>
                <a:lnTo>
                  <a:pt x="962151" y="27432"/>
                </a:lnTo>
                <a:close/>
              </a:path>
              <a:path w="7996555" h="91439">
                <a:moveTo>
                  <a:pt x="884427" y="27305"/>
                </a:moveTo>
                <a:lnTo>
                  <a:pt x="884427" y="53213"/>
                </a:lnTo>
                <a:lnTo>
                  <a:pt x="910336" y="53340"/>
                </a:lnTo>
                <a:lnTo>
                  <a:pt x="910336" y="27432"/>
                </a:lnTo>
                <a:lnTo>
                  <a:pt x="884427" y="27305"/>
                </a:lnTo>
                <a:close/>
              </a:path>
              <a:path w="7996555" h="91439">
                <a:moveTo>
                  <a:pt x="858520" y="27305"/>
                </a:moveTo>
                <a:lnTo>
                  <a:pt x="832612" y="27305"/>
                </a:lnTo>
                <a:lnTo>
                  <a:pt x="832612" y="53213"/>
                </a:lnTo>
                <a:lnTo>
                  <a:pt x="858520" y="53213"/>
                </a:lnTo>
                <a:lnTo>
                  <a:pt x="858520" y="27305"/>
                </a:lnTo>
                <a:close/>
              </a:path>
              <a:path w="7996555" h="91439">
                <a:moveTo>
                  <a:pt x="806703" y="27178"/>
                </a:moveTo>
                <a:lnTo>
                  <a:pt x="780796" y="27178"/>
                </a:lnTo>
                <a:lnTo>
                  <a:pt x="780796" y="53086"/>
                </a:lnTo>
                <a:lnTo>
                  <a:pt x="806703" y="53086"/>
                </a:lnTo>
                <a:lnTo>
                  <a:pt x="806703" y="27178"/>
                </a:lnTo>
                <a:close/>
              </a:path>
              <a:path w="7996555" h="91439">
                <a:moveTo>
                  <a:pt x="728979" y="27051"/>
                </a:moveTo>
                <a:lnTo>
                  <a:pt x="728979" y="52959"/>
                </a:lnTo>
                <a:lnTo>
                  <a:pt x="754888" y="53086"/>
                </a:lnTo>
                <a:lnTo>
                  <a:pt x="754888" y="27178"/>
                </a:lnTo>
                <a:lnTo>
                  <a:pt x="728979" y="27051"/>
                </a:lnTo>
                <a:close/>
              </a:path>
              <a:path w="7996555" h="91439">
                <a:moveTo>
                  <a:pt x="703072" y="27051"/>
                </a:moveTo>
                <a:lnTo>
                  <a:pt x="677163" y="27051"/>
                </a:lnTo>
                <a:lnTo>
                  <a:pt x="677163" y="52959"/>
                </a:lnTo>
                <a:lnTo>
                  <a:pt x="703072" y="52959"/>
                </a:lnTo>
                <a:lnTo>
                  <a:pt x="703072" y="27051"/>
                </a:lnTo>
                <a:close/>
              </a:path>
              <a:path w="7996555" h="91439">
                <a:moveTo>
                  <a:pt x="651256" y="26924"/>
                </a:moveTo>
                <a:lnTo>
                  <a:pt x="625348" y="26924"/>
                </a:lnTo>
                <a:lnTo>
                  <a:pt x="625348" y="52832"/>
                </a:lnTo>
                <a:lnTo>
                  <a:pt x="651256" y="52832"/>
                </a:lnTo>
                <a:lnTo>
                  <a:pt x="651256" y="26924"/>
                </a:lnTo>
                <a:close/>
              </a:path>
              <a:path w="7996555" h="91439">
                <a:moveTo>
                  <a:pt x="573532" y="26797"/>
                </a:moveTo>
                <a:lnTo>
                  <a:pt x="573532" y="52705"/>
                </a:lnTo>
                <a:lnTo>
                  <a:pt x="599439" y="52832"/>
                </a:lnTo>
                <a:lnTo>
                  <a:pt x="599439" y="26924"/>
                </a:lnTo>
                <a:lnTo>
                  <a:pt x="573532" y="26797"/>
                </a:lnTo>
                <a:close/>
              </a:path>
              <a:path w="7996555" h="91439">
                <a:moveTo>
                  <a:pt x="547624" y="26797"/>
                </a:moveTo>
                <a:lnTo>
                  <a:pt x="521715" y="26797"/>
                </a:lnTo>
                <a:lnTo>
                  <a:pt x="521715" y="52705"/>
                </a:lnTo>
                <a:lnTo>
                  <a:pt x="547624" y="52705"/>
                </a:lnTo>
                <a:lnTo>
                  <a:pt x="547624" y="26797"/>
                </a:lnTo>
                <a:close/>
              </a:path>
              <a:path w="7996555" h="91439">
                <a:moveTo>
                  <a:pt x="495808" y="26670"/>
                </a:moveTo>
                <a:lnTo>
                  <a:pt x="469900" y="26670"/>
                </a:lnTo>
                <a:lnTo>
                  <a:pt x="469900" y="52578"/>
                </a:lnTo>
                <a:lnTo>
                  <a:pt x="495808" y="52578"/>
                </a:lnTo>
                <a:lnTo>
                  <a:pt x="495808" y="26670"/>
                </a:lnTo>
                <a:close/>
              </a:path>
              <a:path w="7996555" h="91439">
                <a:moveTo>
                  <a:pt x="443991" y="26543"/>
                </a:moveTo>
                <a:lnTo>
                  <a:pt x="418084" y="26543"/>
                </a:lnTo>
                <a:lnTo>
                  <a:pt x="418084" y="52451"/>
                </a:lnTo>
                <a:lnTo>
                  <a:pt x="443991" y="52451"/>
                </a:lnTo>
                <a:lnTo>
                  <a:pt x="443991" y="26543"/>
                </a:lnTo>
                <a:close/>
              </a:path>
              <a:path w="7996555" h="91439">
                <a:moveTo>
                  <a:pt x="366267" y="26416"/>
                </a:moveTo>
                <a:lnTo>
                  <a:pt x="366267" y="52324"/>
                </a:lnTo>
                <a:lnTo>
                  <a:pt x="392175" y="52451"/>
                </a:lnTo>
                <a:lnTo>
                  <a:pt x="392175" y="26543"/>
                </a:lnTo>
                <a:lnTo>
                  <a:pt x="366267" y="26416"/>
                </a:lnTo>
                <a:close/>
              </a:path>
              <a:path w="7996555" h="91439">
                <a:moveTo>
                  <a:pt x="340360" y="26416"/>
                </a:moveTo>
                <a:lnTo>
                  <a:pt x="314451" y="26416"/>
                </a:lnTo>
                <a:lnTo>
                  <a:pt x="314451" y="52324"/>
                </a:lnTo>
                <a:lnTo>
                  <a:pt x="340360" y="52324"/>
                </a:lnTo>
                <a:lnTo>
                  <a:pt x="340360" y="26416"/>
                </a:lnTo>
                <a:close/>
              </a:path>
              <a:path w="7996555" h="91439">
                <a:moveTo>
                  <a:pt x="288544" y="26289"/>
                </a:moveTo>
                <a:lnTo>
                  <a:pt x="262636" y="26289"/>
                </a:lnTo>
                <a:lnTo>
                  <a:pt x="262636" y="52197"/>
                </a:lnTo>
                <a:lnTo>
                  <a:pt x="288544" y="52197"/>
                </a:lnTo>
                <a:lnTo>
                  <a:pt x="288544" y="26289"/>
                </a:lnTo>
                <a:close/>
              </a:path>
              <a:path w="7996555" h="91439">
                <a:moveTo>
                  <a:pt x="210820" y="26162"/>
                </a:moveTo>
                <a:lnTo>
                  <a:pt x="210820" y="52070"/>
                </a:lnTo>
                <a:lnTo>
                  <a:pt x="236727" y="52197"/>
                </a:lnTo>
                <a:lnTo>
                  <a:pt x="236727" y="26289"/>
                </a:lnTo>
                <a:lnTo>
                  <a:pt x="210820" y="26162"/>
                </a:lnTo>
                <a:close/>
              </a:path>
              <a:path w="7996555" h="91439">
                <a:moveTo>
                  <a:pt x="184912" y="26162"/>
                </a:moveTo>
                <a:lnTo>
                  <a:pt x="159003" y="26162"/>
                </a:lnTo>
                <a:lnTo>
                  <a:pt x="159003" y="52070"/>
                </a:lnTo>
                <a:lnTo>
                  <a:pt x="184912" y="52070"/>
                </a:lnTo>
                <a:lnTo>
                  <a:pt x="184912" y="26162"/>
                </a:lnTo>
                <a:close/>
              </a:path>
              <a:path w="7996555" h="91439">
                <a:moveTo>
                  <a:pt x="133096" y="26035"/>
                </a:moveTo>
                <a:lnTo>
                  <a:pt x="107187" y="26035"/>
                </a:lnTo>
                <a:lnTo>
                  <a:pt x="107187" y="51943"/>
                </a:lnTo>
                <a:lnTo>
                  <a:pt x="133096" y="51943"/>
                </a:lnTo>
                <a:lnTo>
                  <a:pt x="133096" y="26035"/>
                </a:lnTo>
                <a:close/>
              </a:path>
              <a:path w="7996555" h="91439">
                <a:moveTo>
                  <a:pt x="38988" y="0"/>
                </a:moveTo>
                <a:lnTo>
                  <a:pt x="23842" y="3034"/>
                </a:lnTo>
                <a:lnTo>
                  <a:pt x="11445" y="11318"/>
                </a:lnTo>
                <a:lnTo>
                  <a:pt x="3073" y="23627"/>
                </a:lnTo>
                <a:lnTo>
                  <a:pt x="0" y="38735"/>
                </a:lnTo>
                <a:lnTo>
                  <a:pt x="3034" y="53881"/>
                </a:lnTo>
                <a:lnTo>
                  <a:pt x="11318" y="66278"/>
                </a:lnTo>
                <a:lnTo>
                  <a:pt x="23627" y="74650"/>
                </a:lnTo>
                <a:lnTo>
                  <a:pt x="38735" y="77724"/>
                </a:lnTo>
                <a:lnTo>
                  <a:pt x="53881" y="74689"/>
                </a:lnTo>
                <a:lnTo>
                  <a:pt x="66278" y="66405"/>
                </a:lnTo>
                <a:lnTo>
                  <a:pt x="74650" y="54096"/>
                </a:lnTo>
                <a:lnTo>
                  <a:pt x="75094" y="51912"/>
                </a:lnTo>
                <a:lnTo>
                  <a:pt x="55372" y="51816"/>
                </a:lnTo>
                <a:lnTo>
                  <a:pt x="55372" y="25908"/>
                </a:lnTo>
                <a:lnTo>
                  <a:pt x="75103" y="25908"/>
                </a:lnTo>
                <a:lnTo>
                  <a:pt x="74689" y="23842"/>
                </a:lnTo>
                <a:lnTo>
                  <a:pt x="66405" y="11445"/>
                </a:lnTo>
                <a:lnTo>
                  <a:pt x="54096" y="3073"/>
                </a:lnTo>
                <a:lnTo>
                  <a:pt x="38988" y="0"/>
                </a:lnTo>
                <a:close/>
              </a:path>
              <a:path w="7996555" h="91439">
                <a:moveTo>
                  <a:pt x="75123" y="26004"/>
                </a:moveTo>
                <a:lnTo>
                  <a:pt x="77724" y="38989"/>
                </a:lnTo>
                <a:lnTo>
                  <a:pt x="75094" y="51912"/>
                </a:lnTo>
                <a:lnTo>
                  <a:pt x="81279" y="51943"/>
                </a:lnTo>
                <a:lnTo>
                  <a:pt x="81279" y="26035"/>
                </a:lnTo>
                <a:lnTo>
                  <a:pt x="75123" y="26004"/>
                </a:lnTo>
                <a:close/>
              </a:path>
              <a:path w="7996555" h="91439">
                <a:moveTo>
                  <a:pt x="55372" y="25908"/>
                </a:moveTo>
                <a:lnTo>
                  <a:pt x="55372" y="51816"/>
                </a:lnTo>
                <a:lnTo>
                  <a:pt x="75094" y="51912"/>
                </a:lnTo>
                <a:lnTo>
                  <a:pt x="77724" y="38989"/>
                </a:lnTo>
                <a:lnTo>
                  <a:pt x="75123" y="26004"/>
                </a:lnTo>
                <a:lnTo>
                  <a:pt x="55372" y="25908"/>
                </a:lnTo>
                <a:close/>
              </a:path>
              <a:path w="7996555" h="91439">
                <a:moveTo>
                  <a:pt x="75103" y="25908"/>
                </a:moveTo>
                <a:lnTo>
                  <a:pt x="55372" y="25908"/>
                </a:lnTo>
                <a:lnTo>
                  <a:pt x="75123" y="26004"/>
                </a:lnTo>
                <a:close/>
              </a:path>
            </a:pathLst>
          </a:custGeom>
          <a:solidFill>
            <a:srgbClr val="39AB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909" y="1241024"/>
            <a:ext cx="11840845" cy="5408295"/>
            <a:chOff x="287909" y="1241024"/>
            <a:chExt cx="11840845" cy="5408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9386" y="1241024"/>
              <a:ext cx="4768792" cy="54077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2514" y="3527297"/>
              <a:ext cx="11593830" cy="46990"/>
            </a:xfrm>
            <a:custGeom>
              <a:avLst/>
              <a:gdLst/>
              <a:ahLst/>
              <a:cxnLst/>
              <a:rect l="l" t="t" r="r" b="b"/>
              <a:pathLst>
                <a:path w="11593830" h="46989">
                  <a:moveTo>
                    <a:pt x="0" y="46989"/>
                  </a:moveTo>
                  <a:lnTo>
                    <a:pt x="11593321" y="0"/>
                  </a:lnTo>
                </a:path>
              </a:pathLst>
            </a:custGeom>
            <a:ln w="28956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9531" y="3479291"/>
              <a:ext cx="163195" cy="163195"/>
            </a:xfrm>
            <a:custGeom>
              <a:avLst/>
              <a:gdLst/>
              <a:ahLst/>
              <a:cxnLst/>
              <a:rect l="l" t="t" r="r" b="b"/>
              <a:pathLst>
                <a:path w="163194" h="163195">
                  <a:moveTo>
                    <a:pt x="81534" y="0"/>
                  </a:moveTo>
                  <a:lnTo>
                    <a:pt x="49774" y="6399"/>
                  </a:lnTo>
                  <a:lnTo>
                    <a:pt x="23860" y="23860"/>
                  </a:lnTo>
                  <a:lnTo>
                    <a:pt x="6399" y="49774"/>
                  </a:lnTo>
                  <a:lnTo>
                    <a:pt x="0" y="81534"/>
                  </a:lnTo>
                  <a:lnTo>
                    <a:pt x="6399" y="113293"/>
                  </a:lnTo>
                  <a:lnTo>
                    <a:pt x="23860" y="139207"/>
                  </a:lnTo>
                  <a:lnTo>
                    <a:pt x="49774" y="156668"/>
                  </a:lnTo>
                  <a:lnTo>
                    <a:pt x="81534" y="163068"/>
                  </a:lnTo>
                  <a:lnTo>
                    <a:pt x="113293" y="156668"/>
                  </a:lnTo>
                  <a:lnTo>
                    <a:pt x="139207" y="139207"/>
                  </a:lnTo>
                  <a:lnTo>
                    <a:pt x="156668" y="113293"/>
                  </a:lnTo>
                  <a:lnTo>
                    <a:pt x="163068" y="81534"/>
                  </a:lnTo>
                  <a:lnTo>
                    <a:pt x="156668" y="49774"/>
                  </a:lnTo>
                  <a:lnTo>
                    <a:pt x="139207" y="23860"/>
                  </a:lnTo>
                  <a:lnTo>
                    <a:pt x="113293" y="6399"/>
                  </a:lnTo>
                  <a:lnTo>
                    <a:pt x="8153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5388" y="3445763"/>
              <a:ext cx="163067" cy="161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4336" y="3445763"/>
              <a:ext cx="163067" cy="1615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3848" y="3445763"/>
              <a:ext cx="163068" cy="1615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2588" y="3445763"/>
              <a:ext cx="163067" cy="1615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4051" y="2235"/>
            <a:ext cx="6503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377A"/>
                </a:solidFill>
                <a:latin typeface="Calibri"/>
                <a:cs typeface="Calibri"/>
              </a:rPr>
              <a:t>Единое</a:t>
            </a:r>
            <a:r>
              <a:rPr sz="1800" b="1" spc="-3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77A"/>
                </a:solidFill>
                <a:latin typeface="Calibri"/>
                <a:cs typeface="Calibri"/>
              </a:rPr>
              <a:t>образовательное</a:t>
            </a:r>
            <a:r>
              <a:rPr sz="1800" b="1" spc="-55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77A"/>
                </a:solidFill>
                <a:latin typeface="Calibri"/>
                <a:cs typeface="Calibri"/>
              </a:rPr>
              <a:t>пространство</a:t>
            </a:r>
            <a:r>
              <a:rPr sz="1800" b="1" spc="-4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77A"/>
                </a:solidFill>
                <a:latin typeface="Calibri"/>
                <a:cs typeface="Calibri"/>
              </a:rPr>
              <a:t>(обучение</a:t>
            </a:r>
            <a:r>
              <a:rPr sz="1800" b="1" spc="-1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77A"/>
                </a:solidFill>
                <a:latin typeface="Calibri"/>
                <a:cs typeface="Calibri"/>
              </a:rPr>
              <a:t>и</a:t>
            </a:r>
            <a:r>
              <a:rPr sz="1800" b="1" spc="-45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77A"/>
                </a:solidFill>
                <a:latin typeface="Calibri"/>
                <a:cs typeface="Calibri"/>
              </a:rPr>
              <a:t>воспитание):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51" y="277114"/>
            <a:ext cx="273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377A"/>
                </a:solidFill>
                <a:latin typeface="Calibri"/>
                <a:cs typeface="Calibri"/>
              </a:rPr>
              <a:t>критерии</a:t>
            </a:r>
            <a:r>
              <a:rPr sz="1800" b="1" spc="-5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377A"/>
                </a:solidFill>
                <a:latin typeface="Calibri"/>
                <a:cs typeface="Calibri"/>
              </a:rPr>
              <a:t>образа</a:t>
            </a:r>
            <a:r>
              <a:rPr sz="1800" b="1" spc="-20" dirty="0">
                <a:solidFill>
                  <a:srgbClr val="1F377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377A"/>
                </a:solidFill>
                <a:latin typeface="Calibri"/>
                <a:cs typeface="Calibri"/>
              </a:rPr>
              <a:t>будущего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2829" y="3034664"/>
            <a:ext cx="78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ЗНАНИЕ: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860" y="3253816"/>
            <a:ext cx="2319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качество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объективность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89326" y="3184017"/>
            <a:ext cx="122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7554" y="3674186"/>
            <a:ext cx="967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ЗДОРОВЬЕ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1565" y="3109722"/>
            <a:ext cx="1755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ПРОФОРИЕНТАЦИЯ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75803" y="2929508"/>
            <a:ext cx="1786889" cy="4597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607060" marR="5080" indent="-594360">
              <a:lnSpc>
                <a:spcPct val="78100"/>
              </a:lnSpc>
              <a:spcBef>
                <a:spcPts val="51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ОБРАЗОВАТЕЛЬНАЯ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СРЕДА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5891" y="3594861"/>
            <a:ext cx="1158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ТВОРЧЕСТВО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5984" y="3768597"/>
            <a:ext cx="3651250" cy="200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Единые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примерные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рабочие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программы,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единое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календарно-тематическое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планирование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Единые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подходы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к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составлению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расписания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уроков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Объективная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внутришкольная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внешняя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система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оценивания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(в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том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числе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ВПР)</a:t>
            </a:r>
            <a:endParaRPr sz="1000">
              <a:latin typeface="Calibri"/>
              <a:cs typeface="Calibri"/>
            </a:endParaRPr>
          </a:p>
          <a:p>
            <a:pPr marL="241300" marR="9525" indent="-228600">
              <a:lnSpc>
                <a:spcPct val="10000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Единые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рекомендации </a:t>
            </a:r>
            <a:r>
              <a:rPr sz="1000" dirty="0">
                <a:latin typeface="Calibri"/>
                <a:cs typeface="Calibri"/>
              </a:rPr>
              <a:t>по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контрольным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работам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домашним заданиям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Единая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линейка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учебников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Примерные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углубленные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программы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(с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7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класса)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Внеурочная деятельность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(10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часов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рекомендованных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курсов)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Проектная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10" dirty="0">
                <a:latin typeface="Calibri"/>
                <a:cs typeface="Calibri"/>
              </a:rPr>
              <a:t> исследовательская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деятельность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Сетевая форма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обучения,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академическая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мобильность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старшеклассников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984" y="5750458"/>
            <a:ext cx="37122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AutoNum type="arabicPeriod" startAt="10"/>
              <a:tabLst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Внутришкольная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система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профессионального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роста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развития, </a:t>
            </a:r>
            <a:r>
              <a:rPr sz="1000" dirty="0">
                <a:latin typeface="Calibri"/>
                <a:cs typeface="Calibri"/>
              </a:rPr>
              <a:t>наставничество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(поддержка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молодых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учителей)</a:t>
            </a:r>
            <a:endParaRPr sz="1000">
              <a:latin typeface="Calibri"/>
              <a:cs typeface="Calibri"/>
            </a:endParaRPr>
          </a:p>
          <a:p>
            <a:pPr marL="241300" marR="29718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Современный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модульный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курс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«Технологии»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платформа технологического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образования,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кластер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формирования метапредметных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результатов </a:t>
            </a:r>
            <a:r>
              <a:rPr sz="1000" spc="-10" dirty="0">
                <a:latin typeface="Calibri"/>
                <a:cs typeface="Calibri"/>
              </a:rPr>
              <a:t>образования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Методическая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служба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План</a:t>
            </a:r>
            <a:r>
              <a:rPr sz="1000" spc="-10" dirty="0">
                <a:latin typeface="Calibri"/>
                <a:cs typeface="Calibri"/>
              </a:rPr>
              <a:t> мероприятий</a:t>
            </a:r>
            <a:r>
              <a:rPr sz="1000" dirty="0">
                <a:latin typeface="Calibri"/>
                <a:cs typeface="Calibri"/>
              </a:rPr>
              <a:t> по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развитию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инклюзивного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образования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6761" y="502158"/>
            <a:ext cx="284226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Рабочая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программа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воспитания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Календарный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план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воспитательной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работы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Советник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воспитанию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Штаб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воспитательной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работы</a:t>
            </a:r>
            <a:endParaRPr sz="900">
              <a:latin typeface="Calibri"/>
              <a:cs typeface="Calibri"/>
            </a:endParaRPr>
          </a:p>
          <a:p>
            <a:pPr marL="241300" marR="523875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Единые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подходы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работе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</a:t>
            </a:r>
            <a:r>
              <a:rPr sz="900" spc="-10" dirty="0">
                <a:latin typeface="Calibri"/>
                <a:cs typeface="Calibri"/>
              </a:rPr>
              <a:t> родительским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сообществом</a:t>
            </a:r>
            <a:endParaRPr sz="900">
              <a:latin typeface="Calibri"/>
              <a:cs typeface="Calibri"/>
            </a:endParaRPr>
          </a:p>
          <a:p>
            <a:pPr marL="241300" marR="501015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Комната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детских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инициатив/ученического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самоуправления</a:t>
            </a:r>
            <a:endParaRPr sz="900">
              <a:latin typeface="Calibri"/>
              <a:cs typeface="Calibri"/>
            </a:endParaRPr>
          </a:p>
          <a:p>
            <a:pPr marL="241300" marR="334645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spc="-10" dirty="0">
                <a:latin typeface="Calibri"/>
                <a:cs typeface="Calibri"/>
              </a:rPr>
              <a:t>Государственная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символика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(флаг,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герб,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гимн)</a:t>
            </a:r>
            <a:r>
              <a:rPr sz="900" dirty="0">
                <a:latin typeface="Calibri"/>
                <a:cs typeface="Calibri"/>
              </a:rPr>
              <a:t> (официальные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церемонии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торжественные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мероприятия)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Ученическое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самоуправление</a:t>
            </a:r>
            <a:endParaRPr sz="9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Детские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молодежные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общественные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объединения</a:t>
            </a:r>
            <a:r>
              <a:rPr sz="900" dirty="0">
                <a:latin typeface="Calibri"/>
                <a:cs typeface="Calibri"/>
              </a:rPr>
              <a:t> (РДШ,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«Юнармия»,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«Большая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перемена»,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«Орлята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России»)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6761" y="2560065"/>
            <a:ext cx="25539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Программы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краеведения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школьного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туризма</a:t>
            </a:r>
            <a:endParaRPr sz="900">
              <a:latin typeface="Calibri"/>
              <a:cs typeface="Calibri"/>
            </a:endParaRPr>
          </a:p>
          <a:p>
            <a:pPr marL="241300" marR="20701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Повышение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квалификации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педагогических</a:t>
            </a:r>
            <a:r>
              <a:rPr sz="900" dirty="0">
                <a:latin typeface="Calibri"/>
                <a:cs typeface="Calibri"/>
              </a:rPr>
              <a:t> работников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сфере</a:t>
            </a:r>
            <a:r>
              <a:rPr sz="900" spc="-10" dirty="0">
                <a:latin typeface="Calibri"/>
                <a:cs typeface="Calibri"/>
              </a:rPr>
              <a:t> воспитания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Подходы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оценке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качества</a:t>
            </a:r>
            <a:r>
              <a:rPr sz="900" spc="-25" dirty="0">
                <a:latin typeface="Calibri"/>
                <a:cs typeface="Calibri"/>
              </a:rPr>
              <a:t> ВР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Волонтёрское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движение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1261" y="4121658"/>
            <a:ext cx="289750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13995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Единые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инструменты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мониторинга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здоровья обучающихся</a:t>
            </a:r>
            <a:endParaRPr sz="1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Единые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рекомендации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по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здоровьесбережению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школе,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том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числе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при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занятиях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за</a:t>
            </a:r>
            <a:r>
              <a:rPr sz="1000" spc="-25" dirty="0">
                <a:latin typeface="Calibri"/>
                <a:cs typeface="Calibri"/>
              </a:rPr>
              <a:t> ПК</a:t>
            </a:r>
            <a:endParaRPr sz="1000">
              <a:latin typeface="Calibri"/>
              <a:cs typeface="Calibri"/>
            </a:endParaRPr>
          </a:p>
          <a:p>
            <a:pPr marL="241300" marR="80645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Психогигиенические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психопрофилактические мероприятия,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ограничение </a:t>
            </a:r>
            <a:r>
              <a:rPr sz="1000" spc="-10" dirty="0">
                <a:latin typeface="Calibri"/>
                <a:cs typeface="Calibri"/>
              </a:rPr>
              <a:t>использования </a:t>
            </a:r>
            <a:r>
              <a:rPr sz="1000" dirty="0">
                <a:latin typeface="Calibri"/>
                <a:cs typeface="Calibri"/>
              </a:rPr>
              <a:t>мобильных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телефонов</a:t>
            </a:r>
            <a:endParaRPr sz="1000">
              <a:latin typeface="Calibri"/>
              <a:cs typeface="Calibri"/>
            </a:endParaRPr>
          </a:p>
          <a:p>
            <a:pPr marL="241300" marR="16002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Профилактика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употребления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ПАВ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(наркотики, </a:t>
            </a:r>
            <a:r>
              <a:rPr sz="1000" dirty="0">
                <a:latin typeface="Calibri"/>
                <a:cs typeface="Calibri"/>
              </a:rPr>
              <a:t>алкоголь,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табак)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Популяризация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выполнения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норм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ГТО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Медицинское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сопровождение,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вакцинация</a:t>
            </a:r>
            <a:endParaRPr sz="1000">
              <a:latin typeface="Calibri"/>
              <a:cs typeface="Calibri"/>
            </a:endParaRPr>
          </a:p>
          <a:p>
            <a:pPr marL="241300" marR="16383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Летний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оздоровительный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лагерь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(в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том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числе тематические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смены)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1261" y="6103111"/>
            <a:ext cx="30924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1000" spc="-25" dirty="0">
                <a:latin typeface="Calibri"/>
                <a:cs typeface="Calibri"/>
              </a:rPr>
              <a:t>8.</a:t>
            </a:r>
            <a:r>
              <a:rPr sz="1000" dirty="0">
                <a:latin typeface="Calibri"/>
                <a:cs typeface="Calibri"/>
              </a:rPr>
              <a:t>	Доступность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спортивной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инфраструктуры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для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семей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с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детьми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(во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внеклассное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время)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1261" y="6408216"/>
            <a:ext cx="27851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AutoNum type="arabicPeriod" startAt="9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Школьные</a:t>
            </a:r>
            <a:r>
              <a:rPr sz="1000" spc="-10" dirty="0">
                <a:latin typeface="Calibri"/>
                <a:cs typeface="Calibri"/>
              </a:rPr>
              <a:t> спортивные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команды</a:t>
            </a:r>
            <a:endParaRPr sz="1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 startAt="9"/>
              <a:tabLst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Горячее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питание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(единое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меню,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родительский контроль)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82032" y="1425321"/>
            <a:ext cx="21723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совместно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колледжами,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вузами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Психологическое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тьюторское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сопровождение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выбора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профессии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6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Вовлечение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семьи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в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профориентационный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процесс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56632" y="358267"/>
            <a:ext cx="25031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699135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66065" algn="l"/>
                <a:tab pos="266700" algn="l"/>
              </a:tabLst>
            </a:pPr>
            <a:r>
              <a:rPr sz="1000" dirty="0">
                <a:latin typeface="Calibri"/>
                <a:cs typeface="Calibri"/>
              </a:rPr>
              <a:t>Система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профпроб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разных профессиях</a:t>
            </a:r>
            <a:endParaRPr sz="1000">
              <a:latin typeface="Calibri"/>
              <a:cs typeface="Calibri"/>
            </a:endParaRPr>
          </a:p>
          <a:p>
            <a:pPr marL="266700" marR="243204" indent="-228600">
              <a:lnSpc>
                <a:spcPct val="100000"/>
              </a:lnSpc>
              <a:buAutoNum type="arabicPeriod"/>
              <a:tabLst>
                <a:tab pos="266065" algn="l"/>
                <a:tab pos="266700" algn="l"/>
              </a:tabLst>
            </a:pPr>
            <a:r>
              <a:rPr sz="1000" spc="-10" dirty="0">
                <a:latin typeface="Calibri"/>
                <a:cs typeface="Calibri"/>
              </a:rPr>
              <a:t>Тематические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экскурсии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события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с</a:t>
            </a:r>
            <a:r>
              <a:rPr sz="1000" dirty="0">
                <a:latin typeface="Calibri"/>
                <a:cs typeface="Calibri"/>
              </a:rPr>
              <a:t> участием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профессиональных</a:t>
            </a:r>
            <a:endParaRPr sz="10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сообществ,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бизнеса</a:t>
            </a:r>
            <a:endParaRPr sz="10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buAutoNum type="arabicPeriod" startAt="3"/>
              <a:tabLst>
                <a:tab pos="266065" algn="l"/>
                <a:tab pos="266700" algn="l"/>
              </a:tabLst>
            </a:pPr>
            <a:r>
              <a:rPr sz="1000" spc="-10" dirty="0">
                <a:latin typeface="Calibri"/>
                <a:cs typeface="Calibri"/>
              </a:rPr>
              <a:t>Программа </a:t>
            </a:r>
            <a:r>
              <a:rPr sz="1000" dirty="0">
                <a:latin typeface="Calibri"/>
                <a:cs typeface="Calibri"/>
              </a:rPr>
              <a:t>«Билет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в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будущее»</a:t>
            </a:r>
            <a:endParaRPr sz="10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buAutoNum type="arabicPeriod" startAt="3"/>
              <a:tabLst>
                <a:tab pos="266065" algn="l"/>
                <a:tab pos="266700" algn="l"/>
              </a:tabLst>
            </a:pPr>
            <a:r>
              <a:rPr sz="1000" dirty="0">
                <a:latin typeface="Calibri"/>
                <a:cs typeface="Calibri"/>
              </a:rPr>
              <a:t>Сетевые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программы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профориентации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350" spc="-37" baseline="-12345" dirty="0">
                <a:latin typeface="Calibri"/>
                <a:cs typeface="Calibri"/>
              </a:rPr>
              <a:t>7.</a:t>
            </a:r>
            <a:endParaRPr sz="1350" baseline="-12345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38033" y="1587500"/>
            <a:ext cx="189166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использования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мобильных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телефонов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09180" y="1998979"/>
            <a:ext cx="18364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241935" algn="l"/>
              </a:tabLst>
            </a:pPr>
            <a:r>
              <a:rPr sz="900" dirty="0">
                <a:latin typeface="Calibri"/>
                <a:cs typeface="Calibri"/>
              </a:rPr>
              <a:t>Комплексная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безопасность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 startAt="10"/>
              <a:tabLst>
                <a:tab pos="241935" algn="l"/>
              </a:tabLst>
            </a:pPr>
            <a:r>
              <a:rPr sz="900" dirty="0">
                <a:latin typeface="Calibri"/>
                <a:cs typeface="Calibri"/>
              </a:rPr>
              <a:t>Единые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подходы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штатному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расписанию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(количество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административного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38033" y="2547873"/>
            <a:ext cx="156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персонала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на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контингент,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узкие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09180" y="2685034"/>
            <a:ext cx="1492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специалисты)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12.</a:t>
            </a:r>
            <a:r>
              <a:rPr sz="900" spc="44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Библиотека/Медиацентр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9736" y="4203013"/>
            <a:ext cx="1638935" cy="261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Школа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полного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дня: </a:t>
            </a:r>
            <a:r>
              <a:rPr sz="1000" dirty="0">
                <a:latin typeface="Calibri"/>
                <a:cs typeface="Calibri"/>
              </a:rPr>
              <a:t>внеурочная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деятельность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10" dirty="0">
                <a:latin typeface="Calibri"/>
                <a:cs typeface="Calibri"/>
              </a:rPr>
              <a:t> дополнительное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Calibri"/>
                <a:cs typeface="Calibri"/>
              </a:rPr>
              <a:t>образование</a:t>
            </a:r>
            <a:endParaRPr sz="1000">
              <a:latin typeface="Calibri"/>
              <a:cs typeface="Calibri"/>
            </a:endParaRPr>
          </a:p>
          <a:p>
            <a:pPr marL="241300" marR="116205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Система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конкурсов, </a:t>
            </a:r>
            <a:r>
              <a:rPr sz="1000" dirty="0">
                <a:latin typeface="Calibri"/>
                <a:cs typeface="Calibri"/>
              </a:rPr>
              <a:t>фестивалей,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олимпиад, конференций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«Большая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перемена»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Школьный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хор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Школьный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театр</a:t>
            </a:r>
            <a:endParaRPr sz="1000">
              <a:latin typeface="Calibri"/>
              <a:cs typeface="Calibri"/>
            </a:endParaRPr>
          </a:p>
          <a:p>
            <a:pPr marL="241300" marR="3683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Школьный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музыкальный коллектив</a:t>
            </a:r>
            <a:endParaRPr sz="1000">
              <a:latin typeface="Calibri"/>
              <a:cs typeface="Calibri"/>
            </a:endParaRPr>
          </a:p>
          <a:p>
            <a:pPr marL="241300" marR="12573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Школьный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пресс-</a:t>
            </a:r>
            <a:r>
              <a:rPr sz="1000" spc="-20" dirty="0">
                <a:latin typeface="Calibri"/>
                <a:cs typeface="Calibri"/>
              </a:rPr>
              <a:t>центр </a:t>
            </a:r>
            <a:r>
              <a:rPr sz="1000" spc="-10" dirty="0">
                <a:latin typeface="Calibri"/>
                <a:cs typeface="Calibri"/>
              </a:rPr>
              <a:t>(телевидение,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газета, журнал)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Школьный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музей</a:t>
            </a:r>
            <a:r>
              <a:rPr sz="1000" spc="-50" dirty="0">
                <a:latin typeface="Calibri"/>
                <a:cs typeface="Calibri"/>
              </a:rPr>
              <a:t> и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музейная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педагогика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77696" y="2514473"/>
            <a:ext cx="7778750" cy="1751964"/>
            <a:chOff x="1377696" y="2514473"/>
            <a:chExt cx="7778750" cy="1751964"/>
          </a:xfrm>
        </p:grpSpPr>
        <p:sp>
          <p:nvSpPr>
            <p:cNvPr id="34" name="object 34"/>
            <p:cNvSpPr/>
            <p:nvPr/>
          </p:nvSpPr>
          <p:spPr>
            <a:xfrm>
              <a:off x="1672590" y="2529078"/>
              <a:ext cx="7232650" cy="1722755"/>
            </a:xfrm>
            <a:custGeom>
              <a:avLst/>
              <a:gdLst/>
              <a:ahLst/>
              <a:cxnLst/>
              <a:rect l="l" t="t" r="r" b="b"/>
              <a:pathLst>
                <a:path w="7232650" h="1722754">
                  <a:moveTo>
                    <a:pt x="0" y="1117092"/>
                  </a:moveTo>
                  <a:lnTo>
                    <a:pt x="0" y="1260602"/>
                  </a:lnTo>
                </a:path>
                <a:path w="7232650" h="1722754">
                  <a:moveTo>
                    <a:pt x="3381756" y="1395984"/>
                  </a:moveTo>
                  <a:lnTo>
                    <a:pt x="3381756" y="1616710"/>
                  </a:lnTo>
                </a:path>
                <a:path w="7232650" h="1722754">
                  <a:moveTo>
                    <a:pt x="6152388" y="1402080"/>
                  </a:moveTo>
                  <a:lnTo>
                    <a:pt x="6152388" y="1722628"/>
                  </a:lnTo>
                </a:path>
                <a:path w="7232650" h="1722754">
                  <a:moveTo>
                    <a:pt x="1903476" y="469392"/>
                  </a:moveTo>
                  <a:lnTo>
                    <a:pt x="1903476" y="685419"/>
                  </a:lnTo>
                </a:path>
                <a:path w="7232650" h="1722754">
                  <a:moveTo>
                    <a:pt x="4783836" y="361188"/>
                  </a:moveTo>
                  <a:lnTo>
                    <a:pt x="4783836" y="541147"/>
                  </a:lnTo>
                </a:path>
                <a:path w="7232650" h="1722754">
                  <a:moveTo>
                    <a:pt x="7231380" y="0"/>
                  </a:moveTo>
                  <a:lnTo>
                    <a:pt x="7232269" y="395986"/>
                  </a:lnTo>
                </a:path>
              </a:pathLst>
            </a:custGeom>
            <a:ln w="28956">
              <a:solidFill>
                <a:srgbClr val="5597D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7696" y="2586228"/>
              <a:ext cx="586740" cy="58826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7461" y="3752503"/>
              <a:ext cx="438377" cy="4078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5943" y="3707892"/>
              <a:ext cx="460248" cy="4617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5248" y="3662172"/>
              <a:ext cx="566927" cy="5669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70624" y="2978826"/>
              <a:ext cx="383691" cy="3694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6180" y="2828544"/>
              <a:ext cx="530351" cy="53035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038860" y="920877"/>
            <a:ext cx="9315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Базовый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38860" y="1073277"/>
            <a:ext cx="865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уровень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2587" y="712723"/>
            <a:ext cx="636435" cy="615880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1118412" y="1515617"/>
            <a:ext cx="854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Средний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18412" y="1667713"/>
            <a:ext cx="788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уровень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2249" y="1307338"/>
            <a:ext cx="700278" cy="617880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1118412" y="2061717"/>
            <a:ext cx="773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Полный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8412" y="2214117"/>
            <a:ext cx="788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уровень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22249" y="1853310"/>
            <a:ext cx="8644255" cy="1754505"/>
            <a:chOff x="422249" y="1853310"/>
            <a:chExt cx="8644255" cy="1754505"/>
          </a:xfrm>
        </p:grpSpPr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2249" y="1853310"/>
              <a:ext cx="700278" cy="61788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04731" y="3445763"/>
              <a:ext cx="161544" cy="16154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1823572" y="6468871"/>
            <a:ext cx="146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808080"/>
                </a:solidFill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586721" y="4171315"/>
            <a:ext cx="1653539" cy="261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28955" indent="-228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Единое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штатное расписание.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Развитие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и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повышение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квалификации.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3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Школьная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команда.</a:t>
            </a:r>
            <a:endParaRPr sz="1000">
              <a:latin typeface="Calibri"/>
              <a:cs typeface="Calibri"/>
            </a:endParaRPr>
          </a:p>
          <a:p>
            <a:pPr marL="241300" marR="537845" indent="-228600">
              <a:lnSpc>
                <a:spcPct val="100000"/>
              </a:lnSpc>
              <a:buAutoNum type="arabicPeriod" startAt="3"/>
              <a:tabLst>
                <a:tab pos="240665" algn="l"/>
                <a:tab pos="241300" algn="l"/>
              </a:tabLst>
            </a:pPr>
            <a:r>
              <a:rPr sz="1000" spc="-10" dirty="0">
                <a:latin typeface="Calibri"/>
                <a:cs typeface="Calibri"/>
              </a:rPr>
              <a:t>Методическое сопровождение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педагогического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состава.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Система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наставничества.</a:t>
            </a:r>
            <a:endParaRPr sz="1000">
              <a:latin typeface="Calibri"/>
              <a:cs typeface="Calibri"/>
            </a:endParaRPr>
          </a:p>
          <a:p>
            <a:pPr marL="241300" marR="140335" indent="-228600">
              <a:lnSpc>
                <a:spcPct val="10000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Участие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педагогов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в</a:t>
            </a:r>
            <a:r>
              <a:rPr sz="1000" spc="-10" dirty="0">
                <a:latin typeface="Calibri"/>
                <a:cs typeface="Calibri"/>
              </a:rPr>
              <a:t> конкурсном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движении.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5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Единый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реестр</a:t>
            </a:r>
            <a:endParaRPr sz="1000">
              <a:latin typeface="Calibri"/>
              <a:cs typeface="Calibri"/>
            </a:endParaRPr>
          </a:p>
          <a:p>
            <a:pPr marL="241300" marR="36322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Calibri"/>
                <a:cs typeface="Calibri"/>
              </a:rPr>
              <a:t>профессиональных конкурсов</a:t>
            </a:r>
            <a:endParaRPr sz="1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 startAt="8"/>
              <a:tabLst>
                <a:tab pos="240665" algn="l"/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Система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материального </a:t>
            </a:r>
            <a:r>
              <a:rPr sz="1000" spc="-50" dirty="0">
                <a:latin typeface="Calibri"/>
                <a:cs typeface="Calibri"/>
              </a:rPr>
              <a:t>и</a:t>
            </a:r>
            <a:r>
              <a:rPr sz="1000" spc="-10" dirty="0">
                <a:latin typeface="Calibri"/>
                <a:cs typeface="Calibri"/>
              </a:rPr>
              <a:t> нематериального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стимулирования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93605" y="3666871"/>
            <a:ext cx="824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УЧИТЕЛЬ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05740" y="3410711"/>
            <a:ext cx="11146790" cy="789940"/>
            <a:chOff x="205740" y="3410711"/>
            <a:chExt cx="11146790" cy="789940"/>
          </a:xfrm>
        </p:grpSpPr>
        <p:sp>
          <p:nvSpPr>
            <p:cNvPr id="56" name="object 56"/>
            <p:cNvSpPr/>
            <p:nvPr/>
          </p:nvSpPr>
          <p:spPr>
            <a:xfrm>
              <a:off x="10272521" y="4005833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59"/>
                  </a:lnTo>
                </a:path>
              </a:pathLst>
            </a:custGeom>
            <a:ln w="28956">
              <a:solidFill>
                <a:srgbClr val="5597D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740" y="3445763"/>
              <a:ext cx="163068" cy="1615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89208" y="3410711"/>
              <a:ext cx="163068" cy="161543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9946893" y="2859404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Webdings"/>
                <a:cs typeface="Webdings"/>
              </a:rPr>
              <a:t></a:t>
            </a:r>
            <a:endParaRPr sz="3600">
              <a:latin typeface="Webdings"/>
              <a:cs typeface="Webding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640314" y="2844799"/>
            <a:ext cx="1121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ШКОЛЬНЫЙ КЛИМАТ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128504" y="2673857"/>
            <a:ext cx="1781810" cy="933450"/>
            <a:chOff x="10128504" y="2673857"/>
            <a:chExt cx="1781810" cy="933450"/>
          </a:xfrm>
        </p:grpSpPr>
        <p:sp>
          <p:nvSpPr>
            <p:cNvPr id="62" name="object 62"/>
            <p:cNvSpPr/>
            <p:nvPr/>
          </p:nvSpPr>
          <p:spPr>
            <a:xfrm>
              <a:off x="11136630" y="2673857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958"/>
                  </a:lnTo>
                </a:path>
              </a:pathLst>
            </a:custGeom>
            <a:ln w="28956">
              <a:solidFill>
                <a:srgbClr val="5597D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8504" y="3445763"/>
              <a:ext cx="163068" cy="16154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46992" y="3445763"/>
              <a:ext cx="163067" cy="161544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11099038" y="3654678"/>
            <a:ext cx="4324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Webdings"/>
                <a:cs typeface="Webdings"/>
              </a:rPr>
              <a:t></a:t>
            </a:r>
            <a:endParaRPr sz="3200">
              <a:latin typeface="Webdings"/>
              <a:cs typeface="Webding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409180" y="215645"/>
            <a:ext cx="2172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2885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  <a:tab pos="241935" algn="l"/>
              </a:tabLst>
            </a:pPr>
            <a:r>
              <a:rPr sz="900" dirty="0">
                <a:latin typeface="Calibri"/>
                <a:cs typeface="Calibri"/>
              </a:rPr>
              <a:t>Трансформируемое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зонированное</a:t>
            </a:r>
            <a:r>
              <a:rPr sz="900" dirty="0">
                <a:latin typeface="Calibri"/>
                <a:cs typeface="Calibri"/>
              </a:rPr>
              <a:t> пространство,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архитектурная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доступность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 algn="l"/>
                <a:tab pos="241935" algn="l"/>
              </a:tabLst>
            </a:pPr>
            <a:r>
              <a:rPr sz="900" dirty="0">
                <a:latin typeface="Calibri"/>
                <a:cs typeface="Calibri"/>
              </a:rPr>
              <a:t>ЦОС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(поддержка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всех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активностей)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 algn="l"/>
                <a:tab pos="241935" algn="l"/>
              </a:tabLst>
            </a:pPr>
            <a:r>
              <a:rPr sz="900" spc="-10" dirty="0">
                <a:latin typeface="Calibri"/>
                <a:cs typeface="Calibri"/>
              </a:rPr>
              <a:t>Кванториум/Точка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роста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 algn="l"/>
                <a:tab pos="241935" algn="l"/>
              </a:tabLst>
            </a:pPr>
            <a:r>
              <a:rPr sz="900" dirty="0">
                <a:latin typeface="Calibri"/>
                <a:cs typeface="Calibri"/>
              </a:rPr>
              <a:t>Сцена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(театр, конференция,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5" dirty="0">
                <a:latin typeface="Calibri"/>
                <a:cs typeface="Calibri"/>
              </a:rPr>
              <a:t>фестивал</a:t>
            </a:r>
            <a:r>
              <a:rPr sz="1350" spc="-82" baseline="3086" dirty="0">
                <a:latin typeface="Calibri"/>
                <a:cs typeface="Calibri"/>
              </a:rPr>
              <a:t>3</a:t>
            </a:r>
            <a:r>
              <a:rPr sz="900" spc="-55" dirty="0">
                <a:latin typeface="Calibri"/>
                <a:cs typeface="Calibri"/>
              </a:rPr>
              <a:t>ь</a:t>
            </a:r>
            <a:r>
              <a:rPr sz="1350" spc="-82" baseline="3086" dirty="0">
                <a:latin typeface="Calibri"/>
                <a:cs typeface="Calibri"/>
              </a:rPr>
              <a:t>.</a:t>
            </a:r>
            <a:r>
              <a:rPr sz="900" spc="-55" dirty="0"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300" algn="l"/>
                <a:tab pos="241935" algn="l"/>
              </a:tabLst>
            </a:pPr>
            <a:r>
              <a:rPr sz="900" spc="-10" dirty="0">
                <a:latin typeface="Calibri"/>
                <a:cs typeface="Calibri"/>
              </a:rPr>
              <a:t>Спортивная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инфраструктура</a:t>
            </a:r>
            <a:endParaRPr sz="900">
              <a:latin typeface="Calibri"/>
              <a:cs typeface="Calibri"/>
            </a:endParaRPr>
          </a:p>
          <a:p>
            <a:pPr marL="241300" marR="768985" indent="-229235">
              <a:lnSpc>
                <a:spcPct val="100000"/>
              </a:lnSpc>
              <a:buAutoNum type="arabicPeriod"/>
              <a:tabLst>
                <a:tab pos="241300" algn="l"/>
                <a:tab pos="241935" algn="l"/>
              </a:tabLst>
            </a:pPr>
            <a:r>
              <a:rPr sz="900" dirty="0">
                <a:latin typeface="Calibri"/>
                <a:cs typeface="Calibri"/>
              </a:rPr>
              <a:t>Школьное</a:t>
            </a:r>
            <a:r>
              <a:rPr sz="900" spc="-20" dirty="0">
                <a:latin typeface="Calibri"/>
                <a:cs typeface="Calibri"/>
              </a:rPr>
              <a:t> кафе</a:t>
            </a:r>
            <a:r>
              <a:rPr sz="900" dirty="0">
                <a:latin typeface="Calibri"/>
                <a:cs typeface="Calibri"/>
              </a:rPr>
              <a:t> Школьный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сад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(огород)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r>
              <a:rPr sz="900" spc="-25" dirty="0">
                <a:latin typeface="Calibri"/>
                <a:cs typeface="Calibri"/>
              </a:rPr>
              <a:t>8.</a:t>
            </a:r>
            <a:r>
              <a:rPr sz="900" dirty="0">
                <a:latin typeface="Calibri"/>
                <a:cs typeface="Calibri"/>
              </a:rPr>
              <a:t>	«Белый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интернет»,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ограничение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09180" y="1724659"/>
            <a:ext cx="215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tabLst>
                <a:tab pos="241300" algn="l"/>
                <a:tab pos="2052955" algn="l"/>
              </a:tabLst>
            </a:pPr>
            <a:r>
              <a:rPr sz="900" spc="-25" dirty="0">
                <a:latin typeface="Calibri"/>
                <a:cs typeface="Calibri"/>
              </a:rPr>
              <a:t>9.</a:t>
            </a:r>
            <a:r>
              <a:rPr sz="900" dirty="0">
                <a:latin typeface="Calibri"/>
                <a:cs typeface="Calibri"/>
              </a:rPr>
              <a:t>	</a:t>
            </a:r>
            <a:r>
              <a:rPr sz="900" spc="-10" dirty="0">
                <a:latin typeface="Calibri"/>
                <a:cs typeface="Calibri"/>
              </a:rPr>
              <a:t>Государственно-общественное</a:t>
            </a:r>
            <a:r>
              <a:rPr sz="900" dirty="0">
                <a:latin typeface="Calibri"/>
                <a:cs typeface="Calibri"/>
              </a:rPr>
              <a:t>	</a:t>
            </a:r>
            <a:r>
              <a:rPr sz="1350" spc="-37" baseline="3086" dirty="0">
                <a:latin typeface="Calibri"/>
                <a:cs typeface="Calibri"/>
              </a:rPr>
              <a:t>6.</a:t>
            </a:r>
            <a:r>
              <a:rPr sz="1350" baseline="3086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управление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49816" y="70231"/>
            <a:ext cx="269875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937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Психологический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комфорт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для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всех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(«социально-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педагогическая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служба»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(психолог,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логопед,</a:t>
            </a:r>
            <a:r>
              <a:rPr sz="900" dirty="0">
                <a:latin typeface="Calibri"/>
                <a:cs typeface="Calibri"/>
              </a:rPr>
              <a:t> дефектолог,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медсестра).</a:t>
            </a:r>
            <a:endParaRPr sz="900">
              <a:latin typeface="Calibri"/>
              <a:cs typeface="Calibri"/>
            </a:endParaRPr>
          </a:p>
          <a:p>
            <a:pPr marL="241300" marR="255904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Кабинет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педагога-психолога </a:t>
            </a:r>
            <a:r>
              <a:rPr sz="900" dirty="0">
                <a:latin typeface="Calibri"/>
                <a:cs typeface="Calibri"/>
              </a:rPr>
              <a:t>для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проведения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коррекционно-развивающих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занятий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и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проведения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консультаций.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Антибуллинговые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программы.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Зона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отдыха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(школа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полного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дня).</a:t>
            </a:r>
            <a:endParaRPr sz="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0665" algn="l"/>
                <a:tab pos="241300" algn="l"/>
              </a:tabLst>
            </a:pPr>
            <a:r>
              <a:rPr sz="900" dirty="0">
                <a:latin typeface="Calibri"/>
                <a:cs typeface="Calibri"/>
              </a:rPr>
              <a:t>Создание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«Центра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здоровья»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(бассейн;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танцевальные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классы;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соляная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пещера;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кабинет</a:t>
            </a:r>
            <a:endParaRPr sz="900">
              <a:latin typeface="Calibri"/>
              <a:cs typeface="Calibri"/>
            </a:endParaRPr>
          </a:p>
          <a:p>
            <a:pPr marL="241300" marR="4381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«Наш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организм»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(изучение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питания);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скалодром;</a:t>
            </a:r>
            <a:r>
              <a:rPr sz="900" dirty="0">
                <a:latin typeface="Calibri"/>
                <a:cs typeface="Calibri"/>
              </a:rPr>
              <a:t> интерактивная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комната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(комната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тишины).</a:t>
            </a:r>
            <a:endParaRPr sz="900">
              <a:latin typeface="Calibri"/>
              <a:cs typeface="Calibri"/>
            </a:endParaRPr>
          </a:p>
          <a:p>
            <a:pPr marL="241300" marR="320675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Эмоциональная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поддержка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в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период</a:t>
            </a:r>
            <a:r>
              <a:rPr sz="900" spc="-10" dirty="0">
                <a:latin typeface="Calibri"/>
                <a:cs typeface="Calibri"/>
              </a:rPr>
              <a:t> сдачи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экзаменов.</a:t>
            </a:r>
            <a:endParaRPr sz="900">
              <a:latin typeface="Calibri"/>
              <a:cs typeface="Calibri"/>
            </a:endParaRPr>
          </a:p>
          <a:p>
            <a:pPr marL="241300" marR="480695" indent="-228600">
              <a:lnSpc>
                <a:spcPct val="100000"/>
              </a:lnSpc>
              <a:tabLst>
                <a:tab pos="240665" algn="l"/>
              </a:tabLst>
            </a:pPr>
            <a:r>
              <a:rPr sz="900" spc="-25" dirty="0">
                <a:latin typeface="Calibri"/>
                <a:cs typeface="Calibri"/>
              </a:rPr>
              <a:t>7.</a:t>
            </a:r>
            <a:r>
              <a:rPr sz="900" dirty="0">
                <a:latin typeface="Calibri"/>
                <a:cs typeface="Calibri"/>
              </a:rPr>
              <a:t>	Креативные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пространства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(специальные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наставники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организуют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конкурсы/фестивали/конференции,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привлекают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к</a:t>
            </a:r>
            <a:endParaRPr sz="9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подобной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деятельности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учеников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).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2200" y="152400"/>
            <a:ext cx="7772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ЗНАНИЕ:</a:t>
            </a:r>
            <a:r>
              <a:rPr lang="ru-RU" sz="2400" spc="21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ru-RU" sz="2400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28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228600" y="685800"/>
            <a:ext cx="4800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(РАЗРАБАТЫВАЕМЫЕ</a:t>
            </a:r>
            <a:r>
              <a:rPr lang="ru-RU" sz="1200" b="1" spc="25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181600" y="6858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638800" y="8382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315200" y="6858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8382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6858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8382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67836"/>
              </p:ext>
            </p:extLst>
          </p:nvPr>
        </p:nvGraphicFramePr>
        <p:xfrm>
          <a:off x="228600" y="1143000"/>
          <a:ext cx="11582400" cy="5709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just"/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lang="ru-RU" sz="14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4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="0" spc="-6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учебным</a:t>
                      </a:r>
                      <a:r>
                        <a:rPr lang="ru-RU" sz="14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предметам,</a:t>
                      </a:r>
                      <a:r>
                        <a:rPr lang="ru-RU" sz="14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ru-RU" sz="14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0" spc="-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r>
                        <a:rPr lang="ru-RU" sz="14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методические</a:t>
                      </a:r>
                      <a:r>
                        <a:rPr lang="ru-RU" sz="1400" b="0" spc="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рекомендации,</a:t>
                      </a:r>
                      <a:r>
                        <a:rPr lang="ru-RU" sz="1400" b="0" spc="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</a:t>
                      </a:r>
                      <a:r>
                        <a:rPr lang="ru-RU" sz="14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400" dirty="0">
                        <a:latin typeface="Wingdings"/>
                        <a:cs typeface="Wingding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just"/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Рабочие программы по учебным предметам для ООО и СОО (+ методические рекомендации) (углубленный уровень)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5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–</a:t>
                      </a:r>
                      <a:endParaRPr lang="ru-RU" sz="1800" dirty="0">
                        <a:latin typeface="Tahoma"/>
                        <a:cs typeface="Tahom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1 профиля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3 профилей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Единое календарно-тематическое планирование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8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Рабочие программы по внеурочной деятельности (+методические рекомендации)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3 часов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5 часов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algn="ctr"/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10 часов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indent="0" algn="just">
                        <a:lnSpc>
                          <a:spcPct val="100000"/>
                        </a:lnSpc>
                        <a:spcBef>
                          <a:spcPts val="1175"/>
                        </a:spcBef>
                        <a:buSzPct val="147368"/>
                        <a:buFont typeface="Wingdings"/>
                        <a:buNone/>
                        <a:tabLst>
                          <a:tab pos="185420" algn="l"/>
                        </a:tabLst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Типовое положение по внутренней системе оценки качества образования (+методические рекомендации)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8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Единые рекомендации по контрольным работам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8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Единая линейка учебников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 уровень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 и углубленный уровни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 и углубленный уровни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материально-техническому обеспечению реализации ФГОС (наличие предметных классов, лабораторного оборудования, мобильных классов)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1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Wingdings"/>
                        <a:buNone/>
                        <a:tabLst>
                          <a:tab pos="255904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400" dirty="0">
                        <a:latin typeface="Wingdings"/>
                        <a:cs typeface="Wingdings"/>
                      </a:endParaRPr>
                    </a:p>
                    <a:p>
                      <a:pPr marL="104140" indent="0" algn="ctr">
                        <a:lnSpc>
                          <a:spcPct val="100000"/>
                        </a:lnSpc>
                        <a:spcBef>
                          <a:spcPts val="1180"/>
                        </a:spcBef>
                        <a:buSzPct val="140000"/>
                        <a:buFont typeface="Wingdings"/>
                        <a:buNone/>
                        <a:tabLst>
                          <a:tab pos="255904" algn="l"/>
                        </a:tabLst>
                      </a:pPr>
                      <a:r>
                        <a:rPr lang="ru-RU" sz="14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не менее 3 предметов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по всем предметам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по всем предметам, конвергентные лаборатории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реализации сетевой формы обучения (методические рекомендации)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8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2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созданию и функционированию школьного библиотечного информационного центра (инфраструктурный лист)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8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7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0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</a:t>
            </a:r>
            <a:r>
              <a:rPr lang="ru-RU" sz="2400" spc="2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lang="ru-RU" sz="2400" spc="29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228600" y="5334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ОБРАЗОВАТЕЛЬНОЙ СРЕДЫ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58148"/>
              </p:ext>
            </p:extLst>
          </p:nvPr>
        </p:nvGraphicFramePr>
        <p:xfrm>
          <a:off x="152400" y="935355"/>
          <a:ext cx="11658600" cy="5974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2183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1994234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377741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100" b="0" spc="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программы,</a:t>
                      </a:r>
                      <a:r>
                        <a:rPr lang="ru-RU" sz="11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</a:t>
                      </a:r>
                      <a:r>
                        <a:rPr lang="ru-RU" sz="1100" b="0" spc="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развитию</a:t>
                      </a:r>
                      <a:r>
                        <a:rPr lang="ru-RU" sz="11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инклюзивного образования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1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локальных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нормативных</a:t>
                      </a:r>
                      <a:r>
                        <a:rPr lang="ru-RU" sz="11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</a:t>
                      </a:r>
                      <a:r>
                        <a:rPr lang="ru-RU" sz="1100" b="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1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1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получения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обучающимися</a:t>
                      </a:r>
                      <a:r>
                        <a:rPr lang="ru-RU" sz="11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ОВЗ,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инвалидностью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</a:t>
                      </a:r>
                      <a:r>
                        <a:rPr lang="ru-RU" sz="1100" b="0" spc="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доступности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100" b="0" spc="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в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1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приказом</a:t>
                      </a:r>
                      <a:r>
                        <a:rPr lang="ru-RU" sz="11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100" b="0" spc="-4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11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ноября</a:t>
                      </a:r>
                      <a:r>
                        <a:rPr lang="ru-RU" sz="11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№1309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учетом</a:t>
                      </a:r>
                      <a:r>
                        <a:rPr lang="ru-RU" sz="1100" b="0" spc="-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обучающихся</a:t>
                      </a:r>
                      <a:r>
                        <a:rPr lang="ru-RU" sz="1100" b="0" spc="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100" b="0" spc="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специальных</a:t>
                      </a:r>
                      <a:r>
                        <a:rPr lang="ru-RU" sz="1100" b="0" spc="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программ</a:t>
                      </a:r>
                      <a:r>
                        <a:rPr lang="ru-RU" sz="11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</a:t>
                      </a:r>
                      <a:r>
                        <a:rPr lang="ru-RU" sz="11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0"/>
                        </a:spcAft>
                        <a:buClrTx/>
                        <a:buSzPct val="147368"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100" b="0" spc="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lang="ru-RU" sz="1100" b="0" spc="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специалистов,</a:t>
                      </a:r>
                      <a:r>
                        <a:rPr lang="ru-RU" sz="1100" b="0" spc="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оказывающих</a:t>
                      </a:r>
                      <a:r>
                        <a:rPr lang="ru-RU" sz="1100" b="0" spc="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обучающимся</a:t>
                      </a:r>
                      <a:r>
                        <a:rPr lang="ru-RU" sz="1100" b="0" spc="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необходимую психолого-педагогическую,</a:t>
                      </a:r>
                      <a:r>
                        <a:rPr lang="ru-RU" sz="1100" b="0" spc="7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коррекционную,</a:t>
                      </a:r>
                      <a:r>
                        <a:rPr lang="ru-RU" sz="1100" b="0" spc="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техническую</a:t>
                      </a:r>
                      <a:r>
                        <a:rPr lang="ru-RU" sz="1100" b="0" spc="7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 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сетевая форма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сетевая форма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специалисты включены в штат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indent="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/>
                        <a:buNone/>
                        <a:tabLst>
                          <a:tab pos="185420" algn="l"/>
                        </a:tabLst>
                      </a:pP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адаптированных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основных</a:t>
                      </a:r>
                      <a:r>
                        <a:rPr lang="ru-RU" sz="1100" b="0" spc="254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lang="ru-RU" sz="1100" b="0" spc="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100" b="0" spc="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</a:t>
                      </a:r>
                      <a:r>
                        <a:rPr lang="ru-RU" sz="1100" b="0" spc="8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100" b="0" spc="8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indent="0" algn="just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185420" algn="l"/>
                        </a:tabLst>
                      </a:pP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информационной</a:t>
                      </a:r>
                      <a:r>
                        <a:rPr lang="ru-RU" sz="1100" b="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открытости</a:t>
                      </a:r>
                      <a:r>
                        <a:rPr lang="ru-RU" sz="1100" b="0" spc="-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содержания</a:t>
                      </a:r>
                      <a:r>
                        <a:rPr lang="ru-RU" sz="1100" b="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инклюзивного образования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1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Wingdings"/>
                        <a:buNone/>
                        <a:tabLst>
                          <a:tab pos="255904" algn="l"/>
                        </a:tabLst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  <a:p>
                      <a:pPr marL="8255" indent="0">
                        <a:lnSpc>
                          <a:spcPct val="100000"/>
                        </a:lnSpc>
                        <a:spcBef>
                          <a:spcPts val="10"/>
                        </a:spcBef>
                        <a:buSzPct val="140000"/>
                        <a:buFont typeface="Wingdings"/>
                        <a:buNone/>
                        <a:tabLst>
                          <a:tab pos="160020" algn="l"/>
                        </a:tabLst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отдельные публикации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информационный блок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отдельная вкладка на сайте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indent="0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Wingdings"/>
                        <a:buNone/>
                        <a:tabLst>
                          <a:tab pos="193040" algn="l"/>
                        </a:tabLst>
                      </a:pP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</a:t>
                      </a:r>
                      <a:r>
                        <a:rPr lang="ru-RU" sz="1100" b="0" spc="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учебниками,</a:t>
                      </a:r>
                      <a:r>
                        <a:rPr lang="ru-RU" sz="1100" b="0" spc="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учебными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пособиями,</a:t>
                      </a:r>
                      <a:r>
                        <a:rPr lang="ru-RU" sz="1100" b="0" spc="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дидактическими</a:t>
                      </a:r>
                      <a:r>
                        <a:rPr lang="ru-RU" sz="11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материалами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учебниками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рабочие тетради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дополнительные материалы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2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100" b="0" spc="-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специальных</a:t>
                      </a:r>
                      <a:r>
                        <a:rPr lang="ru-RU" sz="1100" b="0" spc="-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технических</a:t>
                      </a:r>
                      <a:r>
                        <a:rPr lang="ru-RU" sz="1100" b="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100" b="0" spc="-4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дополнительное образование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профильные средства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7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технологий/средств</a:t>
                      </a:r>
                      <a:r>
                        <a:rPr lang="ru-RU" sz="1100" b="0" spc="5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электронного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r>
                        <a:rPr lang="ru-RU" sz="1100" b="0" spc="3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дистанционных образовательных</a:t>
                      </a:r>
                      <a:r>
                        <a:rPr lang="ru-RU" sz="1100" b="0" spc="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технологий,</a:t>
                      </a:r>
                      <a:r>
                        <a:rPr lang="ru-RU" sz="1100" b="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учитывающее</a:t>
                      </a:r>
                      <a:r>
                        <a:rPr lang="ru-RU" sz="1100" b="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особые </a:t>
                      </a:r>
                      <a:r>
                        <a:rPr lang="ru-RU" sz="1100" b="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потребности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ПК с доступом в Интернет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ПК с доступом в Интернет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+Интерактивные панели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5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indent="0" algn="just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/>
                        <a:buNone/>
                        <a:tabLst>
                          <a:tab pos="193040" algn="l"/>
                        </a:tabLst>
                      </a:pP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100" spc="5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повышением</a:t>
                      </a:r>
                      <a:r>
                        <a:rPr lang="ru-RU" sz="1100" spc="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квалификации,</a:t>
                      </a:r>
                      <a:r>
                        <a:rPr lang="ru-RU" sz="1100" spc="-2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переподготовкой,</a:t>
                      </a:r>
                      <a:r>
                        <a:rPr lang="ru-RU" sz="1100" spc="-1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дополнительным</a:t>
                      </a:r>
                      <a:r>
                        <a:rPr lang="ru-RU" sz="1100" spc="5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профессиональным</a:t>
                      </a:r>
                      <a:r>
                        <a:rPr lang="ru-RU" sz="1100" spc="4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</a:t>
                      </a:r>
                      <a:r>
                        <a:rPr lang="ru-RU" sz="110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 коллектива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50%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80%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indent="0" algn="just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193040" algn="l"/>
                        </a:tabLst>
                      </a:pP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10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r>
                        <a:rPr lang="ru-RU" sz="1100" spc="2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100" spc="3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10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spc="-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семинарах,</a:t>
                      </a:r>
                      <a:r>
                        <a:rPr lang="ru-RU" sz="1100" spc="-1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тренингах</a:t>
                      </a:r>
                      <a:r>
                        <a:rPr lang="ru-RU" sz="1100" spc="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Профессиональное</a:t>
                      </a:r>
                      <a:r>
                        <a:rPr lang="ru-RU" sz="1100" spc="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100" spc="-15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01F5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и трансляция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27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304800" y="4572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37832"/>
              </p:ext>
            </p:extLst>
          </p:nvPr>
        </p:nvGraphicFramePr>
        <p:xfrm>
          <a:off x="76200" y="935355"/>
          <a:ext cx="11963401" cy="59485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58515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1790070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607408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607408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2571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Календарный план воспитательной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110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10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lang="ru-RU" sz="110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символики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(флаг,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герб)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0"/>
                        </a:spcAft>
                        <a:buClrTx/>
                        <a:buSzPct val="147368"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концепция</a:t>
                      </a:r>
                      <a:r>
                        <a:rPr lang="ru-RU" sz="110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10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внутришкольного</a:t>
                      </a:r>
                      <a:r>
                        <a:rPr lang="ru-RU" sz="110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272304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Бренд</a:t>
                      </a:r>
                      <a:r>
                        <a:rPr lang="ru-RU" sz="11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(узнаваемый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</a:t>
                      </a:r>
                      <a:r>
                        <a:rPr lang="ru-RU" sz="110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Уголки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символикой</a:t>
                      </a:r>
                      <a:r>
                        <a:rPr lang="ru-RU" sz="11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классных</a:t>
                      </a:r>
                      <a:r>
                        <a:rPr lang="ru-RU" sz="11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кабинетах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1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Wingdings"/>
                        <a:buNone/>
                        <a:tabLst>
                          <a:tab pos="255904" algn="l"/>
                        </a:tabLst>
                        <a:defRPr/>
                      </a:pPr>
                      <a:endParaRPr lang="ru-RU" sz="1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13006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Медиацентр</a:t>
                      </a:r>
                      <a:r>
                        <a:rPr lang="ru-RU" sz="110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(школьное</a:t>
                      </a:r>
                      <a:r>
                        <a:rPr lang="ru-RU" sz="11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ТВ,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школьное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радио,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газета)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29782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«Орлята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75269"/>
                  </a:ext>
                </a:extLst>
              </a:tr>
              <a:tr h="257176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Первичное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</a:t>
                      </a:r>
                      <a:r>
                        <a:rPr lang="ru-RU" sz="1100" spc="-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РДШ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55741"/>
                  </a:ext>
                </a:extLst>
              </a:tr>
              <a:tr h="423584">
                <a:tc>
                  <a:txBody>
                    <a:bodyPr/>
                    <a:lstStyle/>
                    <a:p>
                      <a:pPr marL="12065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SzPct val="150000"/>
                        <a:buFont typeface="Wingdings"/>
                        <a:buNone/>
                        <a:tabLst>
                          <a:tab pos="222250" algn="l"/>
                        </a:tabLst>
                      </a:pP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Представительства</a:t>
                      </a:r>
                      <a:r>
                        <a:rPr lang="ru-RU" sz="110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</a:t>
                      </a:r>
                      <a:r>
                        <a:rPr lang="ru-RU" sz="1100" spc="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молодежных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</a:t>
                      </a:r>
                      <a:r>
                        <a:rPr lang="ru-RU" sz="110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объединений</a:t>
                      </a:r>
                      <a:r>
                        <a:rPr lang="ru-RU" sz="110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00" spc="-30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«Большая перемена»</a:t>
                      </a:r>
                      <a:r>
                        <a:rPr lang="ru-RU" sz="110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98502"/>
                  </a:ext>
                </a:extLst>
              </a:tr>
              <a:tr h="267051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0709"/>
                  </a:ext>
                </a:extLst>
              </a:tr>
              <a:tr h="267051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Штаб</a:t>
                      </a:r>
                      <a:r>
                        <a:rPr lang="ru-RU" sz="110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воспитательной</a:t>
                      </a:r>
                      <a:r>
                        <a:rPr lang="ru-RU" sz="110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7927"/>
                  </a:ext>
                </a:extLst>
              </a:tr>
              <a:tr h="281887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родителей/Совет</a:t>
                      </a:r>
                      <a:r>
                        <a:rPr lang="ru-RU" sz="110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отцов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1114"/>
                  </a:ext>
                </a:extLst>
              </a:tr>
              <a:tr h="445085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Советник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воспитанию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10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взаимодействию</a:t>
                      </a:r>
                      <a:r>
                        <a:rPr lang="ru-RU" sz="110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детскими</a:t>
                      </a:r>
                      <a:r>
                        <a:rPr lang="ru-RU" sz="1100" spc="-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общественными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объединениями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608942"/>
                  </a:ext>
                </a:extLst>
              </a:tr>
              <a:tr h="756401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r>
                        <a:rPr lang="ru-RU" sz="1100" spc="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</a:t>
                      </a:r>
                      <a:r>
                        <a:rPr lang="ru-RU" sz="1100" spc="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Курсы повышения квалификации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Курсы повышения квалификации, непрерывное повышение квалификации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Курсы повышения квалификации, непрерывное повышение квалификации, курсы повышения квалификации управленческих команд</a:t>
                      </a:r>
                      <a:endParaRPr lang="ru-RU" sz="11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177821"/>
                  </a:ext>
                </a:extLst>
              </a:tr>
              <a:tr h="267051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Летние тематические</a:t>
                      </a:r>
                      <a:r>
                        <a:rPr lang="ru-RU" sz="110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смены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школьном</a:t>
                      </a:r>
                      <a:r>
                        <a:rPr lang="ru-RU" sz="11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074880"/>
                  </a:ext>
                </a:extLst>
              </a:tr>
              <a:tr h="361013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комнаты</a:t>
                      </a:r>
                      <a:r>
                        <a:rPr lang="ru-RU" sz="11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уголка</a:t>
                      </a:r>
                      <a:r>
                        <a:rPr lang="ru-RU" sz="11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«Большой</a:t>
                      </a:r>
                      <a:r>
                        <a:rPr lang="ru-RU" sz="11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перемены»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1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65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24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304800" y="4572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47994"/>
              </p:ext>
            </p:extLst>
          </p:nvPr>
        </p:nvGraphicFramePr>
        <p:xfrm>
          <a:off x="152400" y="942975"/>
          <a:ext cx="11811000" cy="594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542674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486526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дополнительных</a:t>
                      </a:r>
                      <a:r>
                        <a:rPr lang="ru-RU" sz="1200" b="0" spc="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="0" spc="-4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200" b="0" spc="-3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spc="-3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="0" spc="-3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5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0" spc="-3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направленностям</a:t>
                      </a:r>
                      <a:r>
                        <a:rPr lang="ru-RU" sz="1200" b="0" spc="6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spc="-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200" b="0" spc="-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направленностям</a:t>
                      </a:r>
                      <a:r>
                        <a:rPr lang="ru-RU" sz="1200" b="0" spc="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менее 1 программы по 6 направленностям ДОД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955"/>
                        </a:spcBef>
                        <a:buSzPct val="150000"/>
                        <a:buFont typeface="Wingdings"/>
                        <a:buNone/>
                        <a:tabLst>
                          <a:tab pos="304165" algn="l"/>
                        </a:tabLst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конкурсах,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фестивалях,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олимпиадах,</a:t>
                      </a:r>
                      <a:r>
                        <a:rPr lang="ru-RU" sz="1200" b="0" spc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конференциях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ключевых всероссийских конкурсах, фестивалях, олимпиадах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и победа на региональном уровне в ключевых всероссийских конкурсах, фестивалях , олимпиадах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и победа на всероссийском уровне в ключевых всероссийских конкурсах, фестивалях , олимпиадах; участие в конференциях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r>
                        <a:rPr lang="ru-RU" sz="1200" b="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объединений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(школьный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театр,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музейная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педагогика,</a:t>
                      </a:r>
                      <a:r>
                        <a:rPr lang="ru-RU" sz="12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туристский</a:t>
                      </a:r>
                      <a:r>
                        <a:rPr lang="ru-RU" sz="1200" b="0" spc="-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клуб, школьный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краеведческий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стартап,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коллектив,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(телевидение,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газета,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школьный музей, школьный театр/хор/музыкальный коллектив/изобразительная студия, школьный туристский клуб и др. (1- 2 позиции)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36525">
                        <a:lnSpc>
                          <a:spcPct val="100000"/>
                        </a:lnSpc>
                        <a:buSzPct val="138888"/>
                        <a:buFont typeface="Wingdings"/>
                        <a:buChar char=""/>
                        <a:tabLst>
                          <a:tab pos="149225" algn="l"/>
                        </a:tabLst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школьный музей, школьный театр /хор/музыкальный коллектив/изобразительная студия, школьный туристский клуб, школьный краеведческий стартап, школьный медиацентр и др. (не менее 2 позиций)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8590" indent="-136525">
                        <a:lnSpc>
                          <a:spcPct val="100000"/>
                        </a:lnSpc>
                        <a:spcBef>
                          <a:spcPts val="150"/>
                        </a:spcBef>
                        <a:buSzPct val="150000"/>
                        <a:buFont typeface="Wingdings"/>
                        <a:buChar char=""/>
                        <a:tabLst>
                          <a:tab pos="149225" algn="l"/>
                        </a:tabLst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школьный музей, школьный театр /хор/музыкальный</a:t>
                      </a:r>
                    </a:p>
                    <a:p>
                      <a:pPr marL="12700" marR="5080" algn="just">
                        <a:lnSpc>
                          <a:spcPct val="100000"/>
                        </a:lnSpc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коллектив/изобразительная студия, школьный туристский клуб, школьный краеведческий стартап, школьный медиацентр и др. (не менее 3 позиций)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Сетевое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(организации</a:t>
                      </a:r>
                      <a:r>
                        <a:rPr lang="ru-RU" sz="12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искусств,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мобильные</a:t>
                      </a:r>
                      <a:r>
                        <a:rPr lang="ru-RU" sz="1200" b="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ДНК,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кубы,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«Точки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роста»,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экостанции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ведущие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сетевое взаимодействие с организациями культуры и искусств, </a:t>
                      </a:r>
                      <a:r>
                        <a:rPr lang="ru-RU" sz="1200" b="0" spc="-20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мобильные </a:t>
                      </a:r>
                      <a:r>
                        <a:rPr lang="ru-RU" sz="1200" b="0" spc="-20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ДНК, IT-кубы, «Точки роста», </a:t>
                      </a:r>
                      <a:r>
                        <a:rPr lang="ru-RU" sz="1200" b="0" spc="-20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экостанции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виртуальный концертный зал (не менее, чем с 1 организацией)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сетевое взаимодействие с организациями культуры и искусств, </a:t>
                      </a:r>
                      <a:r>
                        <a:rPr lang="ru-RU" sz="1200" b="0" spc="-20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мобильные </a:t>
                      </a:r>
                      <a:r>
                        <a:rPr lang="ru-RU" sz="1200" b="0" spc="-20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ДНК, IT-кубы, «Точки роста», </a:t>
                      </a:r>
                      <a:r>
                        <a:rPr lang="ru-RU" sz="1200" b="0" spc="-20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экостанции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виртуальный концертный зал, ведущие предприятия региона и др. (не менее, чем с 2 организациями)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по сетевому взаимодействию со школами «базового» и «среднего» уровней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ts val="0"/>
                        </a:spcAft>
                        <a:buClrTx/>
                        <a:buSzPct val="147368"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Летний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лагерь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(тематические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смены),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lang="ru-RU" sz="1200" b="0" spc="-5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 участие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каникулярных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профориентационных</a:t>
                      </a:r>
                      <a:r>
                        <a:rPr lang="ru-RU" sz="12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сменах</a:t>
                      </a:r>
                      <a:endParaRPr lang="ru-RU" sz="1200" b="0" spc="6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Летний лагерь (тематические смены)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113">
                        <a:lnSpc>
                          <a:spcPct val="100000"/>
                        </a:lnSpc>
                        <a:buSzPct val="138888"/>
                        <a:buFont typeface="Wingdings"/>
                        <a:buChar char=""/>
                        <a:tabLst/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Летний лагерь (тематические смены), участие в каникулярных и профориентационных сменах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Летний лагерь (тематические смены), участие в каникулярных и профориентационных сменах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12065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85420" algn="l"/>
                        </a:tabLst>
                        <a:defRPr/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200" b="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мобильными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учебными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комплексами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spc="-25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лаборатория безопасности,</a:t>
                      </a:r>
                      <a:r>
                        <a:rPr lang="ru-RU" sz="1200" b="0" spc="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библиотечные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</a:t>
                      </a:r>
                      <a:r>
                        <a:rPr lang="ru-RU" sz="1200" b="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др.)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ru-RU" sz="1200" b="0" spc="-6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полного</a:t>
                      </a:r>
                      <a:r>
                        <a:rPr lang="ru-RU" sz="1200" b="0" spc="-1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дня:</a:t>
                      </a:r>
                      <a:r>
                        <a:rPr lang="ru-RU" sz="1200" b="0" spc="-4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</a:t>
                      </a:r>
                      <a:r>
                        <a:rPr lang="ru-RU" sz="1200" b="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200" b="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5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</a:t>
                      </a:r>
                      <a:r>
                        <a:rPr lang="ru-RU" sz="1200" b="0" spc="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50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57178CC-C7A7-A021-AD2A-53E753429B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0479368-718E-608C-2CC7-15DE635EAB3F}"/>
              </a:ext>
            </a:extLst>
          </p:cNvPr>
          <p:cNvSpPr txBox="1"/>
          <p:nvPr/>
        </p:nvSpPr>
        <p:spPr>
          <a:xfrm>
            <a:off x="304800" y="457200"/>
            <a:ext cx="480060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ru-RU" sz="1200" b="1" spc="22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65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</a:t>
            </a:r>
            <a:r>
              <a:rPr lang="ru-RU" sz="1200" b="1" spc="21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7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200" b="1" spc="22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60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15">
            <a:extLst>
              <a:ext uri="{FF2B5EF4-FFF2-40B4-BE49-F238E27FC236}">
                <a16:creationId xmlns:a16="http://schemas.microsoft.com/office/drawing/2014/main" id="{E6EB5461-5D2C-B4DC-A52F-B08C2FF7EA84}"/>
              </a:ext>
            </a:extLst>
          </p:cNvPr>
          <p:cNvGrpSpPr/>
          <p:nvPr/>
        </p:nvGrpSpPr>
        <p:grpSpPr>
          <a:xfrm>
            <a:off x="5029200" y="533400"/>
            <a:ext cx="1659889" cy="149860"/>
            <a:chOff x="4945379" y="765048"/>
            <a:chExt cx="1659889" cy="14986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id="{5BF87E28-9D19-427A-0DA5-799107A51A60}"/>
                </a:ext>
              </a:extLst>
            </p:cNvPr>
            <p:cNvSpPr/>
            <p:nvPr/>
          </p:nvSpPr>
          <p:spPr>
            <a:xfrm>
              <a:off x="4945379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17">
              <a:extLst>
                <a:ext uri="{FF2B5EF4-FFF2-40B4-BE49-F238E27FC236}">
                  <a16:creationId xmlns:a16="http://schemas.microsoft.com/office/drawing/2014/main" id="{A903C0F1-80CC-D72A-1F56-91C967B2818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5379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F7FD2AB8-C869-93FE-808D-69988A501404}"/>
              </a:ext>
            </a:extLst>
          </p:cNvPr>
          <p:cNvSpPr txBox="1"/>
          <p:nvPr/>
        </p:nvSpPr>
        <p:spPr>
          <a:xfrm>
            <a:off x="5410200" y="685800"/>
            <a:ext cx="800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B667614E-D408-E348-0A81-36165ACF2557}"/>
              </a:ext>
            </a:extLst>
          </p:cNvPr>
          <p:cNvGrpSpPr/>
          <p:nvPr/>
        </p:nvGrpSpPr>
        <p:grpSpPr>
          <a:xfrm>
            <a:off x="7239000" y="533400"/>
            <a:ext cx="1657985" cy="149860"/>
            <a:chOff x="7210043" y="765048"/>
            <a:chExt cx="1657985" cy="14986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4EC4CF1-6631-CB78-85C7-0EAA3905FBED}"/>
                </a:ext>
              </a:extLst>
            </p:cNvPr>
            <p:cNvSpPr/>
            <p:nvPr/>
          </p:nvSpPr>
          <p:spPr>
            <a:xfrm>
              <a:off x="7210043" y="888492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4">
                  <a:moveTo>
                    <a:pt x="0" y="0"/>
                  </a:moveTo>
                  <a:lnTo>
                    <a:pt x="1657984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7BBB0E96-7022-69FA-DEBE-B94C581A7C5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4903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id="{24BC8F14-7EF7-A8E5-E0BE-95134C50F0E0}"/>
              </a:ext>
            </a:extLst>
          </p:cNvPr>
          <p:cNvSpPr txBox="1"/>
          <p:nvPr/>
        </p:nvSpPr>
        <p:spPr>
          <a:xfrm>
            <a:off x="7696200" y="685800"/>
            <a:ext cx="976248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20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E456B528-3242-B0C1-B80E-00354C954846}"/>
              </a:ext>
            </a:extLst>
          </p:cNvPr>
          <p:cNvGrpSpPr/>
          <p:nvPr/>
        </p:nvGrpSpPr>
        <p:grpSpPr>
          <a:xfrm>
            <a:off x="9677400" y="533400"/>
            <a:ext cx="1659889" cy="149860"/>
            <a:chOff x="9473183" y="765048"/>
            <a:chExt cx="1659889" cy="14986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31FDD6B-441B-1DD8-0098-B7E9C6620917}"/>
                </a:ext>
              </a:extLst>
            </p:cNvPr>
            <p:cNvSpPr/>
            <p:nvPr/>
          </p:nvSpPr>
          <p:spPr>
            <a:xfrm>
              <a:off x="9473183" y="888492"/>
              <a:ext cx="1659889" cy="0"/>
            </a:xfrm>
            <a:custGeom>
              <a:avLst/>
              <a:gdLst/>
              <a:ahLst/>
              <a:cxnLst/>
              <a:rect l="l" t="t" r="r" b="b"/>
              <a:pathLst>
                <a:path w="1659890">
                  <a:moveTo>
                    <a:pt x="0" y="0"/>
                  </a:moveTo>
                  <a:lnTo>
                    <a:pt x="1659509" y="0"/>
                  </a:lnTo>
                </a:path>
              </a:pathLst>
            </a:custGeom>
            <a:ln w="51816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50508789-A055-51BE-7D84-CB568AEF36C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8707" y="765048"/>
              <a:ext cx="108203" cy="108203"/>
            </a:xfrm>
            <a:prstGeom prst="rect">
              <a:avLst/>
            </a:prstGeom>
          </p:spPr>
        </p:pic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34666E7D-6B94-A65A-8F36-2A8EE08C9A90}"/>
              </a:ext>
            </a:extLst>
          </p:cNvPr>
          <p:cNvSpPr txBox="1"/>
          <p:nvPr/>
        </p:nvSpPr>
        <p:spPr>
          <a:xfrm>
            <a:off x="10134600" y="685800"/>
            <a:ext cx="91884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2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ПОЛНЫЙ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7AB4715-8250-8923-A157-5A79E47D7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60097"/>
              </p:ext>
            </p:extLst>
          </p:nvPr>
        </p:nvGraphicFramePr>
        <p:xfrm>
          <a:off x="152400" y="935355"/>
          <a:ext cx="11658600" cy="7371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32183">
                  <a:extLst>
                    <a:ext uri="{9D8B030D-6E8A-4147-A177-3AD203B41FA5}">
                      <a16:colId xmlns:a16="http://schemas.microsoft.com/office/drawing/2014/main" val="2739011555"/>
                    </a:ext>
                  </a:extLst>
                </a:gridCol>
                <a:gridCol w="1994234">
                  <a:extLst>
                    <a:ext uri="{9D8B030D-6E8A-4147-A177-3AD203B41FA5}">
                      <a16:colId xmlns:a16="http://schemas.microsoft.com/office/drawing/2014/main" val="1276233286"/>
                    </a:ext>
                  </a:extLst>
                </a:gridCol>
                <a:gridCol w="2377741">
                  <a:extLst>
                    <a:ext uri="{9D8B030D-6E8A-4147-A177-3AD203B41FA5}">
                      <a16:colId xmlns:a16="http://schemas.microsoft.com/office/drawing/2014/main" val="2186179773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314460348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Календарный план профориентационной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062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Включение в полномочия заместителя директора ведения комплексной работы по профориентационной деятельности в 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работы с родителями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регионами профориентационных сервисов и программ, аккредитованных на федеральном уровне, </a:t>
                      </a:r>
                      <a:r>
                        <a:rPr lang="ru-RU" sz="1000" b="0" spc="-10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сонаправленных</a:t>
                      </a: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комплексом мероприятий проекта «Билет в будущее»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24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Соглашение с партнерами-предприятиями, организациями, представляющими площадку для организации профориентации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8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Профориентационные блоки, внедренные в учебные предметы, тематические классные часы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Внеклассная проектно-исследовательская деятельность, связанная с реальными жизненными/ производственными задачами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5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профориентационного урока на платформе bvbinfo.ru в рамках проекта «Билет в будущее»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14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0"/>
                        </a:spcBef>
                        <a:spcAft>
                          <a:spcPts val="0"/>
                        </a:spcAft>
                        <a:buClrTx/>
                        <a:buSzPct val="140000"/>
                        <a:buFont typeface="Wingdings"/>
                        <a:buNone/>
                        <a:tabLst>
                          <a:tab pos="255904" algn="l"/>
                        </a:tabLst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1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школьников в ежегодной многоуровневой онлайн-диагностике на платформе bvbinfo.ru в рамках проекта «Билет в будущее» 6-11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800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2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профессиональных проб (регистрация на платформе bvbinfo.ru) в рамках проекта «Билет в будущее», в том числе на базе предприятий – партнеров, колледжей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7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профобучения девятиклассников на базе колледжей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5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школьников в мультимедийной выставке-практикуме "Лаборатория будущего" (на базе исторических парков "Россия - моя история") в рамках проекта «Билет в будущее»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9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фестивале профессий в рамках проекта «Билет в будущее»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Wingdings"/>
                        <a:cs typeface="Wingding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профориентационной смене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3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конкурсах профессионального мастерства профессионально- практической направленности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0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000" spc="-3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</a:t>
                      </a:r>
                      <a:r>
                        <a:rPr lang="ru-RU" sz="10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 err="1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техноотрядах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39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</a:t>
                      </a:r>
                      <a:r>
                        <a:rPr lang="ru-RU" sz="100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lang="ru-RU" sz="10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профильных</a:t>
                      </a:r>
                      <a:r>
                        <a:rPr lang="ru-RU" sz="100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элективных</a:t>
                      </a:r>
                      <a:r>
                        <a:rPr lang="ru-RU" sz="10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5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905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193040" algn="l"/>
                        </a:tabLst>
                        <a:defRPr/>
                      </a:pP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педагогов</a:t>
                      </a:r>
                      <a:r>
                        <a:rPr lang="ru-RU" sz="1000" spc="-4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000" spc="-25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программе</a:t>
                      </a:r>
                      <a:r>
                        <a:rPr lang="ru-RU" sz="1000" spc="-3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spc="-2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педагогов-</a:t>
                      </a:r>
                      <a:r>
                        <a:rPr lang="ru-RU" sz="1000" spc="-10" dirty="0">
                          <a:solidFill>
                            <a:srgbClr val="031B8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навигаторов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lang="ru-RU" sz="1200" b="0" spc="-25" dirty="0">
                        <a:solidFill>
                          <a:srgbClr val="031B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78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95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3161</Words>
  <Application>Microsoft Office PowerPoint</Application>
  <PresentationFormat>Широкоэкранный</PresentationFormat>
  <Paragraphs>650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Calibri</vt:lpstr>
      <vt:lpstr>Arial Narrow</vt:lpstr>
      <vt:lpstr>Tahoma</vt:lpstr>
      <vt:lpstr>Webdings</vt:lpstr>
      <vt:lpstr>Verdana</vt:lpstr>
      <vt:lpstr>Times New Roman</vt:lpstr>
      <vt:lpstr>Arial</vt:lpstr>
      <vt:lpstr>Wingdings</vt:lpstr>
      <vt:lpstr>Arial Black</vt:lpstr>
      <vt:lpstr>Office Theme</vt:lpstr>
      <vt:lpstr>Презентация PowerPoint</vt:lpstr>
      <vt:lpstr>Идеальная Российская школа?</vt:lpstr>
      <vt:lpstr>Школа Минпросвещения России – центр образования, воспитания и просвещения, объединяющий территориально и духовно детей и взрослых, разные поколения, разные профессии, разные социальные группы для обретения</vt:lpstr>
      <vt:lpstr>Презентация PowerPoint</vt:lpstr>
      <vt:lpstr>ЗНАНИЕ: КАЧЕСТВО И ОБЪЕКТИВНОСТЬ</vt:lpstr>
      <vt:lpstr>ИНКЛЮЗИВНОЕ ОБРАЗОВАТЕЛЬНОЕ ПРОСТРАНСТВО</vt:lpstr>
      <vt:lpstr>ВОСПИТАНИЕ</vt:lpstr>
      <vt:lpstr>ТВОРЧЕСТВО</vt:lpstr>
      <vt:lpstr>ПРОФОРИЕНТАЦИЯ</vt:lpstr>
      <vt:lpstr>ЗДОРОВЬЕ</vt:lpstr>
      <vt:lpstr>УЧИТЕЛЬ. ШКОЛЬНЫЕ КОМАНДЫ</vt:lpstr>
      <vt:lpstr>Школьный климат</vt:lpstr>
      <vt:lpstr>ОБРАЗОВАТЕЛЬНАЯ СРЕДА, СОЗДАНИЕ УСЛОВИЙ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. .</cp:lastModifiedBy>
  <cp:revision>23</cp:revision>
  <dcterms:created xsi:type="dcterms:W3CDTF">2022-05-08T07:53:29Z</dcterms:created>
  <dcterms:modified xsi:type="dcterms:W3CDTF">2022-08-17T07:03:23Z</dcterms:modified>
</cp:coreProperties>
</file>