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>
      <p:cViewPr varScale="1">
        <p:scale>
          <a:sx n="69" d="100"/>
          <a:sy n="6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12178" cy="22821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«Развитие устной речи младших школьников»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77070"/>
            <a:ext cx="5603683" cy="1183551"/>
          </a:xfrm>
        </p:spPr>
        <p:txBody>
          <a:bodyPr/>
          <a:lstStyle/>
          <a:p>
            <a:r>
              <a:rPr lang="ru-RU" dirty="0" smtClean="0"/>
              <a:t>Рожкова </a:t>
            </a:r>
            <a:r>
              <a:rPr lang="ru-RU" smtClean="0"/>
              <a:t>Юлия Евгеньевна,</a:t>
            </a:r>
            <a:endParaRPr lang="ru-RU" dirty="0"/>
          </a:p>
          <a:p>
            <a:r>
              <a:rPr lang="ru-RU" dirty="0" smtClean="0"/>
              <a:t> методист кафедры РОС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-315416"/>
            <a:ext cx="6965245" cy="6768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Актуальность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300" dirty="0">
                <a:latin typeface="+mn-lt"/>
                <a:cs typeface="Times New Roman" panose="02020603050405020304" pitchFamily="18" charset="0"/>
              </a:rPr>
              <a:t>Актуальная и отвечающая современным требованиям проблема  изучение устной речи, поиск соответствующих способов и приёмов, форм и средств развития речевой деятельности у детей. Дети овладевают родным языком через речевую деятельность, через восприятие речи и говорение. Вот почему так важно создавать условия для связной речевой деятельности детей, для общения, для выражения своих мыслей. Этим объясняется актуальность выбранной темы.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ЦЕЛЬ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119257"/>
            <a:ext cx="6552728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cs typeface="Times New Roman" panose="02020603050405020304" pitchFamily="18" charset="0"/>
              </a:rPr>
              <a:t>зучить </a:t>
            </a:r>
            <a:r>
              <a:rPr lang="ru-RU" sz="4000" b="1" dirty="0">
                <a:cs typeface="Times New Roman" panose="02020603050405020304" pitchFamily="18" charset="0"/>
              </a:rPr>
              <a:t>особенности развития речи младших школьников </a:t>
            </a:r>
            <a:r>
              <a:rPr lang="ru-RU" sz="4000" b="1" dirty="0" smtClean="0">
                <a:cs typeface="Times New Roman" panose="02020603050405020304" pitchFamily="18" charset="0"/>
              </a:rPr>
              <a:t>на базовых уроках </a:t>
            </a:r>
            <a:endParaRPr lang="ru-RU" sz="4000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Задачи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99" y="1484784"/>
            <a:ext cx="7441351" cy="396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cs typeface="Times New Roman" panose="02020603050405020304" pitchFamily="18" charset="0"/>
              </a:rPr>
              <a:t>Проанализировать </a:t>
            </a:r>
            <a:r>
              <a:rPr lang="ru-RU" dirty="0">
                <a:cs typeface="Times New Roman" panose="02020603050405020304" pitchFamily="18" charset="0"/>
              </a:rPr>
              <a:t>литературу по теме развития речи.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2</a:t>
            </a:r>
            <a:r>
              <a:rPr lang="ru-RU" dirty="0" smtClean="0">
                <a:cs typeface="Times New Roman" panose="02020603050405020304" pitchFamily="18" charset="0"/>
              </a:rPr>
              <a:t>. </a:t>
            </a:r>
            <a:r>
              <a:rPr lang="ru-RU" dirty="0">
                <a:cs typeface="Times New Roman" panose="02020603050405020304" pitchFamily="18" charset="0"/>
              </a:rPr>
              <a:t>Подобрать в помощь учителю методические материалы по обогащению активного словаря младших школьников на уроке. 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3</a:t>
            </a:r>
            <a:r>
              <a:rPr lang="ru-RU" dirty="0" smtClean="0">
                <a:cs typeface="Times New Roman" panose="02020603050405020304" pitchFamily="18" charset="0"/>
              </a:rPr>
              <a:t>. </a:t>
            </a:r>
            <a:r>
              <a:rPr lang="ru-RU" dirty="0">
                <a:cs typeface="Times New Roman" panose="02020603050405020304" pitchFamily="18" charset="0"/>
              </a:rPr>
              <a:t>Оформить для учителей начальных классов города и области методические рекомендации по </a:t>
            </a:r>
            <a:r>
              <a:rPr lang="ru-RU" dirty="0" smtClean="0">
                <a:cs typeface="Times New Roman" panose="02020603050405020304" pitchFamily="18" charset="0"/>
              </a:rPr>
              <a:t>обогащению активного словаря младших школьников.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Сроки работы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420888"/>
            <a:ext cx="6196405" cy="18722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dirty="0" smtClean="0">
                <a:cs typeface="Times New Roman" panose="02020603050405020304" pitchFamily="18" charset="0"/>
              </a:rPr>
              <a:t>Предполагаемой срок работы по данной теме </a:t>
            </a:r>
          </a:p>
          <a:p>
            <a:pPr marL="0" indent="0" algn="ctr">
              <a:buNone/>
            </a:pPr>
            <a:r>
              <a:rPr lang="ru-RU" sz="3800" dirty="0" smtClean="0">
                <a:cs typeface="Times New Roman" panose="02020603050405020304" pitchFamily="18" charset="0"/>
              </a:rPr>
              <a:t> 4 </a:t>
            </a:r>
            <a:r>
              <a:rPr lang="ru-RU" sz="3800" dirty="0" smtClean="0">
                <a:cs typeface="Times New Roman" panose="02020603050405020304" pitchFamily="18" charset="0"/>
              </a:rPr>
              <a:t>года</a:t>
            </a:r>
          </a:p>
          <a:p>
            <a:pPr marL="0" indent="0" algn="ctr">
              <a:buNone/>
            </a:pPr>
            <a:r>
              <a:rPr lang="ru-RU" sz="3800" dirty="0" smtClean="0">
                <a:cs typeface="Times New Roman" panose="02020603050405020304" pitchFamily="18" charset="0"/>
              </a:rPr>
              <a:t>2020-2024 гг.</a:t>
            </a:r>
            <a:endParaRPr lang="ru-RU" sz="3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Представление результатов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024" y="1916832"/>
            <a:ext cx="6965244" cy="3168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Методический результат будет представлен в виде методических рекомендаций по обогащению активного словаря младших школьников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779</TotalTime>
  <Words>129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«Развитие устной речи младших школьников»</vt:lpstr>
      <vt:lpstr>Актуальность  Актуальная и отвечающая современным требованиям проблема  изучение устной речи, поиск соответствующих способов и приёмов, форм и средств развития речевой деятельности у детей. Дети овладевают родным языком через речевую деятельность, через восприятие речи и говорение. Вот почему так важно создавать условия для связной речевой деятельности детей, для общения, для выражения своих мыслей. Этим объясняется актуальность выбранной темы. </vt:lpstr>
      <vt:lpstr>ЦЕЛЬ </vt:lpstr>
      <vt:lpstr>Задачи </vt:lpstr>
      <vt:lpstr>Сроки работы </vt:lpstr>
      <vt:lpstr>Представление результатов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18</cp:revision>
  <dcterms:created xsi:type="dcterms:W3CDTF">2020-02-20T00:55:50Z</dcterms:created>
  <dcterms:modified xsi:type="dcterms:W3CDTF">2021-02-16T05:09:11Z</dcterms:modified>
</cp:coreProperties>
</file>