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98" r:id="rId2"/>
    <p:sldMasterId id="2147483710" r:id="rId3"/>
  </p:sldMasterIdLst>
  <p:notesMasterIdLst>
    <p:notesMasterId r:id="rId27"/>
  </p:notesMasterIdLst>
  <p:sldIdLst>
    <p:sldId id="256" r:id="rId4"/>
    <p:sldId id="262" r:id="rId5"/>
    <p:sldId id="280" r:id="rId6"/>
    <p:sldId id="281" r:id="rId7"/>
    <p:sldId id="268" r:id="rId8"/>
    <p:sldId id="260" r:id="rId9"/>
    <p:sldId id="259" r:id="rId10"/>
    <p:sldId id="269" r:id="rId11"/>
    <p:sldId id="284" r:id="rId12"/>
    <p:sldId id="270" r:id="rId13"/>
    <p:sldId id="285" r:id="rId14"/>
    <p:sldId id="286" r:id="rId15"/>
    <p:sldId id="287" r:id="rId16"/>
    <p:sldId id="288" r:id="rId17"/>
    <p:sldId id="289" r:id="rId18"/>
    <p:sldId id="290" r:id="rId19"/>
    <p:sldId id="278" r:id="rId20"/>
    <p:sldId id="279" r:id="rId21"/>
    <p:sldId id="277" r:id="rId22"/>
    <p:sldId id="258" r:id="rId23"/>
    <p:sldId id="276" r:id="rId24"/>
    <p:sldId id="282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585034509575203E-2"/>
          <c:y val="1.5086861873663275E-3"/>
          <c:w val="0.62394478467969472"/>
          <c:h val="0.89369173680876335"/>
        </c:manualLayout>
      </c:layout>
      <c:pie3DChart>
        <c:varyColors val="1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c:spPr>
          <c:dPt>
            <c:idx val="0"/>
            <c:bubble3D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  <c:extLst>
              <c:ext xmlns:c16="http://schemas.microsoft.com/office/drawing/2014/chart" uri="{C3380CC4-5D6E-409C-BE32-E72D297353CC}">
                <c16:uniqueId val="{00000000-976A-4E50-9B2F-E85E3815E11E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c:spPr>
            <c:extLst>
              <c:ext xmlns:c16="http://schemas.microsoft.com/office/drawing/2014/chart" uri="{C3380CC4-5D6E-409C-BE32-E72D297353CC}">
                <c16:uniqueId val="{00000001-976A-4E50-9B2F-E85E3815E11E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  <c:extLst>
              <c:ext xmlns:c16="http://schemas.microsoft.com/office/drawing/2014/chart" uri="{C3380CC4-5D6E-409C-BE32-E72D297353CC}">
                <c16:uniqueId val="{00000002-976A-4E50-9B2F-E85E3815E11E}"/>
              </c:ext>
            </c:extLst>
          </c:dPt>
          <c:dLbls>
            <c:dLbl>
              <c:idx val="0"/>
              <c:layout>
                <c:manualLayout>
                  <c:x val="-0.1181582458442697"/>
                  <c:y val="9.21456692913385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6A-4E50-9B2F-E85E3815E11E}"/>
                </c:ext>
              </c:extLst>
            </c:dLbl>
            <c:dLbl>
              <c:idx val="1"/>
              <c:layout>
                <c:manualLayout>
                  <c:x val="-0.21067922219524171"/>
                  <c:y val="-0.1662239497739735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6A-4E50-9B2F-E85E3815E11E}"/>
                </c:ext>
              </c:extLst>
            </c:dLbl>
            <c:dLbl>
              <c:idx val="2"/>
              <c:layout>
                <c:manualLayout>
                  <c:x val="0.1169303232441545"/>
                  <c:y val="-6.974558307253353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6A-4E50-9B2F-E85E3815E1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PowerPoint]Лист1'!$A$2:$A$4</c:f>
              <c:strCache>
                <c:ptCount val="3"/>
                <c:pt idx="0">
                  <c:v>врожденные способности</c:v>
                </c:pt>
                <c:pt idx="1">
                  <c:v>предметные знания</c:v>
                </c:pt>
                <c:pt idx="2">
                  <c:v>владение навыками подготовки  (психологическая готовность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0%</c:formatCode>
                <c:ptCount val="3"/>
                <c:pt idx="0">
                  <c:v>0.2</c:v>
                </c:pt>
                <c:pt idx="1">
                  <c:v>0.30000000000000032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6A-4E50-9B2F-E85E3815E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/>
            </a:pPr>
            <a:endParaRPr lang="ru-RU"/>
          </a:p>
        </c:txPr>
      </c:legendEntry>
      <c:layout>
        <c:manualLayout>
          <c:xMode val="edge"/>
          <c:yMode val="edge"/>
          <c:x val="0.63421857665919179"/>
          <c:y val="0.11001843462852064"/>
          <c:w val="0.36578142334080865"/>
          <c:h val="0.8899815653714793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5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2681F-6FC9-4F10-B828-9D0A7DE91DC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A02F916-58FC-4ED5-A3E5-8ACDD70BD42F}">
      <dgm:prSet/>
      <dgm:spPr/>
      <dgm:t>
        <a:bodyPr/>
        <a:lstStyle/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Родители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D05D86C-725D-47DE-B038-4EE4CD21433F}" type="parTrans" cxnId="{4CEE815D-B3BF-44C9-951E-3788355909C2}">
      <dgm:prSet/>
      <dgm:spPr/>
    </dgm:pt>
    <dgm:pt modelId="{16C0A194-BD98-442D-B727-51042B9D65A6}" type="sibTrans" cxnId="{4CEE815D-B3BF-44C9-951E-3788355909C2}">
      <dgm:prSet/>
      <dgm:spPr/>
    </dgm:pt>
    <dgm:pt modelId="{041D28B7-3C77-420D-AC80-99FDD67D60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Снижение напряжения и тревожности ребенка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5696C8E-2F0B-4DD5-A503-A8AC9BA37417}" type="parTrans" cxnId="{6A09FEA3-38D2-4323-8617-48C0F1DA29E8}">
      <dgm:prSet/>
      <dgm:spPr/>
      <dgm:t>
        <a:bodyPr/>
        <a:lstStyle/>
        <a:p>
          <a:endParaRPr lang="ru-RU"/>
        </a:p>
      </dgm:t>
    </dgm:pt>
    <dgm:pt modelId="{A6D71381-1C80-44C8-A817-A2F86E1940CB}" type="sibTrans" cxnId="{6A09FEA3-38D2-4323-8617-48C0F1DA29E8}">
      <dgm:prSet/>
      <dgm:spPr/>
    </dgm:pt>
    <dgm:pt modelId="{55D0FDF7-4B17-440A-A111-FF3DDDAC2E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Наблюдение за самочувствием ребенка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B3AD69E-B5A8-4241-948C-6588C78994F9}" type="parTrans" cxnId="{451DCC5A-B577-4A36-9523-E539608CB8F2}">
      <dgm:prSet/>
      <dgm:spPr/>
      <dgm:t>
        <a:bodyPr/>
        <a:lstStyle/>
        <a:p>
          <a:endParaRPr lang="ru-RU"/>
        </a:p>
      </dgm:t>
    </dgm:pt>
    <dgm:pt modelId="{269B0583-E5F0-44BE-AE82-572A891AB538}" type="sibTrans" cxnId="{451DCC5A-B577-4A36-9523-E539608CB8F2}">
      <dgm:prSet/>
      <dgm:spPr/>
    </dgm:pt>
    <dgm:pt modelId="{E93BF0A6-31F1-4AFA-AE65-4870DE722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Контроль режима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подготовки ребенка 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805C838-5AE4-48DB-89B7-2C226D1840F1}" type="parTrans" cxnId="{9FA58D13-2BF0-43EE-A64D-D1E6287B98A6}">
      <dgm:prSet/>
      <dgm:spPr/>
      <dgm:t>
        <a:bodyPr/>
        <a:lstStyle/>
        <a:p>
          <a:endParaRPr lang="ru-RU"/>
        </a:p>
      </dgm:t>
    </dgm:pt>
    <dgm:pt modelId="{0DE78001-5AB3-493C-BC7B-10EF9AFD666D}" type="sibTrans" cxnId="{9FA58D13-2BF0-43EE-A64D-D1E6287B98A6}">
      <dgm:prSet/>
      <dgm:spPr/>
    </dgm:pt>
    <dgm:pt modelId="{4445E9B6-5C77-49D2-AF0B-E127BB611D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комфортных условий для занятий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103E846-0A7D-4D86-A47C-D28E595741C2}" type="parTrans" cxnId="{4C7E2718-6C56-4DE7-8F87-C47B33AFE065}">
      <dgm:prSet/>
      <dgm:spPr/>
      <dgm:t>
        <a:bodyPr/>
        <a:lstStyle/>
        <a:p>
          <a:endParaRPr lang="ru-RU"/>
        </a:p>
      </dgm:t>
    </dgm:pt>
    <dgm:pt modelId="{B43F1E93-53B2-49BF-A793-8AA6592C8735}" type="sibTrans" cxnId="{4C7E2718-6C56-4DE7-8F87-C47B33AFE065}">
      <dgm:prSet/>
      <dgm:spPr/>
    </dgm:pt>
    <dgm:pt modelId="{0A4BD58D-5D54-47F2-9824-A7912D6A53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полноценного питания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E7D7BF1-7C47-481C-887A-8113CC147F0F}" type="parTrans" cxnId="{07F8DB49-149B-4062-94B9-7A419705EB9C}">
      <dgm:prSet/>
      <dgm:spPr/>
      <dgm:t>
        <a:bodyPr/>
        <a:lstStyle/>
        <a:p>
          <a:endParaRPr lang="ru-RU"/>
        </a:p>
      </dgm:t>
    </dgm:pt>
    <dgm:pt modelId="{772DE619-4761-4506-9A4C-0147FD3B62C7}" type="sibTrans" cxnId="{07F8DB49-149B-4062-94B9-7A419705EB9C}">
      <dgm:prSet/>
      <dgm:spPr/>
    </dgm:pt>
    <dgm:pt modelId="{DACC3A60-72A7-4E42-9F07-F73004580F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Ознакомление с методикой подготовки к экзаменам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FB83DE5-BFD3-4267-BA1F-BC3326AD2213}" type="parTrans" cxnId="{3FF6B453-358C-44B0-A527-CB0BF71B6752}">
      <dgm:prSet/>
      <dgm:spPr/>
      <dgm:t>
        <a:bodyPr/>
        <a:lstStyle/>
        <a:p>
          <a:endParaRPr lang="ru-RU"/>
        </a:p>
      </dgm:t>
    </dgm:pt>
    <dgm:pt modelId="{37BB9E02-814C-4B3D-A856-359E8636F909}" type="sibTrans" cxnId="{3FF6B453-358C-44B0-A527-CB0BF71B6752}">
      <dgm:prSet/>
      <dgm:spPr/>
    </dgm:pt>
    <dgm:pt modelId="{D444BBAB-A50C-4B83-935E-A4040F1B61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различными вариантами тестовых заданий по предметам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B7051A4-AE2C-41A0-BA34-0832778DECE8}" type="parTrans" cxnId="{21FC0B54-2C66-486C-A725-2A9F32BDD1C3}">
      <dgm:prSet/>
      <dgm:spPr/>
      <dgm:t>
        <a:bodyPr/>
        <a:lstStyle/>
        <a:p>
          <a:endParaRPr lang="ru-RU"/>
        </a:p>
      </dgm:t>
    </dgm:pt>
    <dgm:pt modelId="{4AD3D326-7E01-448E-A03D-DD002E824243}" type="sibTrans" cxnId="{21FC0B54-2C66-486C-A725-2A9F32BDD1C3}">
      <dgm:prSet/>
      <dgm:spPr/>
    </dgm:pt>
    <dgm:pt modelId="{85288B68-E9A3-404D-AA6B-73BC0D8041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Поддерживание непрерывного контакта с классным руководителем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и администрацией ОУ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9652825-2870-4A8D-B102-28E004D60DD7}" type="parTrans" cxnId="{89C19987-FB6A-4D60-A5B7-5C8588357E9F}">
      <dgm:prSet/>
      <dgm:spPr/>
      <dgm:t>
        <a:bodyPr/>
        <a:lstStyle/>
        <a:p>
          <a:endParaRPr lang="ru-RU"/>
        </a:p>
      </dgm:t>
    </dgm:pt>
    <dgm:pt modelId="{2F4DDDF4-44F9-446A-B547-C2E2CF1F65AA}" type="sibTrans" cxnId="{89C19987-FB6A-4D60-A5B7-5C8588357E9F}">
      <dgm:prSet/>
      <dgm:spPr/>
    </dgm:pt>
    <dgm:pt modelId="{BC48B738-FD14-46DC-B0DA-72C296C59F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Посещение родительских собраний, лекториев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BB776D9-B0F1-446B-AF68-43044640F0E8}" type="parTrans" cxnId="{AA04D56C-549C-445C-9A90-B625187CD4CB}">
      <dgm:prSet/>
      <dgm:spPr/>
      <dgm:t>
        <a:bodyPr/>
        <a:lstStyle/>
        <a:p>
          <a:endParaRPr lang="ru-RU"/>
        </a:p>
      </dgm:t>
    </dgm:pt>
    <dgm:pt modelId="{D6A2C5F1-5B87-4608-8872-29C481457190}" type="sibTrans" cxnId="{AA04D56C-549C-445C-9A90-B625187CD4CB}">
      <dgm:prSet/>
      <dgm:spPr/>
    </dgm:pt>
    <dgm:pt modelId="{1BBA95E1-E2BA-4380-BC8D-9FDDD8F76B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дополнительных занятий по предметам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2DBA371-0879-44AB-A50B-FA55DC9E1E27}" type="parTrans" cxnId="{3E77B676-1910-4F24-8B16-8E03F8C7A8F8}">
      <dgm:prSet/>
      <dgm:spPr/>
      <dgm:t>
        <a:bodyPr/>
        <a:lstStyle/>
        <a:p>
          <a:endParaRPr lang="ru-RU"/>
        </a:p>
      </dgm:t>
    </dgm:pt>
    <dgm:pt modelId="{1B350B67-AA06-4183-9EFF-D1621D61F174}" type="sibTrans" cxnId="{3E77B676-1910-4F24-8B16-8E03F8C7A8F8}">
      <dgm:prSet/>
      <dgm:spPr/>
    </dgm:pt>
    <dgm:pt modelId="{B485633D-D7FB-4BE5-A1ED-55F7D1606EB0}" type="pres">
      <dgm:prSet presAssocID="{8322681F-6FC9-4F10-B828-9D0A7DE91DC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753624-45CE-42F4-83E5-825F3273C496}" type="pres">
      <dgm:prSet presAssocID="{8A02F916-58FC-4ED5-A3E5-8ACDD70BD42F}" presName="centerShape" presStyleLbl="node0" presStyleIdx="0" presStyleCnt="1"/>
      <dgm:spPr/>
    </dgm:pt>
    <dgm:pt modelId="{117AFE89-7085-4607-9D01-52A6C3FD37F0}" type="pres">
      <dgm:prSet presAssocID="{45696C8E-2F0B-4DD5-A503-A8AC9BA37417}" presName="Name9" presStyleLbl="parChTrans1D2" presStyleIdx="0" presStyleCnt="10"/>
      <dgm:spPr/>
    </dgm:pt>
    <dgm:pt modelId="{54DBF957-EC46-410D-9EB4-A412E541673D}" type="pres">
      <dgm:prSet presAssocID="{45696C8E-2F0B-4DD5-A503-A8AC9BA37417}" presName="connTx" presStyleLbl="parChTrans1D2" presStyleIdx="0" presStyleCnt="10"/>
      <dgm:spPr/>
    </dgm:pt>
    <dgm:pt modelId="{B3D9C078-6ADA-48C1-A7EA-A93320896623}" type="pres">
      <dgm:prSet presAssocID="{041D28B7-3C77-420D-AC80-99FDD67D6085}" presName="node" presStyleLbl="node1" presStyleIdx="0" presStyleCnt="10">
        <dgm:presLayoutVars>
          <dgm:bulletEnabled val="1"/>
        </dgm:presLayoutVars>
      </dgm:prSet>
      <dgm:spPr/>
    </dgm:pt>
    <dgm:pt modelId="{65EF4CFE-496D-4B06-864D-5FDF8BD97725}" type="pres">
      <dgm:prSet presAssocID="{BB3AD69E-B5A8-4241-948C-6588C78994F9}" presName="Name9" presStyleLbl="parChTrans1D2" presStyleIdx="1" presStyleCnt="10"/>
      <dgm:spPr/>
    </dgm:pt>
    <dgm:pt modelId="{F756C905-BA97-453A-BBA3-357D055D5416}" type="pres">
      <dgm:prSet presAssocID="{BB3AD69E-B5A8-4241-948C-6588C78994F9}" presName="connTx" presStyleLbl="parChTrans1D2" presStyleIdx="1" presStyleCnt="10"/>
      <dgm:spPr/>
    </dgm:pt>
    <dgm:pt modelId="{B3EF95C9-D800-4820-8104-5C30038A606F}" type="pres">
      <dgm:prSet presAssocID="{55D0FDF7-4B17-440A-A111-FF3DDDAC2E34}" presName="node" presStyleLbl="node1" presStyleIdx="1" presStyleCnt="10">
        <dgm:presLayoutVars>
          <dgm:bulletEnabled val="1"/>
        </dgm:presLayoutVars>
      </dgm:prSet>
      <dgm:spPr/>
    </dgm:pt>
    <dgm:pt modelId="{2D6BE4CE-787B-43B3-B8B9-8C30C02A9D35}" type="pres">
      <dgm:prSet presAssocID="{5805C838-5AE4-48DB-89B7-2C226D1840F1}" presName="Name9" presStyleLbl="parChTrans1D2" presStyleIdx="2" presStyleCnt="10"/>
      <dgm:spPr/>
    </dgm:pt>
    <dgm:pt modelId="{BB653428-1D95-4C2C-9C6C-271805601266}" type="pres">
      <dgm:prSet presAssocID="{5805C838-5AE4-48DB-89B7-2C226D1840F1}" presName="connTx" presStyleLbl="parChTrans1D2" presStyleIdx="2" presStyleCnt="10"/>
      <dgm:spPr/>
    </dgm:pt>
    <dgm:pt modelId="{6EBFCED4-4394-4B0E-BC95-79808F33D484}" type="pres">
      <dgm:prSet presAssocID="{E93BF0A6-31F1-4AFA-AE65-4870DE722133}" presName="node" presStyleLbl="node1" presStyleIdx="2" presStyleCnt="10">
        <dgm:presLayoutVars>
          <dgm:bulletEnabled val="1"/>
        </dgm:presLayoutVars>
      </dgm:prSet>
      <dgm:spPr/>
    </dgm:pt>
    <dgm:pt modelId="{57F2616E-ACEF-4B66-8364-7796226EC86A}" type="pres">
      <dgm:prSet presAssocID="{8103E846-0A7D-4D86-A47C-D28E595741C2}" presName="Name9" presStyleLbl="parChTrans1D2" presStyleIdx="3" presStyleCnt="10"/>
      <dgm:spPr/>
    </dgm:pt>
    <dgm:pt modelId="{721AA59A-9F28-4645-946F-48D797898EA1}" type="pres">
      <dgm:prSet presAssocID="{8103E846-0A7D-4D86-A47C-D28E595741C2}" presName="connTx" presStyleLbl="parChTrans1D2" presStyleIdx="3" presStyleCnt="10"/>
      <dgm:spPr/>
    </dgm:pt>
    <dgm:pt modelId="{4F92DEE2-EF84-400E-AD16-B2CD8655003F}" type="pres">
      <dgm:prSet presAssocID="{4445E9B6-5C77-49D2-AF0B-E127BB611D6B}" presName="node" presStyleLbl="node1" presStyleIdx="3" presStyleCnt="10">
        <dgm:presLayoutVars>
          <dgm:bulletEnabled val="1"/>
        </dgm:presLayoutVars>
      </dgm:prSet>
      <dgm:spPr/>
    </dgm:pt>
    <dgm:pt modelId="{264406B1-67BA-42BF-AA32-E44B8EAA8807}" type="pres">
      <dgm:prSet presAssocID="{EE7D7BF1-7C47-481C-887A-8113CC147F0F}" presName="Name9" presStyleLbl="parChTrans1D2" presStyleIdx="4" presStyleCnt="10"/>
      <dgm:spPr/>
    </dgm:pt>
    <dgm:pt modelId="{1398A7EB-344A-4E94-8C51-54808631C8FF}" type="pres">
      <dgm:prSet presAssocID="{EE7D7BF1-7C47-481C-887A-8113CC147F0F}" presName="connTx" presStyleLbl="parChTrans1D2" presStyleIdx="4" presStyleCnt="10"/>
      <dgm:spPr/>
    </dgm:pt>
    <dgm:pt modelId="{6DFB8701-27CC-4A5D-9682-A5BE7872A8E3}" type="pres">
      <dgm:prSet presAssocID="{0A4BD58D-5D54-47F2-9824-A7912D6A53DE}" presName="node" presStyleLbl="node1" presStyleIdx="4" presStyleCnt="10">
        <dgm:presLayoutVars>
          <dgm:bulletEnabled val="1"/>
        </dgm:presLayoutVars>
      </dgm:prSet>
      <dgm:spPr/>
    </dgm:pt>
    <dgm:pt modelId="{C6E53011-9E0B-4BEA-A3E3-0D5B35376558}" type="pres">
      <dgm:prSet presAssocID="{BFB83DE5-BFD3-4267-BA1F-BC3326AD2213}" presName="Name9" presStyleLbl="parChTrans1D2" presStyleIdx="5" presStyleCnt="10"/>
      <dgm:spPr/>
    </dgm:pt>
    <dgm:pt modelId="{789AB86E-0E2C-46BB-B071-4BEA0CF39EF7}" type="pres">
      <dgm:prSet presAssocID="{BFB83DE5-BFD3-4267-BA1F-BC3326AD2213}" presName="connTx" presStyleLbl="parChTrans1D2" presStyleIdx="5" presStyleCnt="10"/>
      <dgm:spPr/>
    </dgm:pt>
    <dgm:pt modelId="{6EE4AB24-9A19-4CC2-AA1D-5F576A305C72}" type="pres">
      <dgm:prSet presAssocID="{DACC3A60-72A7-4E42-9F07-F73004580F55}" presName="node" presStyleLbl="node1" presStyleIdx="5" presStyleCnt="10">
        <dgm:presLayoutVars>
          <dgm:bulletEnabled val="1"/>
        </dgm:presLayoutVars>
      </dgm:prSet>
      <dgm:spPr/>
    </dgm:pt>
    <dgm:pt modelId="{E55044D9-1977-451F-90AF-DFE658D205BA}" type="pres">
      <dgm:prSet presAssocID="{6B7051A4-AE2C-41A0-BA34-0832778DECE8}" presName="Name9" presStyleLbl="parChTrans1D2" presStyleIdx="6" presStyleCnt="10"/>
      <dgm:spPr/>
    </dgm:pt>
    <dgm:pt modelId="{F69833DE-B407-4E42-8259-D3EE72324450}" type="pres">
      <dgm:prSet presAssocID="{6B7051A4-AE2C-41A0-BA34-0832778DECE8}" presName="connTx" presStyleLbl="parChTrans1D2" presStyleIdx="6" presStyleCnt="10"/>
      <dgm:spPr/>
    </dgm:pt>
    <dgm:pt modelId="{A67B65A0-E042-42E2-B258-931951774BEF}" type="pres">
      <dgm:prSet presAssocID="{D444BBAB-A50C-4B83-935E-A4040F1B616C}" presName="node" presStyleLbl="node1" presStyleIdx="6" presStyleCnt="10">
        <dgm:presLayoutVars>
          <dgm:bulletEnabled val="1"/>
        </dgm:presLayoutVars>
      </dgm:prSet>
      <dgm:spPr/>
    </dgm:pt>
    <dgm:pt modelId="{CB5FA7D8-7E0A-4328-9CEF-973288E2A5CA}" type="pres">
      <dgm:prSet presAssocID="{59652825-2870-4A8D-B102-28E004D60DD7}" presName="Name9" presStyleLbl="parChTrans1D2" presStyleIdx="7" presStyleCnt="10"/>
      <dgm:spPr/>
    </dgm:pt>
    <dgm:pt modelId="{CDB44CCE-D3A8-4EE5-81A1-9A824FD37E1B}" type="pres">
      <dgm:prSet presAssocID="{59652825-2870-4A8D-B102-28E004D60DD7}" presName="connTx" presStyleLbl="parChTrans1D2" presStyleIdx="7" presStyleCnt="10"/>
      <dgm:spPr/>
    </dgm:pt>
    <dgm:pt modelId="{B6DB7F7B-EEE6-4DAD-8CB7-F0988F59F292}" type="pres">
      <dgm:prSet presAssocID="{85288B68-E9A3-404D-AA6B-73BC0D8041D1}" presName="node" presStyleLbl="node1" presStyleIdx="7" presStyleCnt="10">
        <dgm:presLayoutVars>
          <dgm:bulletEnabled val="1"/>
        </dgm:presLayoutVars>
      </dgm:prSet>
      <dgm:spPr/>
    </dgm:pt>
    <dgm:pt modelId="{9BA790C0-8D46-498C-BA37-456C75362930}" type="pres">
      <dgm:prSet presAssocID="{EBB776D9-B0F1-446B-AF68-43044640F0E8}" presName="Name9" presStyleLbl="parChTrans1D2" presStyleIdx="8" presStyleCnt="10"/>
      <dgm:spPr/>
    </dgm:pt>
    <dgm:pt modelId="{28873236-1F43-4242-AAA0-FB9F04292437}" type="pres">
      <dgm:prSet presAssocID="{EBB776D9-B0F1-446B-AF68-43044640F0E8}" presName="connTx" presStyleLbl="parChTrans1D2" presStyleIdx="8" presStyleCnt="10"/>
      <dgm:spPr/>
    </dgm:pt>
    <dgm:pt modelId="{809706FA-18FB-4437-A20D-037682775306}" type="pres">
      <dgm:prSet presAssocID="{BC48B738-FD14-46DC-B0DA-72C296C59FAA}" presName="node" presStyleLbl="node1" presStyleIdx="8" presStyleCnt="10">
        <dgm:presLayoutVars>
          <dgm:bulletEnabled val="1"/>
        </dgm:presLayoutVars>
      </dgm:prSet>
      <dgm:spPr/>
    </dgm:pt>
    <dgm:pt modelId="{EF60ED72-57EF-457E-A0C4-50991E96A85D}" type="pres">
      <dgm:prSet presAssocID="{F2DBA371-0879-44AB-A50B-FA55DC9E1E27}" presName="Name9" presStyleLbl="parChTrans1D2" presStyleIdx="9" presStyleCnt="10"/>
      <dgm:spPr/>
    </dgm:pt>
    <dgm:pt modelId="{7F0EAC2B-FAAD-4AC2-9415-57F84B15EE00}" type="pres">
      <dgm:prSet presAssocID="{F2DBA371-0879-44AB-A50B-FA55DC9E1E27}" presName="connTx" presStyleLbl="parChTrans1D2" presStyleIdx="9" presStyleCnt="10"/>
      <dgm:spPr/>
    </dgm:pt>
    <dgm:pt modelId="{BBED210C-25E1-4AA5-AE92-3EAD754D2A10}" type="pres">
      <dgm:prSet presAssocID="{1BBA95E1-E2BA-4380-BC8D-9FDDD8F76B35}" presName="node" presStyleLbl="node1" presStyleIdx="9" presStyleCnt="10">
        <dgm:presLayoutVars>
          <dgm:bulletEnabled val="1"/>
        </dgm:presLayoutVars>
      </dgm:prSet>
      <dgm:spPr/>
    </dgm:pt>
  </dgm:ptLst>
  <dgm:cxnLst>
    <dgm:cxn modelId="{4C7E2718-6C56-4DE7-8F87-C47B33AFE065}" srcId="{8A02F916-58FC-4ED5-A3E5-8ACDD70BD42F}" destId="{4445E9B6-5C77-49D2-AF0B-E127BB611D6B}" srcOrd="3" destOrd="0" parTransId="{8103E846-0A7D-4D86-A47C-D28E595741C2}" sibTransId="{B43F1E93-53B2-49BF-A793-8AA6592C8735}"/>
    <dgm:cxn modelId="{47127364-7FBD-481C-88F9-212C731E765F}" type="presOf" srcId="{BFB83DE5-BFD3-4267-BA1F-BC3326AD2213}" destId="{C6E53011-9E0B-4BEA-A3E3-0D5B35376558}" srcOrd="0" destOrd="0" presId="urn:microsoft.com/office/officeart/2005/8/layout/radial1"/>
    <dgm:cxn modelId="{07F8DB49-149B-4062-94B9-7A419705EB9C}" srcId="{8A02F916-58FC-4ED5-A3E5-8ACDD70BD42F}" destId="{0A4BD58D-5D54-47F2-9824-A7912D6A53DE}" srcOrd="4" destOrd="0" parTransId="{EE7D7BF1-7C47-481C-887A-8113CC147F0F}" sibTransId="{772DE619-4761-4506-9A4C-0147FD3B62C7}"/>
    <dgm:cxn modelId="{37487A3D-0D73-4B8D-9224-03106EA6AA72}" type="presOf" srcId="{6B7051A4-AE2C-41A0-BA34-0832778DECE8}" destId="{F69833DE-B407-4E42-8259-D3EE72324450}" srcOrd="1" destOrd="0" presId="urn:microsoft.com/office/officeart/2005/8/layout/radial1"/>
    <dgm:cxn modelId="{9FA58D13-2BF0-43EE-A64D-D1E6287B98A6}" srcId="{8A02F916-58FC-4ED5-A3E5-8ACDD70BD42F}" destId="{E93BF0A6-31F1-4AFA-AE65-4870DE722133}" srcOrd="2" destOrd="0" parTransId="{5805C838-5AE4-48DB-89B7-2C226D1840F1}" sibTransId="{0DE78001-5AB3-493C-BC7B-10EF9AFD666D}"/>
    <dgm:cxn modelId="{21FC0B54-2C66-486C-A725-2A9F32BDD1C3}" srcId="{8A02F916-58FC-4ED5-A3E5-8ACDD70BD42F}" destId="{D444BBAB-A50C-4B83-935E-A4040F1B616C}" srcOrd="6" destOrd="0" parTransId="{6B7051A4-AE2C-41A0-BA34-0832778DECE8}" sibTransId="{4AD3D326-7E01-448E-A03D-DD002E824243}"/>
    <dgm:cxn modelId="{6A09FEA3-38D2-4323-8617-48C0F1DA29E8}" srcId="{8A02F916-58FC-4ED5-A3E5-8ACDD70BD42F}" destId="{041D28B7-3C77-420D-AC80-99FDD67D6085}" srcOrd="0" destOrd="0" parTransId="{45696C8E-2F0B-4DD5-A503-A8AC9BA37417}" sibTransId="{A6D71381-1C80-44C8-A817-A2F86E1940CB}"/>
    <dgm:cxn modelId="{8B298208-C98E-4ABB-8187-D3797FFC4852}" type="presOf" srcId="{EBB776D9-B0F1-446B-AF68-43044640F0E8}" destId="{28873236-1F43-4242-AAA0-FB9F04292437}" srcOrd="1" destOrd="0" presId="urn:microsoft.com/office/officeart/2005/8/layout/radial1"/>
    <dgm:cxn modelId="{B490FDCA-B5B5-4019-9622-C4935768EC34}" type="presOf" srcId="{F2DBA371-0879-44AB-A50B-FA55DC9E1E27}" destId="{EF60ED72-57EF-457E-A0C4-50991E96A85D}" srcOrd="0" destOrd="0" presId="urn:microsoft.com/office/officeart/2005/8/layout/radial1"/>
    <dgm:cxn modelId="{DDCA3E58-6635-4D85-960D-3FB83744C664}" type="presOf" srcId="{8A02F916-58FC-4ED5-A3E5-8ACDD70BD42F}" destId="{46753624-45CE-42F4-83E5-825F3273C496}" srcOrd="0" destOrd="0" presId="urn:microsoft.com/office/officeart/2005/8/layout/radial1"/>
    <dgm:cxn modelId="{9DEB2491-5955-46B9-BD63-4E33165CB5CA}" type="presOf" srcId="{EBB776D9-B0F1-446B-AF68-43044640F0E8}" destId="{9BA790C0-8D46-498C-BA37-456C75362930}" srcOrd="0" destOrd="0" presId="urn:microsoft.com/office/officeart/2005/8/layout/radial1"/>
    <dgm:cxn modelId="{CB106EC3-FE37-49E1-A9B8-915D24E83B57}" type="presOf" srcId="{041D28B7-3C77-420D-AC80-99FDD67D6085}" destId="{B3D9C078-6ADA-48C1-A7EA-A93320896623}" srcOrd="0" destOrd="0" presId="urn:microsoft.com/office/officeart/2005/8/layout/radial1"/>
    <dgm:cxn modelId="{19CEDD0C-74C6-4432-8AAE-BE4133E5F158}" type="presOf" srcId="{5805C838-5AE4-48DB-89B7-2C226D1840F1}" destId="{2D6BE4CE-787B-43B3-B8B9-8C30C02A9D35}" srcOrd="0" destOrd="0" presId="urn:microsoft.com/office/officeart/2005/8/layout/radial1"/>
    <dgm:cxn modelId="{5B940566-FB8F-4165-8B01-8F09EE67038B}" type="presOf" srcId="{0A4BD58D-5D54-47F2-9824-A7912D6A53DE}" destId="{6DFB8701-27CC-4A5D-9682-A5BE7872A8E3}" srcOrd="0" destOrd="0" presId="urn:microsoft.com/office/officeart/2005/8/layout/radial1"/>
    <dgm:cxn modelId="{466B9215-9AC2-49DD-96B7-A7FF29F09DC0}" type="presOf" srcId="{55D0FDF7-4B17-440A-A111-FF3DDDAC2E34}" destId="{B3EF95C9-D800-4820-8104-5C30038A606F}" srcOrd="0" destOrd="0" presId="urn:microsoft.com/office/officeart/2005/8/layout/radial1"/>
    <dgm:cxn modelId="{019BCBCA-8AAE-4AF5-AC7A-0656702AD659}" type="presOf" srcId="{E93BF0A6-31F1-4AFA-AE65-4870DE722133}" destId="{6EBFCED4-4394-4B0E-BC95-79808F33D484}" srcOrd="0" destOrd="0" presId="urn:microsoft.com/office/officeart/2005/8/layout/radial1"/>
    <dgm:cxn modelId="{3539B7D4-A6B1-4954-AA04-1D52182F8CCD}" type="presOf" srcId="{BB3AD69E-B5A8-4241-948C-6588C78994F9}" destId="{F756C905-BA97-453A-BBA3-357D055D5416}" srcOrd="1" destOrd="0" presId="urn:microsoft.com/office/officeart/2005/8/layout/radial1"/>
    <dgm:cxn modelId="{4ED39F8F-8CD8-411E-B944-A6AC3FCF5779}" type="presOf" srcId="{BFB83DE5-BFD3-4267-BA1F-BC3326AD2213}" destId="{789AB86E-0E2C-46BB-B071-4BEA0CF39EF7}" srcOrd="1" destOrd="0" presId="urn:microsoft.com/office/officeart/2005/8/layout/radial1"/>
    <dgm:cxn modelId="{9CD60446-77AB-4AF1-89B9-DF19E9BDABBF}" type="presOf" srcId="{8103E846-0A7D-4D86-A47C-D28E595741C2}" destId="{721AA59A-9F28-4645-946F-48D797898EA1}" srcOrd="1" destOrd="0" presId="urn:microsoft.com/office/officeart/2005/8/layout/radial1"/>
    <dgm:cxn modelId="{451DCC5A-B577-4A36-9523-E539608CB8F2}" srcId="{8A02F916-58FC-4ED5-A3E5-8ACDD70BD42F}" destId="{55D0FDF7-4B17-440A-A111-FF3DDDAC2E34}" srcOrd="1" destOrd="0" parTransId="{BB3AD69E-B5A8-4241-948C-6588C78994F9}" sibTransId="{269B0583-E5F0-44BE-AE82-572A891AB538}"/>
    <dgm:cxn modelId="{BE4C8F16-0FCF-475B-8E96-3F999322E507}" type="presOf" srcId="{EE7D7BF1-7C47-481C-887A-8113CC147F0F}" destId="{264406B1-67BA-42BF-AA32-E44B8EAA8807}" srcOrd="0" destOrd="0" presId="urn:microsoft.com/office/officeart/2005/8/layout/radial1"/>
    <dgm:cxn modelId="{B03B60B3-C965-4DDF-8CBC-C5EDF443BE2A}" type="presOf" srcId="{59652825-2870-4A8D-B102-28E004D60DD7}" destId="{CB5FA7D8-7E0A-4328-9CEF-973288E2A5CA}" srcOrd="0" destOrd="0" presId="urn:microsoft.com/office/officeart/2005/8/layout/radial1"/>
    <dgm:cxn modelId="{4CEE815D-B3BF-44C9-951E-3788355909C2}" srcId="{8322681F-6FC9-4F10-B828-9D0A7DE91DC9}" destId="{8A02F916-58FC-4ED5-A3E5-8ACDD70BD42F}" srcOrd="0" destOrd="0" parTransId="{ED05D86C-725D-47DE-B038-4EE4CD21433F}" sibTransId="{16C0A194-BD98-442D-B727-51042B9D65A6}"/>
    <dgm:cxn modelId="{AC1BE0B2-9744-466F-9537-9EC6EF949307}" type="presOf" srcId="{BB3AD69E-B5A8-4241-948C-6588C78994F9}" destId="{65EF4CFE-496D-4B06-864D-5FDF8BD97725}" srcOrd="0" destOrd="0" presId="urn:microsoft.com/office/officeart/2005/8/layout/radial1"/>
    <dgm:cxn modelId="{3337E55B-4F72-490B-A7E6-F5355C111F34}" type="presOf" srcId="{8103E846-0A7D-4D86-A47C-D28E595741C2}" destId="{57F2616E-ACEF-4B66-8364-7796226EC86A}" srcOrd="0" destOrd="0" presId="urn:microsoft.com/office/officeart/2005/8/layout/radial1"/>
    <dgm:cxn modelId="{89C19987-FB6A-4D60-A5B7-5C8588357E9F}" srcId="{8A02F916-58FC-4ED5-A3E5-8ACDD70BD42F}" destId="{85288B68-E9A3-404D-AA6B-73BC0D8041D1}" srcOrd="7" destOrd="0" parTransId="{59652825-2870-4A8D-B102-28E004D60DD7}" sibTransId="{2F4DDDF4-44F9-446A-B547-C2E2CF1F65AA}"/>
    <dgm:cxn modelId="{AA04D56C-549C-445C-9A90-B625187CD4CB}" srcId="{8A02F916-58FC-4ED5-A3E5-8ACDD70BD42F}" destId="{BC48B738-FD14-46DC-B0DA-72C296C59FAA}" srcOrd="8" destOrd="0" parTransId="{EBB776D9-B0F1-446B-AF68-43044640F0E8}" sibTransId="{D6A2C5F1-5B87-4608-8872-29C481457190}"/>
    <dgm:cxn modelId="{417C815F-55E4-462E-B853-51E300FEFA26}" type="presOf" srcId="{DACC3A60-72A7-4E42-9F07-F73004580F55}" destId="{6EE4AB24-9A19-4CC2-AA1D-5F576A305C72}" srcOrd="0" destOrd="0" presId="urn:microsoft.com/office/officeart/2005/8/layout/radial1"/>
    <dgm:cxn modelId="{26F3DF24-8B83-4C19-842C-80FD87A10670}" type="presOf" srcId="{5805C838-5AE4-48DB-89B7-2C226D1840F1}" destId="{BB653428-1D95-4C2C-9C6C-271805601266}" srcOrd="1" destOrd="0" presId="urn:microsoft.com/office/officeart/2005/8/layout/radial1"/>
    <dgm:cxn modelId="{486B3799-B010-4F24-8964-8AC3703FE717}" type="presOf" srcId="{F2DBA371-0879-44AB-A50B-FA55DC9E1E27}" destId="{7F0EAC2B-FAAD-4AC2-9415-57F84B15EE00}" srcOrd="1" destOrd="0" presId="urn:microsoft.com/office/officeart/2005/8/layout/radial1"/>
    <dgm:cxn modelId="{D768CE61-032D-45AA-B255-39FF47D7A077}" type="presOf" srcId="{85288B68-E9A3-404D-AA6B-73BC0D8041D1}" destId="{B6DB7F7B-EEE6-4DAD-8CB7-F0988F59F292}" srcOrd="0" destOrd="0" presId="urn:microsoft.com/office/officeart/2005/8/layout/radial1"/>
    <dgm:cxn modelId="{E3DB07EC-A233-4116-B921-9A92A27D6F87}" type="presOf" srcId="{45696C8E-2F0B-4DD5-A503-A8AC9BA37417}" destId="{117AFE89-7085-4607-9D01-52A6C3FD37F0}" srcOrd="0" destOrd="0" presId="urn:microsoft.com/office/officeart/2005/8/layout/radial1"/>
    <dgm:cxn modelId="{DE7BEAC5-E9C3-4618-BB51-08885B5D560F}" type="presOf" srcId="{EE7D7BF1-7C47-481C-887A-8113CC147F0F}" destId="{1398A7EB-344A-4E94-8C51-54808631C8FF}" srcOrd="1" destOrd="0" presId="urn:microsoft.com/office/officeart/2005/8/layout/radial1"/>
    <dgm:cxn modelId="{2BACA83C-ECE4-4981-B87B-82E23A7CC6E6}" type="presOf" srcId="{8322681F-6FC9-4F10-B828-9D0A7DE91DC9}" destId="{B485633D-D7FB-4BE5-A1ED-55F7D1606EB0}" srcOrd="0" destOrd="0" presId="urn:microsoft.com/office/officeart/2005/8/layout/radial1"/>
    <dgm:cxn modelId="{CFA6183D-B622-41A9-B866-2216B0757BB3}" type="presOf" srcId="{BC48B738-FD14-46DC-B0DA-72C296C59FAA}" destId="{809706FA-18FB-4437-A20D-037682775306}" srcOrd="0" destOrd="0" presId="urn:microsoft.com/office/officeart/2005/8/layout/radial1"/>
    <dgm:cxn modelId="{CF306FC1-3450-460A-8D9C-93FF694C1B5A}" type="presOf" srcId="{45696C8E-2F0B-4DD5-A503-A8AC9BA37417}" destId="{54DBF957-EC46-410D-9EB4-A412E541673D}" srcOrd="1" destOrd="0" presId="urn:microsoft.com/office/officeart/2005/8/layout/radial1"/>
    <dgm:cxn modelId="{3E77B676-1910-4F24-8B16-8E03F8C7A8F8}" srcId="{8A02F916-58FC-4ED5-A3E5-8ACDD70BD42F}" destId="{1BBA95E1-E2BA-4380-BC8D-9FDDD8F76B35}" srcOrd="9" destOrd="0" parTransId="{F2DBA371-0879-44AB-A50B-FA55DC9E1E27}" sibTransId="{1B350B67-AA06-4183-9EFF-D1621D61F174}"/>
    <dgm:cxn modelId="{3FF6B453-358C-44B0-A527-CB0BF71B6752}" srcId="{8A02F916-58FC-4ED5-A3E5-8ACDD70BD42F}" destId="{DACC3A60-72A7-4E42-9F07-F73004580F55}" srcOrd="5" destOrd="0" parTransId="{BFB83DE5-BFD3-4267-BA1F-BC3326AD2213}" sibTransId="{37BB9E02-814C-4B3D-A856-359E8636F909}"/>
    <dgm:cxn modelId="{3BF3271B-9B8F-4E3D-8AD5-3209D572159C}" type="presOf" srcId="{6B7051A4-AE2C-41A0-BA34-0832778DECE8}" destId="{E55044D9-1977-451F-90AF-DFE658D205BA}" srcOrd="0" destOrd="0" presId="urn:microsoft.com/office/officeart/2005/8/layout/radial1"/>
    <dgm:cxn modelId="{FEEF4A1F-EFDD-4649-B12E-50CD9D8F4EA0}" type="presOf" srcId="{D444BBAB-A50C-4B83-935E-A4040F1B616C}" destId="{A67B65A0-E042-42E2-B258-931951774BEF}" srcOrd="0" destOrd="0" presId="urn:microsoft.com/office/officeart/2005/8/layout/radial1"/>
    <dgm:cxn modelId="{3F4AAE53-1BC5-4BD3-A963-52FF3A0DD3A0}" type="presOf" srcId="{59652825-2870-4A8D-B102-28E004D60DD7}" destId="{CDB44CCE-D3A8-4EE5-81A1-9A824FD37E1B}" srcOrd="1" destOrd="0" presId="urn:microsoft.com/office/officeart/2005/8/layout/radial1"/>
    <dgm:cxn modelId="{04909631-1F79-4EBE-B58F-7586440B07CD}" type="presOf" srcId="{4445E9B6-5C77-49D2-AF0B-E127BB611D6B}" destId="{4F92DEE2-EF84-400E-AD16-B2CD8655003F}" srcOrd="0" destOrd="0" presId="urn:microsoft.com/office/officeart/2005/8/layout/radial1"/>
    <dgm:cxn modelId="{4FF1CBB6-9886-4F09-816D-E28C6B5DDC20}" type="presOf" srcId="{1BBA95E1-E2BA-4380-BC8D-9FDDD8F76B35}" destId="{BBED210C-25E1-4AA5-AE92-3EAD754D2A10}" srcOrd="0" destOrd="0" presId="urn:microsoft.com/office/officeart/2005/8/layout/radial1"/>
    <dgm:cxn modelId="{DDE5F7F1-AA4E-481E-A1BE-9EF047AD1196}" type="presParOf" srcId="{B485633D-D7FB-4BE5-A1ED-55F7D1606EB0}" destId="{46753624-45CE-42F4-83E5-825F3273C496}" srcOrd="0" destOrd="0" presId="urn:microsoft.com/office/officeart/2005/8/layout/radial1"/>
    <dgm:cxn modelId="{C43B894A-866B-4A46-9F24-D6A757B976D3}" type="presParOf" srcId="{B485633D-D7FB-4BE5-A1ED-55F7D1606EB0}" destId="{117AFE89-7085-4607-9D01-52A6C3FD37F0}" srcOrd="1" destOrd="0" presId="urn:microsoft.com/office/officeart/2005/8/layout/radial1"/>
    <dgm:cxn modelId="{B4BA1987-08EE-46E0-83D8-A48006F5B625}" type="presParOf" srcId="{117AFE89-7085-4607-9D01-52A6C3FD37F0}" destId="{54DBF957-EC46-410D-9EB4-A412E541673D}" srcOrd="0" destOrd="0" presId="urn:microsoft.com/office/officeart/2005/8/layout/radial1"/>
    <dgm:cxn modelId="{879106FC-47DE-490B-89CA-5C1A55994477}" type="presParOf" srcId="{B485633D-D7FB-4BE5-A1ED-55F7D1606EB0}" destId="{B3D9C078-6ADA-48C1-A7EA-A93320896623}" srcOrd="2" destOrd="0" presId="urn:microsoft.com/office/officeart/2005/8/layout/radial1"/>
    <dgm:cxn modelId="{BC6FC559-AD9A-48DE-B971-13EF5A65F341}" type="presParOf" srcId="{B485633D-D7FB-4BE5-A1ED-55F7D1606EB0}" destId="{65EF4CFE-496D-4B06-864D-5FDF8BD97725}" srcOrd="3" destOrd="0" presId="urn:microsoft.com/office/officeart/2005/8/layout/radial1"/>
    <dgm:cxn modelId="{45D905F2-1140-4E33-9A15-0350B2883CD2}" type="presParOf" srcId="{65EF4CFE-496D-4B06-864D-5FDF8BD97725}" destId="{F756C905-BA97-453A-BBA3-357D055D5416}" srcOrd="0" destOrd="0" presId="urn:microsoft.com/office/officeart/2005/8/layout/radial1"/>
    <dgm:cxn modelId="{E3780F35-AB27-4BBB-821D-D089CECE316E}" type="presParOf" srcId="{B485633D-D7FB-4BE5-A1ED-55F7D1606EB0}" destId="{B3EF95C9-D800-4820-8104-5C30038A606F}" srcOrd="4" destOrd="0" presId="urn:microsoft.com/office/officeart/2005/8/layout/radial1"/>
    <dgm:cxn modelId="{FBB1F650-4F7A-4087-B79D-E76129B3731C}" type="presParOf" srcId="{B485633D-D7FB-4BE5-A1ED-55F7D1606EB0}" destId="{2D6BE4CE-787B-43B3-B8B9-8C30C02A9D35}" srcOrd="5" destOrd="0" presId="urn:microsoft.com/office/officeart/2005/8/layout/radial1"/>
    <dgm:cxn modelId="{F5240121-9A88-4455-A339-FCA7E0E26D34}" type="presParOf" srcId="{2D6BE4CE-787B-43B3-B8B9-8C30C02A9D35}" destId="{BB653428-1D95-4C2C-9C6C-271805601266}" srcOrd="0" destOrd="0" presId="urn:microsoft.com/office/officeart/2005/8/layout/radial1"/>
    <dgm:cxn modelId="{B60618F6-819D-460F-BD34-577EB2B3836B}" type="presParOf" srcId="{B485633D-D7FB-4BE5-A1ED-55F7D1606EB0}" destId="{6EBFCED4-4394-4B0E-BC95-79808F33D484}" srcOrd="6" destOrd="0" presId="urn:microsoft.com/office/officeart/2005/8/layout/radial1"/>
    <dgm:cxn modelId="{055ED8AC-A2C8-43DF-8D11-42BFE4F4CC39}" type="presParOf" srcId="{B485633D-D7FB-4BE5-A1ED-55F7D1606EB0}" destId="{57F2616E-ACEF-4B66-8364-7796226EC86A}" srcOrd="7" destOrd="0" presId="urn:microsoft.com/office/officeart/2005/8/layout/radial1"/>
    <dgm:cxn modelId="{CEA535EB-2F53-4616-8D45-78A3C1CC9EB1}" type="presParOf" srcId="{57F2616E-ACEF-4B66-8364-7796226EC86A}" destId="{721AA59A-9F28-4645-946F-48D797898EA1}" srcOrd="0" destOrd="0" presId="urn:microsoft.com/office/officeart/2005/8/layout/radial1"/>
    <dgm:cxn modelId="{CCEA3E17-AC23-40D3-B982-0A85F18F34EC}" type="presParOf" srcId="{B485633D-D7FB-4BE5-A1ED-55F7D1606EB0}" destId="{4F92DEE2-EF84-400E-AD16-B2CD8655003F}" srcOrd="8" destOrd="0" presId="urn:microsoft.com/office/officeart/2005/8/layout/radial1"/>
    <dgm:cxn modelId="{504CB103-4CA3-4AD1-9BF4-6747349287C0}" type="presParOf" srcId="{B485633D-D7FB-4BE5-A1ED-55F7D1606EB0}" destId="{264406B1-67BA-42BF-AA32-E44B8EAA8807}" srcOrd="9" destOrd="0" presId="urn:microsoft.com/office/officeart/2005/8/layout/radial1"/>
    <dgm:cxn modelId="{C27E256D-47F3-4010-B172-3220F19F0AE2}" type="presParOf" srcId="{264406B1-67BA-42BF-AA32-E44B8EAA8807}" destId="{1398A7EB-344A-4E94-8C51-54808631C8FF}" srcOrd="0" destOrd="0" presId="urn:microsoft.com/office/officeart/2005/8/layout/radial1"/>
    <dgm:cxn modelId="{4C6DB4A6-BC17-42F9-A871-43C322292A89}" type="presParOf" srcId="{B485633D-D7FB-4BE5-A1ED-55F7D1606EB0}" destId="{6DFB8701-27CC-4A5D-9682-A5BE7872A8E3}" srcOrd="10" destOrd="0" presId="urn:microsoft.com/office/officeart/2005/8/layout/radial1"/>
    <dgm:cxn modelId="{3C9E9E00-A795-4DB0-8257-0EFD7755C72B}" type="presParOf" srcId="{B485633D-D7FB-4BE5-A1ED-55F7D1606EB0}" destId="{C6E53011-9E0B-4BEA-A3E3-0D5B35376558}" srcOrd="11" destOrd="0" presId="urn:microsoft.com/office/officeart/2005/8/layout/radial1"/>
    <dgm:cxn modelId="{F613109C-1F63-4BDD-8699-1EA28B97B961}" type="presParOf" srcId="{C6E53011-9E0B-4BEA-A3E3-0D5B35376558}" destId="{789AB86E-0E2C-46BB-B071-4BEA0CF39EF7}" srcOrd="0" destOrd="0" presId="urn:microsoft.com/office/officeart/2005/8/layout/radial1"/>
    <dgm:cxn modelId="{78CB037D-7A3A-4A93-AD80-6B39F1B8B1B9}" type="presParOf" srcId="{B485633D-D7FB-4BE5-A1ED-55F7D1606EB0}" destId="{6EE4AB24-9A19-4CC2-AA1D-5F576A305C72}" srcOrd="12" destOrd="0" presId="urn:microsoft.com/office/officeart/2005/8/layout/radial1"/>
    <dgm:cxn modelId="{3C94EE9E-4DBC-4735-B195-9A48FC836E8E}" type="presParOf" srcId="{B485633D-D7FB-4BE5-A1ED-55F7D1606EB0}" destId="{E55044D9-1977-451F-90AF-DFE658D205BA}" srcOrd="13" destOrd="0" presId="urn:microsoft.com/office/officeart/2005/8/layout/radial1"/>
    <dgm:cxn modelId="{F4F360B1-6BEC-4C89-B532-8AD6BAD5E464}" type="presParOf" srcId="{E55044D9-1977-451F-90AF-DFE658D205BA}" destId="{F69833DE-B407-4E42-8259-D3EE72324450}" srcOrd="0" destOrd="0" presId="urn:microsoft.com/office/officeart/2005/8/layout/radial1"/>
    <dgm:cxn modelId="{28626025-C7A8-48E9-B637-ABB25EFA64C7}" type="presParOf" srcId="{B485633D-D7FB-4BE5-A1ED-55F7D1606EB0}" destId="{A67B65A0-E042-42E2-B258-931951774BEF}" srcOrd="14" destOrd="0" presId="urn:microsoft.com/office/officeart/2005/8/layout/radial1"/>
    <dgm:cxn modelId="{F57BD264-8499-47E1-A975-6985F6872A09}" type="presParOf" srcId="{B485633D-D7FB-4BE5-A1ED-55F7D1606EB0}" destId="{CB5FA7D8-7E0A-4328-9CEF-973288E2A5CA}" srcOrd="15" destOrd="0" presId="urn:microsoft.com/office/officeart/2005/8/layout/radial1"/>
    <dgm:cxn modelId="{D4429DD5-0933-4BCE-92E8-CC91CEABE6E0}" type="presParOf" srcId="{CB5FA7D8-7E0A-4328-9CEF-973288E2A5CA}" destId="{CDB44CCE-D3A8-4EE5-81A1-9A824FD37E1B}" srcOrd="0" destOrd="0" presId="urn:microsoft.com/office/officeart/2005/8/layout/radial1"/>
    <dgm:cxn modelId="{3DB9C736-34BE-47AC-860F-FEABD5EC95CC}" type="presParOf" srcId="{B485633D-D7FB-4BE5-A1ED-55F7D1606EB0}" destId="{B6DB7F7B-EEE6-4DAD-8CB7-F0988F59F292}" srcOrd="16" destOrd="0" presId="urn:microsoft.com/office/officeart/2005/8/layout/radial1"/>
    <dgm:cxn modelId="{F0B7B4E6-DB63-41E8-8BD5-4218D192E6DE}" type="presParOf" srcId="{B485633D-D7FB-4BE5-A1ED-55F7D1606EB0}" destId="{9BA790C0-8D46-498C-BA37-456C75362930}" srcOrd="17" destOrd="0" presId="urn:microsoft.com/office/officeart/2005/8/layout/radial1"/>
    <dgm:cxn modelId="{418B1042-9DDB-4EA0-9B8E-6FE992C3C49C}" type="presParOf" srcId="{9BA790C0-8D46-498C-BA37-456C75362930}" destId="{28873236-1F43-4242-AAA0-FB9F04292437}" srcOrd="0" destOrd="0" presId="urn:microsoft.com/office/officeart/2005/8/layout/radial1"/>
    <dgm:cxn modelId="{782033CD-42A6-4BA3-8073-1B40F884A403}" type="presParOf" srcId="{B485633D-D7FB-4BE5-A1ED-55F7D1606EB0}" destId="{809706FA-18FB-4437-A20D-037682775306}" srcOrd="18" destOrd="0" presId="urn:microsoft.com/office/officeart/2005/8/layout/radial1"/>
    <dgm:cxn modelId="{954F1D06-A87B-4A0A-8E50-A83B7465FD03}" type="presParOf" srcId="{B485633D-D7FB-4BE5-A1ED-55F7D1606EB0}" destId="{EF60ED72-57EF-457E-A0C4-50991E96A85D}" srcOrd="19" destOrd="0" presId="urn:microsoft.com/office/officeart/2005/8/layout/radial1"/>
    <dgm:cxn modelId="{6387EB3E-95B3-4D37-9128-ED67EFFDAF9A}" type="presParOf" srcId="{EF60ED72-57EF-457E-A0C4-50991E96A85D}" destId="{7F0EAC2B-FAAD-4AC2-9415-57F84B15EE00}" srcOrd="0" destOrd="0" presId="urn:microsoft.com/office/officeart/2005/8/layout/radial1"/>
    <dgm:cxn modelId="{C6B9E13B-3572-4DEE-8A40-BB8086CE93B2}" type="presParOf" srcId="{B485633D-D7FB-4BE5-A1ED-55F7D1606EB0}" destId="{BBED210C-25E1-4AA5-AE92-3EAD754D2A10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53624-45CE-42F4-83E5-825F3273C496}">
      <dsp:nvSpPr>
        <dsp:cNvPr id="0" name=""/>
        <dsp:cNvSpPr/>
      </dsp:nvSpPr>
      <dsp:spPr>
        <a:xfrm>
          <a:off x="4419220" y="2772189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Родители</a:t>
          </a:r>
          <a:endParaRPr kumimoji="0" lang="ru-RU" altLang="ru-RU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11595" y="2964564"/>
        <a:ext cx="928871" cy="928871"/>
      </dsp:txXfrm>
    </dsp:sp>
    <dsp:sp modelId="{117AFE89-7085-4607-9D01-52A6C3FD37F0}">
      <dsp:nvSpPr>
        <dsp:cNvPr id="0" name=""/>
        <dsp:cNvSpPr/>
      </dsp:nvSpPr>
      <dsp:spPr>
        <a:xfrm rot="16200000">
          <a:off x="4348715" y="2033227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9665" y="2008507"/>
        <a:ext cx="72731" cy="72731"/>
      </dsp:txXfrm>
    </dsp:sp>
    <dsp:sp modelId="{B3D9C078-6ADA-48C1-A7EA-A93320896623}">
      <dsp:nvSpPr>
        <dsp:cNvPr id="0" name=""/>
        <dsp:cNvSpPr/>
      </dsp:nvSpPr>
      <dsp:spPr>
        <a:xfrm>
          <a:off x="4419220" y="3935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Снижение напряжения и тревожности ребенка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11595" y="196310"/>
        <a:ext cx="928871" cy="928871"/>
      </dsp:txXfrm>
    </dsp:sp>
    <dsp:sp modelId="{65EF4CFE-496D-4B06-864D-5FDF8BD97725}">
      <dsp:nvSpPr>
        <dsp:cNvPr id="0" name=""/>
        <dsp:cNvSpPr/>
      </dsp:nvSpPr>
      <dsp:spPr>
        <a:xfrm rot="18360000">
          <a:off x="5162284" y="2297572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53235" y="2272851"/>
        <a:ext cx="72731" cy="72731"/>
      </dsp:txXfrm>
    </dsp:sp>
    <dsp:sp modelId="{B3EF95C9-D800-4820-8104-5C30038A606F}">
      <dsp:nvSpPr>
        <dsp:cNvPr id="0" name=""/>
        <dsp:cNvSpPr/>
      </dsp:nvSpPr>
      <dsp:spPr>
        <a:xfrm>
          <a:off x="6046359" y="532624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Наблюдение за самочувствием ребенка 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238734" y="724999"/>
        <a:ext cx="928871" cy="928871"/>
      </dsp:txXfrm>
    </dsp:sp>
    <dsp:sp modelId="{2D6BE4CE-787B-43B3-B8B9-8C30C02A9D35}">
      <dsp:nvSpPr>
        <dsp:cNvPr id="0" name=""/>
        <dsp:cNvSpPr/>
      </dsp:nvSpPr>
      <dsp:spPr>
        <a:xfrm rot="20520000">
          <a:off x="5665098" y="2989635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56048" y="2964915"/>
        <a:ext cx="72731" cy="72731"/>
      </dsp:txXfrm>
    </dsp:sp>
    <dsp:sp modelId="{6EBFCED4-4394-4B0E-BC95-79808F33D484}">
      <dsp:nvSpPr>
        <dsp:cNvPr id="0" name=""/>
        <dsp:cNvSpPr/>
      </dsp:nvSpPr>
      <dsp:spPr>
        <a:xfrm>
          <a:off x="7051986" y="1916751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Контроль режима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подготовки ребенка  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7244361" y="2109126"/>
        <a:ext cx="928871" cy="928871"/>
      </dsp:txXfrm>
    </dsp:sp>
    <dsp:sp modelId="{57F2616E-ACEF-4B66-8364-7796226EC86A}">
      <dsp:nvSpPr>
        <dsp:cNvPr id="0" name=""/>
        <dsp:cNvSpPr/>
      </dsp:nvSpPr>
      <dsp:spPr>
        <a:xfrm rot="1080000">
          <a:off x="5665098" y="3845073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56048" y="3820352"/>
        <a:ext cx="72731" cy="72731"/>
      </dsp:txXfrm>
    </dsp:sp>
    <dsp:sp modelId="{4F92DEE2-EF84-400E-AD16-B2CD8655003F}">
      <dsp:nvSpPr>
        <dsp:cNvPr id="0" name=""/>
        <dsp:cNvSpPr/>
      </dsp:nvSpPr>
      <dsp:spPr>
        <a:xfrm>
          <a:off x="7051986" y="3627626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комфортных условий для занятий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7244361" y="3820001"/>
        <a:ext cx="928871" cy="928871"/>
      </dsp:txXfrm>
    </dsp:sp>
    <dsp:sp modelId="{264406B1-67BA-42BF-AA32-E44B8EAA8807}">
      <dsp:nvSpPr>
        <dsp:cNvPr id="0" name=""/>
        <dsp:cNvSpPr/>
      </dsp:nvSpPr>
      <dsp:spPr>
        <a:xfrm rot="3240000">
          <a:off x="5162284" y="4537136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53235" y="4512416"/>
        <a:ext cx="72731" cy="72731"/>
      </dsp:txXfrm>
    </dsp:sp>
    <dsp:sp modelId="{6DFB8701-27CC-4A5D-9682-A5BE7872A8E3}">
      <dsp:nvSpPr>
        <dsp:cNvPr id="0" name=""/>
        <dsp:cNvSpPr/>
      </dsp:nvSpPr>
      <dsp:spPr>
        <a:xfrm>
          <a:off x="6046359" y="5011753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полноценного питания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238734" y="5204128"/>
        <a:ext cx="928871" cy="928871"/>
      </dsp:txXfrm>
    </dsp:sp>
    <dsp:sp modelId="{C6E53011-9E0B-4BEA-A3E3-0D5B35376558}">
      <dsp:nvSpPr>
        <dsp:cNvPr id="0" name=""/>
        <dsp:cNvSpPr/>
      </dsp:nvSpPr>
      <dsp:spPr>
        <a:xfrm rot="5400000">
          <a:off x="4348715" y="4801481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9665" y="4776761"/>
        <a:ext cx="72731" cy="72731"/>
      </dsp:txXfrm>
    </dsp:sp>
    <dsp:sp modelId="{6EE4AB24-9A19-4CC2-AA1D-5F576A305C72}">
      <dsp:nvSpPr>
        <dsp:cNvPr id="0" name=""/>
        <dsp:cNvSpPr/>
      </dsp:nvSpPr>
      <dsp:spPr>
        <a:xfrm>
          <a:off x="4419220" y="5540443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Ознакомление с методикой подготовки к экзаменам 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11595" y="5732818"/>
        <a:ext cx="928871" cy="928871"/>
      </dsp:txXfrm>
    </dsp:sp>
    <dsp:sp modelId="{E55044D9-1977-451F-90AF-DFE658D205BA}">
      <dsp:nvSpPr>
        <dsp:cNvPr id="0" name=""/>
        <dsp:cNvSpPr/>
      </dsp:nvSpPr>
      <dsp:spPr>
        <a:xfrm rot="7560000">
          <a:off x="3535145" y="4537136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26096" y="4512416"/>
        <a:ext cx="72731" cy="72731"/>
      </dsp:txXfrm>
    </dsp:sp>
    <dsp:sp modelId="{A67B65A0-E042-42E2-B258-931951774BEF}">
      <dsp:nvSpPr>
        <dsp:cNvPr id="0" name=""/>
        <dsp:cNvSpPr/>
      </dsp:nvSpPr>
      <dsp:spPr>
        <a:xfrm>
          <a:off x="2792081" y="5011753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различными вариантами тестовых заданий по предметам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984456" y="5204128"/>
        <a:ext cx="928871" cy="928871"/>
      </dsp:txXfrm>
    </dsp:sp>
    <dsp:sp modelId="{CB5FA7D8-7E0A-4328-9CEF-973288E2A5CA}">
      <dsp:nvSpPr>
        <dsp:cNvPr id="0" name=""/>
        <dsp:cNvSpPr/>
      </dsp:nvSpPr>
      <dsp:spPr>
        <a:xfrm rot="9720000">
          <a:off x="3032332" y="3845073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23282" y="3820352"/>
        <a:ext cx="72731" cy="72731"/>
      </dsp:txXfrm>
    </dsp:sp>
    <dsp:sp modelId="{B6DB7F7B-EEE6-4DAD-8CB7-F0988F59F292}">
      <dsp:nvSpPr>
        <dsp:cNvPr id="0" name=""/>
        <dsp:cNvSpPr/>
      </dsp:nvSpPr>
      <dsp:spPr>
        <a:xfrm>
          <a:off x="1786454" y="3627626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Поддерживание непрерывного контакта с классным руководителем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и администрацией ОУ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978829" y="3820001"/>
        <a:ext cx="928871" cy="928871"/>
      </dsp:txXfrm>
    </dsp:sp>
    <dsp:sp modelId="{9BA790C0-8D46-498C-BA37-456C75362930}">
      <dsp:nvSpPr>
        <dsp:cNvPr id="0" name=""/>
        <dsp:cNvSpPr/>
      </dsp:nvSpPr>
      <dsp:spPr>
        <a:xfrm rot="11880000">
          <a:off x="3032332" y="2989635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23282" y="2964915"/>
        <a:ext cx="72731" cy="72731"/>
      </dsp:txXfrm>
    </dsp:sp>
    <dsp:sp modelId="{809706FA-18FB-4437-A20D-037682775306}">
      <dsp:nvSpPr>
        <dsp:cNvPr id="0" name=""/>
        <dsp:cNvSpPr/>
      </dsp:nvSpPr>
      <dsp:spPr>
        <a:xfrm>
          <a:off x="1786454" y="1916751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Посещение родительских собраний, лекториев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978829" y="2109126"/>
        <a:ext cx="928871" cy="928871"/>
      </dsp:txXfrm>
    </dsp:sp>
    <dsp:sp modelId="{EF60ED72-57EF-457E-A0C4-50991E96A85D}">
      <dsp:nvSpPr>
        <dsp:cNvPr id="0" name=""/>
        <dsp:cNvSpPr/>
      </dsp:nvSpPr>
      <dsp:spPr>
        <a:xfrm rot="14040000">
          <a:off x="3535145" y="2297572"/>
          <a:ext cx="1454632" cy="23291"/>
        </a:xfrm>
        <a:custGeom>
          <a:avLst/>
          <a:gdLst/>
          <a:ahLst/>
          <a:cxnLst/>
          <a:rect l="0" t="0" r="0" b="0"/>
          <a:pathLst>
            <a:path>
              <a:moveTo>
                <a:pt x="0" y="11645"/>
              </a:moveTo>
              <a:lnTo>
                <a:pt x="1454632" y="11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26096" y="2272851"/>
        <a:ext cx="72731" cy="72731"/>
      </dsp:txXfrm>
    </dsp:sp>
    <dsp:sp modelId="{BBED210C-25E1-4AA5-AE92-3EAD754D2A10}">
      <dsp:nvSpPr>
        <dsp:cNvPr id="0" name=""/>
        <dsp:cNvSpPr/>
      </dsp:nvSpPr>
      <dsp:spPr>
        <a:xfrm>
          <a:off x="2792081" y="532624"/>
          <a:ext cx="1313621" cy="1313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Обеспечение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дополнительных занятий по предметам </a:t>
          </a:r>
          <a:endParaRPr kumimoji="0" lang="ru-RU" altLang="ru-RU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984456" y="724999"/>
        <a:ext cx="928871" cy="928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5F599-DD51-42A9-9B62-C3ACFCF46AAF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D184-D2DC-484F-BA2C-948C00DBC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9452-B297-439F-81C3-290B7A50D46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D184-D2DC-484F-BA2C-948C00DBCC1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395" name="Shape 39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Garamond"/>
                <a:buNone/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D184-D2DC-484F-BA2C-948C00DBCC1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E0A3-C4B7-49B7-8803-C65E014CE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04B2-1C6C-4374-AA97-07DBA4282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9D5A-7868-42F2-953E-363484A09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528EF-B614-4CCD-AF38-50559E9E2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4514-7FB8-479D-AFA3-9431663ED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EB40-49D4-4564-A679-485BA2FCA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5655-F481-44AC-946C-9FF0A1736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F1A3-F3D3-4549-8934-BFCC49C84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783D-97DC-4DE1-8435-ADA32BCB8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4A8E-8796-4E79-9DE2-50BBC649F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49450" cy="6037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6037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F8075-952C-43D8-9A73-49FB2F642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BEA4-D62A-4C11-8131-40F8420A3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614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56A1-83B0-4485-83A6-FD10AE5F0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43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F1949-D823-437C-BA42-8EA4E06AB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4A893-4CE3-46F8-9A81-B951DACD3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A6259-A056-403F-A8FD-C774D4646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341A-D65F-4E3D-A1E9-2630CB8A3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AAE0-D743-4ACF-9B90-29AA4BE1B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147D1-7CBE-4207-9240-96535E774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C0D0-2EE3-4B18-85EB-2C3D70A58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8E17-5897-4028-8209-C7168A702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C7FD-9C8A-445D-BC5C-D89315D01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E6B9-5CA0-4146-9708-C4A2CC7E4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49450" cy="6037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6037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7FF3D-401A-4AFB-B688-8FCBEE7CB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BEA4-D62A-4C11-8131-40F8420A3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053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56A1-83B0-4485-83A6-FD10AE5F0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4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+mn-cs"/>
              </a:defRPr>
            </a:lvl1pPr>
          </a:lstStyle>
          <a:p>
            <a:fld id="{160967C7-9D1B-41A8-9670-9FA0B08F262A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+mn-cs"/>
              </a:defRPr>
            </a:lvl1pPr>
          </a:lstStyle>
          <a:p>
            <a:fld id="{A98DE83C-26AC-47F4-B471-4C41153B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BEA4-D62A-4C11-8131-40F8420A3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7" r:id="rId8"/>
    <p:sldLayoutId id="2147483722" r:id="rId9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85" y="1604"/>
              <a:ext cx="448" cy="298"/>
              <a:chOff x="185" y="1604"/>
              <a:chExt cx="448" cy="298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76" cy="299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  <a:cs typeface="+mn-cs"/>
                </a:endParaRPr>
              </a:p>
            </p:txBody>
          </p:sp>
          <p:sp>
            <p:nvSpPr>
              <p:cNvPr id="2064" name="Rectangle 4"/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63" y="1870"/>
              <a:ext cx="465" cy="298"/>
              <a:chOff x="263" y="1870"/>
              <a:chExt cx="465" cy="298"/>
            </a:xfrm>
          </p:grpSpPr>
          <p:sp>
            <p:nvSpPr>
              <p:cNvPr id="2061" name="Rectangle 6"/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66" cy="299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  <a:cs typeface="+mn-cs"/>
                </a:endParaRPr>
              </a:p>
            </p:txBody>
          </p:sp>
          <p:sp>
            <p:nvSpPr>
              <p:cNvPr id="2062" name="Rectangle 7"/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33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  <a:cs typeface="+mn-cs"/>
                </a:endParaRPr>
              </a:p>
            </p:txBody>
          </p:sp>
        </p:grp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  <a:cs typeface="+mn-cs"/>
              </a:endParaRPr>
            </a:p>
          </p:txBody>
        </p:sp>
        <p:sp>
          <p:nvSpPr>
            <p:cNvPr id="2059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  <a:cs typeface="+mn-cs"/>
              </a:endParaRPr>
            </a:p>
          </p:txBody>
        </p:sp>
        <p:sp>
          <p:nvSpPr>
            <p:cNvPr id="2060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  <a:cs typeface="+mn-cs"/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1450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23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990600" y="6245225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3429000" y="62452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2D34DD5-2201-48A6-AA44-71173CCA6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83" r:id="rId12"/>
    <p:sldLayoutId id="2147483784" r:id="rId13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F0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33C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C1C1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1450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23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1162050" y="6240463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3657600" y="6240463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+mn-cs"/>
            </a:endParaRPr>
          </a:p>
        </p:txBody>
      </p:sp>
      <p:sp>
        <p:nvSpPr>
          <p:cNvPr id="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042150" y="6243638"/>
            <a:ext cx="1903413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A3ECFB0-6027-4C93-AF04-DE04509F1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81" r:id="rId12"/>
    <p:sldLayoutId id="2147483782" r:id="rId13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www.kollar-area.ch/media/DIR_1671382/4119d4567591a872ffff9479ffa86321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ms.mts.ru:8080/datas/000/014/14297_thumb.gif" TargetMode="External"/><Relationship Id="rId4" Type="http://schemas.openxmlformats.org/officeDocument/2006/relationships/hyperlink" Target="http://ziro4ka-bilopil.at.ua/ANIMASHKI39.gi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03750" cy="25922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ОБЛАСТНОЕ РОДИТЕЛЬСКОЕ СОБРАНИЕ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Г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отовимся к проверке знаний вместе с ребенком.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28 августа 2022 года</a:t>
            </a:r>
            <a:endParaRPr lang="ru-RU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7500" y="3501008"/>
            <a:ext cx="6400800" cy="126000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3800" b="1" i="1" dirty="0" smtClean="0">
                <a:solidFill>
                  <a:schemeClr val="accent5">
                    <a:lumMod val="50000"/>
                  </a:schemeClr>
                </a:solidFill>
              </a:rPr>
              <a:t>Надежда  Олеговна  Баюкова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заведующий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кафедрой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общего образования Института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развития образования и повышения квалификации педагогических кадров, кандидат педагогических наук, доцент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374063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400" b="1" u="sng" dirty="0" smtClean="0">
                <a:solidFill>
                  <a:srgbClr val="000099"/>
                </a:solidFill>
                <a:latin typeface="Comic Sans MS" pitchFamily="66" charset="0"/>
              </a:rPr>
              <a:t>Профилактика  утомления </a:t>
            </a:r>
            <a:endParaRPr lang="ru-RU" sz="14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выполнение гимнастики во время утомительных занятий;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прогулки на свежем воздухе;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соблюдение круглосуточного гигиенического режима дня;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 следить за правильной позой за столом (не сдавливать грудную клетку, крупные сосуды, выпрямлять ноги);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чередование труда и отдыха. Можно поделать наклоны;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err="1" smtClean="0">
                <a:solidFill>
                  <a:srgbClr val="002060"/>
                </a:solidFill>
                <a:latin typeface="Comic Sans MS" pitchFamily="66" charset="0"/>
              </a:rPr>
              <a:t>самомассаж</a:t>
            </a: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спать на плоской подушке.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1400" b="1" u="sng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u="sng" dirty="0" smtClean="0">
                <a:solidFill>
                  <a:srgbClr val="000099"/>
                </a:solidFill>
                <a:latin typeface="Comic Sans MS" pitchFamily="66" charset="0"/>
              </a:rPr>
              <a:t>Профилактика потери аппетита </a:t>
            </a:r>
            <a:endParaRPr lang="ru-RU" sz="14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питание с высоким содержанием белка, кальция и низким жира;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не стоит злоупотреблять энергетическими напитками, так как они приведут к истощению нервной систему, лучше соки или чай сладкий с лимоном;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обязательно чтоб был завтрак, обед и ужин, а иначе это также может привести к утомлению и истощению организма.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b="1" u="sng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u="sng" dirty="0" smtClean="0">
                <a:solidFill>
                  <a:srgbClr val="000099"/>
                </a:solidFill>
                <a:latin typeface="Comic Sans MS" pitchFamily="66" charset="0"/>
              </a:rPr>
              <a:t>Нагрузка на позвоночник (профилактика)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Между занятиями полежать на полу;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Не следует, засиживаться до поздней ночи;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omic Sans MS" pitchFamily="66" charset="0"/>
              </a:rPr>
              <a:t>Своевременно информировать медика о плохом самочувствии!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2411413" y="692150"/>
            <a:ext cx="5616575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1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Профилактические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мероприятия</a:t>
            </a:r>
          </a:p>
        </p:txBody>
      </p:sp>
      <p:pic>
        <p:nvPicPr>
          <p:cNvPr id="19460" name="Picture 4" descr="j01781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0"/>
            <a:ext cx="9731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2237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229225"/>
            <a:ext cx="1228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j0287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598738"/>
            <a:ext cx="1471613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72690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Только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спокойствие, без паники!</a:t>
            </a:r>
          </a:p>
          <a:p>
            <a:endParaRPr lang="ru-RU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1573382"/>
            <a:ext cx="4320480" cy="52846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  </a:t>
            </a:r>
            <a:r>
              <a:rPr lang="ru-RU" sz="4100" b="1" i="1" dirty="0">
                <a:solidFill>
                  <a:schemeClr val="accent5">
                    <a:lumMod val="50000"/>
                  </a:schemeClr>
                </a:solidFill>
              </a:rPr>
              <a:t>Что создает волнение перед экзаменом</a:t>
            </a:r>
            <a:r>
              <a:rPr lang="ru-RU" sz="4100" b="1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r>
              <a:rPr lang="ru-RU" sz="3100" dirty="0"/>
              <a:t>СТРАХ – «А ВДРУГ НЕ СДАМ».</a:t>
            </a:r>
          </a:p>
          <a:p>
            <a:r>
              <a:rPr lang="ru-RU" sz="3100" dirty="0" smtClean="0"/>
              <a:t>НЕДОСТАТОК </a:t>
            </a:r>
            <a:r>
              <a:rPr lang="ru-RU" sz="3100" dirty="0"/>
              <a:t>ПОДГОТОВКИ.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ВОЛНЕНИЕ ОКРУЖАЮЩИХ</a:t>
            </a:r>
            <a:r>
              <a:rPr lang="ru-RU" sz="3100" dirty="0" smtClean="0"/>
              <a:t>.</a:t>
            </a:r>
            <a:endParaRPr lang="ru-RU" sz="3100" dirty="0"/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</a:pPr>
            <a:endParaRPr lang="ru-RU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ru-RU" kern="0" dirty="0" smtClean="0">
                <a:solidFill>
                  <a:srgbClr val="000000"/>
                </a:solidFill>
                <a:latin typeface="Verdana"/>
              </a:rPr>
              <a:t>Важным </a:t>
            </a:r>
            <a:r>
              <a:rPr lang="ru-RU" kern="0" dirty="0">
                <a:solidFill>
                  <a:srgbClr val="000000"/>
                </a:solidFill>
                <a:latin typeface="Verdana"/>
              </a:rPr>
              <a:t>шагом к успеху на экзамене является психологическая установка </a:t>
            </a:r>
            <a:r>
              <a:rPr lang="ru-RU" b="1" kern="0" dirty="0">
                <a:solidFill>
                  <a:srgbClr val="000000"/>
                </a:solidFill>
                <a:latin typeface="Verdana"/>
              </a:rPr>
              <a:t>на успех</a:t>
            </a:r>
            <a:r>
              <a:rPr lang="ru-RU" kern="0" dirty="0">
                <a:solidFill>
                  <a:srgbClr val="000000"/>
                </a:solidFill>
                <a:latin typeface="Verdana"/>
              </a:rPr>
              <a:t>, абсолютная уверенность в том,  что </a:t>
            </a:r>
            <a:r>
              <a:rPr lang="ru-RU" b="1" kern="0" dirty="0">
                <a:solidFill>
                  <a:srgbClr val="000000"/>
                </a:solidFill>
                <a:latin typeface="Verdana"/>
              </a:rPr>
              <a:t>цель будет достигнута. </a:t>
            </a: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ru-RU" b="1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ru-RU" b="1" kern="0" dirty="0" smtClean="0">
                <a:solidFill>
                  <a:srgbClr val="000000"/>
                </a:solidFill>
                <a:latin typeface="Verdana"/>
              </a:rPr>
              <a:t>Необходимо </a:t>
            </a:r>
            <a:r>
              <a:rPr lang="ru-RU" b="1" kern="0" dirty="0">
                <a:solidFill>
                  <a:srgbClr val="000000"/>
                </a:solidFill>
                <a:latin typeface="Verdana"/>
              </a:rPr>
              <a:t>настраивать детей на </a:t>
            </a:r>
            <a:r>
              <a:rPr lang="ru-RU" b="1" kern="0" dirty="0" smtClean="0">
                <a:solidFill>
                  <a:srgbClr val="000000"/>
                </a:solidFill>
                <a:latin typeface="Verdana"/>
              </a:rPr>
              <a:t>успех!</a:t>
            </a:r>
            <a:r>
              <a:rPr lang="ru-RU" kern="0" dirty="0" smtClean="0">
                <a:solidFill>
                  <a:srgbClr val="000000"/>
                </a:solidFill>
                <a:latin typeface="Verdana"/>
              </a:rPr>
              <a:t> </a:t>
            </a:r>
            <a:endParaRPr lang="ru-RU" kern="0" dirty="0">
              <a:solidFill>
                <a:srgbClr val="000000"/>
              </a:solidFill>
              <a:latin typeface="Verdana"/>
            </a:endParaRPr>
          </a:p>
          <a:p>
            <a:endParaRPr lang="ru-RU" sz="2400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39552" y="116632"/>
            <a:ext cx="7920880" cy="11003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Важно адекватно относиться к ситуации!</a:t>
            </a:r>
          </a:p>
          <a:p>
            <a:endParaRPr lang="ru-RU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91" y="1988840"/>
            <a:ext cx="433145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9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890" y="188640"/>
            <a:ext cx="8262566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А на самом деле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ваш ребенок всё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помнит и знает!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427975"/>
            <a:ext cx="3886200" cy="289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Не запугивайте ребенка, не напоминайте ему постоянно  о сложности и ответственности предстоящих экзаменов.</a:t>
            </a:r>
          </a:p>
          <a:p>
            <a:r>
              <a:rPr lang="ru-RU" dirty="0"/>
              <a:t>Помогите  ребенку трезво оценить свои силы и возможности.</a:t>
            </a:r>
          </a:p>
          <a:p>
            <a:r>
              <a:rPr lang="ru-RU" dirty="0"/>
              <a:t>Вместе с педагогами корректируйте  ожидания </a:t>
            </a:r>
            <a:r>
              <a:rPr lang="ru-RU" dirty="0" smtClean="0"/>
              <a:t>ученика</a:t>
            </a:r>
            <a:r>
              <a:rPr lang="ru-RU" dirty="0"/>
              <a:t>.</a:t>
            </a:r>
          </a:p>
          <a:p>
            <a:r>
              <a:rPr lang="ru-RU" dirty="0"/>
              <a:t> Не верьте тем, кто рассказывает про «все ответы за 100 рублей» в Интернете.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52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Задача родителей - создать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оптимально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комфортные условия для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подготовки.</a:t>
            </a:r>
            <a:endParaRPr lang="ru-RU" sz="3200" dirty="0"/>
          </a:p>
        </p:txBody>
      </p:sp>
      <p:pic>
        <p:nvPicPr>
          <p:cNvPr id="6" name="Picture 5" descr="Рисунок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2084388"/>
            <a:ext cx="3728566" cy="35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1589567"/>
            <a:ext cx="4159101" cy="4572000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Использовать все возможности подготовки, например,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стикеры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 датами по истории, тренажеры по предметам и различные Интернет-приложения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Позвольте ребёнку готовиться с другом. Когда объясняешь другому - сам лучше начинаешь понимать!</a:t>
            </a:r>
          </a:p>
          <a:p>
            <a:r>
              <a:rPr lang="ru-RU" sz="3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ОБСУДИТЕ  ВОЗМОЖНЫЕ НЕПРЕДСКАЗУЕМЫЕ СИТУАЦИИ  </a:t>
            </a:r>
            <a:r>
              <a:rPr lang="ru-RU" sz="3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ЭКЗАМЕНЕ  И ЗАРАНЕЕ </a:t>
            </a:r>
            <a:r>
              <a:rPr lang="ru-RU" sz="3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ПРОДУМАЙТЕ ПРАВИЛЬНЫЕ  ДЕЙСТВИЯ.</a:t>
            </a:r>
            <a:endParaRPr lang="ru-RU" sz="3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119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9906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Приучайте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ребёнка ориентироваться во времени и уметь его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распределять!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3886200" cy="309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99992" y="1589566"/>
            <a:ext cx="4231109" cy="507979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заучивании материала главное - распределение повторений </a:t>
            </a:r>
            <a:r>
              <a:rPr lang="ru-RU" dirty="0" smtClean="0"/>
              <a:t>по </a:t>
            </a:r>
            <a:r>
              <a:rPr lang="ru-RU" dirty="0"/>
              <a:t>времени</a:t>
            </a:r>
            <a:r>
              <a:rPr lang="ru-RU" dirty="0" smtClean="0"/>
              <a:t>.</a:t>
            </a:r>
          </a:p>
          <a:p>
            <a:r>
              <a:rPr lang="ru-RU" dirty="0"/>
              <a:t>Повторение будет эффективным, если воспроизводить материал своими словами близко к тексту. </a:t>
            </a:r>
            <a:endParaRPr lang="ru-RU" dirty="0" smtClean="0"/>
          </a:p>
          <a:p>
            <a:r>
              <a:rPr lang="ru-RU" dirty="0"/>
              <a:t>Не допускайте перегрузок ребенка. Через каждые 40-50 минут занятий обязательно нужно делать перерывы на 10-15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687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Позаботьтесь об организации режима дня и полноценного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питания !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1589566"/>
            <a:ext cx="4159101" cy="5007785"/>
          </a:xfrm>
        </p:spPr>
        <p:txBody>
          <a:bodyPr>
            <a:normAutofit fontScale="62500" lnSpcReduction="20000"/>
          </a:bodyPr>
          <a:lstStyle/>
          <a:p>
            <a:r>
              <a:rPr lang="ru-RU" sz="3100" dirty="0"/>
              <a:t>Такие продукты, как рыба, творог, орехи, </a:t>
            </a:r>
            <a:r>
              <a:rPr lang="ru-RU" sz="3100" dirty="0" smtClean="0"/>
              <a:t>стимулируют </a:t>
            </a:r>
            <a:r>
              <a:rPr lang="ru-RU" sz="3100" dirty="0"/>
              <a:t>работу головного мозга. </a:t>
            </a:r>
            <a:r>
              <a:rPr lang="ru-RU" sz="3100" dirty="0" smtClean="0"/>
              <a:t>Клубника и бананы поднимают настроение.</a:t>
            </a:r>
          </a:p>
          <a:p>
            <a:r>
              <a:rPr lang="ru-RU" sz="3100" dirty="0" smtClean="0"/>
              <a:t>Для </a:t>
            </a:r>
            <a:r>
              <a:rPr lang="ru-RU" sz="3100" dirty="0"/>
              <a:t>активной работы мозга требуется много жидкости, поэтому полезно больше пить простую или минеральную воду, зеленый чай</a:t>
            </a:r>
            <a:r>
              <a:rPr lang="ru-RU" sz="3100" dirty="0" smtClean="0"/>
              <a:t>.</a:t>
            </a:r>
          </a:p>
          <a:p>
            <a:r>
              <a:rPr lang="ru-RU" sz="3100" dirty="0"/>
              <a:t>С утра перед экзаменом вместо успокоительного, лучше дайте ребёнку </a:t>
            </a:r>
            <a:r>
              <a:rPr lang="ru-RU" sz="3100" dirty="0" smtClean="0"/>
              <a:t>шоколадку, которую можно взять с собой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728" y="2132856"/>
            <a:ext cx="410496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837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Полноценный сон  - ваш союзник в успешной сдаче экзамена!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984" y="1844824"/>
            <a:ext cx="461503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/>
              <a:t>При усиленных умственных нагрузках стоит увеличить время сна на час.</a:t>
            </a:r>
          </a:p>
          <a:p>
            <a:r>
              <a:rPr lang="ru-RU" dirty="0" smtClean="0"/>
              <a:t>Накануне </a:t>
            </a:r>
            <a:r>
              <a:rPr lang="ru-RU" dirty="0"/>
              <a:t>экзамена ребенок должен отдохнуть и как следует выспаться.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186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idx="1"/>
          </p:nvPr>
        </p:nvSpPr>
        <p:spPr bwMode="blackWhite">
          <a:xfrm>
            <a:off x="457200" y="609600"/>
            <a:ext cx="8305800" cy="6096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bg1"/>
              </a:gs>
              <a:gs pos="100000">
                <a:srgbClr val="0066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FF"/>
            </a:solidFill>
            <a:round/>
          </a:ln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latin typeface="Georgia" pitchFamily="18" charset="0"/>
              </a:rPr>
              <a:t>— </a:t>
            </a:r>
            <a:r>
              <a:rPr lang="ru-RU" sz="2800">
                <a:latin typeface="Georgia" pitchFamily="18" charset="0"/>
              </a:rPr>
              <a:t>это управление своим психоэмоциональным состоянием, достигаемое путем воздействия человека на самого себя с помощью слов, мысленных образов, управления мышечным тонусом и дыханием.</a:t>
            </a:r>
            <a:r>
              <a:rPr lang="ru-RU" sz="2800"/>
              <a:t> </a:t>
            </a:r>
            <a:endParaRPr lang="ru-RU" sz="2800" b="1">
              <a:latin typeface="Georgia" pitchFamily="18" charset="0"/>
            </a:endParaRPr>
          </a:p>
          <a:p>
            <a:r>
              <a:rPr lang="ru-RU" sz="2800" b="1">
                <a:latin typeface="Georgia" pitchFamily="18" charset="0"/>
              </a:rPr>
              <a:t>ЕСТЕСТВЕННЫЕ СПОСОБЫ РЕГУЛЯЦИИ ОРГАНИЗМА И САМОРЕГУЛЯЦИЯ</a:t>
            </a:r>
          </a:p>
          <a:p>
            <a:pPr>
              <a:buFontTx/>
              <a:buNone/>
            </a:pPr>
            <a:r>
              <a:rPr lang="ru-RU" sz="2800">
                <a:latin typeface="Georgia" pitchFamily="18" charset="0"/>
              </a:rPr>
              <a:t>Это длительный сон, вкусная еда, общение с природой и животными, баня, массаж, движение, танцы, музыка . </a:t>
            </a:r>
          </a:p>
        </p:txBody>
      </p:sp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8229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C</a:t>
            </a:r>
            <a:r>
              <a:rPr lang="ru-RU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аморегуляция</a:t>
            </a:r>
          </a:p>
          <a:p>
            <a:endParaRPr lang="ru-RU" sz="2000" b="1" kern="10">
              <a:gradFill rotWithShape="1">
                <a:gsLst>
                  <a:gs pos="0">
                    <a:srgbClr val="FFFF00"/>
                  </a:gs>
                  <a:gs pos="50000">
                    <a:srgbClr val="FF99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AutoShape 4"/>
          <p:cNvSpPr>
            <a:spLocks noGrp="1" noChangeArrowheads="1"/>
          </p:cNvSpPr>
          <p:nvPr>
            <p:ph idx="1"/>
          </p:nvPr>
        </p:nvSpPr>
        <p:spPr bwMode="blackWhite">
          <a:xfrm>
            <a:off x="457200" y="838200"/>
            <a:ext cx="8229600" cy="6019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bg1"/>
              </a:gs>
              <a:gs pos="100000">
                <a:srgbClr val="0066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FF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latin typeface="Georgia" pitchFamily="18" charset="0"/>
              </a:rPr>
              <a:t>Естественные приемы регуляции организма: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Georgia" pitchFamily="18" charset="0"/>
              </a:rPr>
              <a:t>– смех, улыбка, юмор;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размышления о хорошем, приятном;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различные движения типа потягивания, расслабления мышц;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наблюдение за пейзажем за окном;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рассматривание цветов в помещении, фотографий, других приятных для человека вещей;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мысленное обращение к высшим силам (Богу, Вселенной, великой идее);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«купание» (реальное или мысленное) в солнечных лучах;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вдыхание свежего воздуха;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 чтение стихов;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– высказывание похвалы, комплиментов кому-либо просто так.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22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C</a:t>
            </a:r>
            <a:r>
              <a:rPr lang="ru-RU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аморегуляция</a:t>
            </a:r>
          </a:p>
          <a:p>
            <a:endParaRPr lang="ru-RU" sz="2000" b="1" kern="10">
              <a:gradFill rotWithShape="1">
                <a:gsLst>
                  <a:gs pos="0">
                    <a:srgbClr val="FFFF00"/>
                  </a:gs>
                  <a:gs pos="50000">
                    <a:srgbClr val="FF99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idx="1"/>
          </p:nvPr>
        </p:nvSpPr>
        <p:spPr bwMode="blackWhite">
          <a:xfrm>
            <a:off x="0" y="1143000"/>
            <a:ext cx="9144000" cy="5715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bg1"/>
              </a:gs>
              <a:gs pos="100000">
                <a:srgbClr val="0066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FF"/>
            </a:solidFill>
            <a:round/>
          </a:ln>
        </p:spPr>
        <p:txBody>
          <a:bodyPr>
            <a:normAutofit lnSpcReduction="10000"/>
          </a:bodyPr>
          <a:lstStyle/>
          <a:p>
            <a:pPr marL="508000" indent="-508000">
              <a:lnSpc>
                <a:spcPct val="80000"/>
              </a:lnSpc>
              <a:buFontTx/>
              <a:buNone/>
            </a:pPr>
            <a:endParaRPr lang="ru-RU" sz="200" dirty="0"/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СПОСОБЫ САМОРЕГУЛЯЦИИ САМОВОЗДЕЙСТВИЯ 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b="1" dirty="0">
                <a:latin typeface="Georgia" pitchFamily="18" charset="0"/>
              </a:rPr>
              <a:t>1.Способы, связанные с управлением дыханием</a:t>
            </a:r>
            <a:r>
              <a:rPr lang="ru-RU" sz="2400" dirty="0">
                <a:latin typeface="Georgia" pitchFamily="18" charset="0"/>
              </a:rPr>
              <a:t> 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2. </a:t>
            </a:r>
            <a:r>
              <a:rPr lang="ru-RU" sz="2400" b="1" dirty="0">
                <a:latin typeface="Georgia" pitchFamily="18" charset="0"/>
              </a:rPr>
              <a:t>Способы, связанные с управлением тонусом мышц, движением. </a:t>
            </a:r>
            <a:r>
              <a:rPr lang="ru-RU" sz="2000" b="1" dirty="0">
                <a:latin typeface="Georgia" pitchFamily="18" charset="0"/>
              </a:rPr>
              <a:t>Упражнение «Мышечная релаксация»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3. </a:t>
            </a:r>
            <a:r>
              <a:rPr lang="ru-RU" sz="2400" b="1" dirty="0">
                <a:latin typeface="Georgia" pitchFamily="18" charset="0"/>
              </a:rPr>
              <a:t>Способы, связанные с воздействием слова</a:t>
            </a:r>
            <a:r>
              <a:rPr lang="ru-RU" sz="2400" dirty="0">
                <a:latin typeface="Georgia" pitchFamily="18" charset="0"/>
              </a:rPr>
              <a:t> 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b="1" i="1" dirty="0">
                <a:latin typeface="Georgia" pitchFamily="18" charset="0"/>
              </a:rPr>
              <a:t> -</a:t>
            </a:r>
            <a:r>
              <a:rPr lang="ru-RU" sz="2400" b="1" i="1" dirty="0" err="1">
                <a:latin typeface="Georgia" pitchFamily="18" charset="0"/>
              </a:rPr>
              <a:t>Самоприказы</a:t>
            </a:r>
            <a:r>
              <a:rPr lang="ru-RU" sz="2400" dirty="0">
                <a:latin typeface="Georgia" pitchFamily="18" charset="0"/>
              </a:rPr>
              <a:t> «Разговаривать спокойно!», «Не поддаваться на провокацию!» «Думать спокойно», «Я совершенно спокоен и готов работать»,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-</a:t>
            </a:r>
            <a:r>
              <a:rPr lang="ru-RU" sz="2400" b="1" i="1" dirty="0" err="1">
                <a:latin typeface="Georgia" pitchFamily="18" charset="0"/>
              </a:rPr>
              <a:t>Самоодобрение</a:t>
            </a:r>
            <a:r>
              <a:rPr lang="ru-RU" sz="2400" b="1" i="1" dirty="0">
                <a:latin typeface="Georgia" pitchFamily="18" charset="0"/>
              </a:rPr>
              <a:t> (</a:t>
            </a:r>
            <a:r>
              <a:rPr lang="ru-RU" sz="2400" b="1" i="1" dirty="0" err="1">
                <a:latin typeface="Georgia" pitchFamily="18" charset="0"/>
              </a:rPr>
              <a:t>самопоощрение</a:t>
            </a:r>
            <a:r>
              <a:rPr lang="ru-RU" sz="2400" b="1" i="1" dirty="0">
                <a:latin typeface="Georgia" pitchFamily="18" charset="0"/>
              </a:rPr>
              <a:t>)</a:t>
            </a:r>
            <a:r>
              <a:rPr lang="ru-RU" sz="2400" dirty="0">
                <a:latin typeface="Georgia" pitchFamily="18" charset="0"/>
              </a:rPr>
              <a:t> 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4. </a:t>
            </a:r>
            <a:r>
              <a:rPr lang="ru-RU" sz="2400" b="1" dirty="0">
                <a:latin typeface="Georgia" pitchFamily="18" charset="0"/>
              </a:rPr>
              <a:t>Способы, связанные с использованием образов.</a:t>
            </a:r>
            <a:r>
              <a:rPr lang="ru-RU" sz="2400" dirty="0">
                <a:latin typeface="Georgia" pitchFamily="18" charset="0"/>
              </a:rPr>
              <a:t> 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5. Для многих людей эффективным способом снятия эмоционального напряжения является – разговор. Негативные эмоции могут быть сняты методами   </a:t>
            </a:r>
            <a:r>
              <a:rPr lang="ru-RU" sz="2400" dirty="0" err="1">
                <a:latin typeface="Georgia" pitchFamily="18" charset="0"/>
              </a:rPr>
              <a:t>арт</a:t>
            </a:r>
            <a:r>
              <a:rPr lang="ru-RU" sz="2400" dirty="0">
                <a:latin typeface="Georgia" pitchFamily="18" charset="0"/>
              </a:rPr>
              <a:t>-  терапии  –рисование, коллаж, моделирование с бумагой, написание рассказов, сказок,  пение, музыка, выразительное движение тела     и т.д.</a:t>
            </a:r>
          </a:p>
          <a:p>
            <a:pPr marL="508000" indent="-508000">
              <a:lnSpc>
                <a:spcPct val="80000"/>
              </a:lnSpc>
              <a:buFontTx/>
              <a:buNone/>
            </a:pPr>
            <a:endParaRPr lang="ru-RU" sz="2400" dirty="0">
              <a:latin typeface="Georgia" pitchFamily="18" charset="0"/>
            </a:endParaRPr>
          </a:p>
          <a:p>
            <a:pPr marL="508000" indent="-508000">
              <a:lnSpc>
                <a:spcPct val="80000"/>
              </a:lnSpc>
            </a:pPr>
            <a:endParaRPr lang="ru-RU" sz="1800" dirty="0">
              <a:latin typeface="Georgia" pitchFamily="18" charset="0"/>
            </a:endParaRPr>
          </a:p>
        </p:txBody>
      </p:sp>
      <p:sp>
        <p:nvSpPr>
          <p:cNvPr id="1044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76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Рекомендации.</a:t>
            </a:r>
          </a:p>
          <a:p>
            <a:r>
              <a:rPr lang="ru-RU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Способы  снятия  эмоционального </a:t>
            </a:r>
          </a:p>
          <a:p>
            <a:r>
              <a:rPr lang="ru-RU" sz="2000" b="1" kern="10">
                <a:gradFill rotWithShape="1">
                  <a:gsLst>
                    <a:gs pos="0">
                      <a:srgbClr val="FFFF00"/>
                    </a:gs>
                    <a:gs pos="5000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напряжения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gete_sila-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5879554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lang="en-US" sz="2800" b="1" i="1" u="none" strike="noStrike" cap="none" dirty="0" err="1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Способы</a:t>
            </a:r>
            <a:r>
              <a:rPr lang="en-US" sz="2800" b="1" i="1" u="none" strike="noStrike" cap="none" dirty="0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2800" b="1" i="1" u="none" strike="noStrike" cap="none" dirty="0" err="1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снятия</a:t>
            </a:r>
            <a:r>
              <a:rPr lang="en-US" sz="2800" b="1" i="1" u="none" strike="noStrike" cap="none" dirty="0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2800" b="1" i="1" u="none" strike="noStrike" cap="none" dirty="0" err="1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нервно-психического</a:t>
            </a:r>
            <a:r>
              <a:rPr lang="en-US" sz="2800" b="1" i="1" u="none" strike="noStrike" cap="none" dirty="0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2800" b="1" i="1" u="none" strike="noStrike" cap="none" dirty="0" err="1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  <a:sym typeface="Garamond"/>
              </a:rPr>
              <a:t>напряжения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8DC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Релаксация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—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напряжение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—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релаксация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—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напряжение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т.д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Спортивные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занятия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Контрастный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душ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Стирка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белья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Мытье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посуды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Пальчиковое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рисование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ложка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муки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ложка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ложка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краски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).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Кляксы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Потом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поговорить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о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них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Скомкать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газету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выбросить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ее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Соревнование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: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свое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напряжение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вложить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комканье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газетного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листа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сделать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этот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комок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как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можно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меньше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закинуть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подальше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Газету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порвать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мелкие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кусочки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«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еще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мельче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».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Затем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выбросить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помойку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Слепить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газеты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свое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настроение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Закрасить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газетный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разворот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Громко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спеть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любимую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песню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Покричать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громко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тихо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Потанцевать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музыку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причем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как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спокойную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так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«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буйную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Смотреть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горящую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свечу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Вдохнуть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глубоко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10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Погулять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лесу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покричать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Посчитать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зубы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языком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с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внутренней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стороны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Grp="1" noChangeArrowheads="1"/>
          </p:cNvSpPr>
          <p:nvPr>
            <p:ph idx="1"/>
          </p:nvPr>
        </p:nvSpPr>
        <p:spPr>
          <a:xfrm>
            <a:off x="0" y="1371600"/>
            <a:ext cx="7236296" cy="54864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/>
              <a:t> </a:t>
            </a:r>
            <a:r>
              <a:rPr lang="ru-RU" dirty="0">
                <a:solidFill>
                  <a:srgbClr val="FFFF00"/>
                </a:solidFill>
                <a:latin typeface="Georgia" pitchFamily="18" charset="0"/>
              </a:rPr>
              <a:t> </a:t>
            </a:r>
            <a:r>
              <a:rPr lang="ru-RU" b="1" dirty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Притча  о 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b="1" dirty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работниках, которые везли </a:t>
            </a:r>
            <a:endParaRPr lang="ru-RU" b="1" dirty="0" smtClean="0">
              <a:ln w="127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тачки</a:t>
            </a:r>
            <a:r>
              <a:rPr lang="ru-RU" b="1" dirty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 с камнями.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 Работников было трое. К ним подошёл человек и задал каждому и них один и тот же вопрос: </a:t>
            </a:r>
            <a:endParaRPr lang="ru-RU" sz="28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Чем ты занимаешься?»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 Ответ первого был таков: </a:t>
            </a:r>
            <a:endParaRPr lang="ru-RU" sz="28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Везу эту проклятую тачку».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 По 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иному ответил второй</a:t>
            </a: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Зарабатываю себе на хлеб». </a:t>
            </a:r>
            <a:endParaRPr lang="ru-RU" sz="28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C00000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Третий 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воодушевлённо провозгласил</a:t>
            </a: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Georgia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28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Строю прекрасный храм!»</a:t>
            </a:r>
          </a:p>
        </p:txBody>
      </p:sp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2268538" y="0"/>
            <a:ext cx="687546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3300">
                    <a:alpha val="7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Притча </a:t>
            </a:r>
          </a:p>
        </p:txBody>
      </p:sp>
      <p:pic>
        <p:nvPicPr>
          <p:cNvPr id="22532" name="Picture 4" descr="4119d4567591a872ffff9479ffa8632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773113" cy="2376487"/>
          </a:xfrm>
          <a:prstGeom prst="rect">
            <a:avLst/>
          </a:prstGeom>
          <a:noFill/>
        </p:spPr>
      </p:pic>
      <p:pic>
        <p:nvPicPr>
          <p:cNvPr id="22533" name="Picture 5" descr="ANIMASHKI39">
            <a:hlinkClick r:id="rId4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676400"/>
            <a:ext cx="2051050" cy="4191000"/>
          </a:xfrm>
          <a:prstGeom prst="rect">
            <a:avLst/>
          </a:prstGeom>
          <a:noFill/>
        </p:spPr>
      </p:pic>
      <p:pic>
        <p:nvPicPr>
          <p:cNvPr id="22536" name="Picture 8" descr="14297_thumb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74" cy="1129038"/>
          </a:xfrm>
          <a:prstGeom prst="rect">
            <a:avLst/>
          </a:prstGeom>
          <a:noFill/>
        </p:spPr>
      </p:pic>
      <p:pic>
        <p:nvPicPr>
          <p:cNvPr id="22537" name="Picture 9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789363"/>
            <a:ext cx="285750" cy="266700"/>
          </a:xfrm>
          <a:prstGeom prst="rect">
            <a:avLst/>
          </a:prstGeom>
          <a:noFill/>
        </p:spPr>
      </p:pic>
      <p:pic>
        <p:nvPicPr>
          <p:cNvPr id="22538" name="Picture 10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4005263"/>
            <a:ext cx="285750" cy="266700"/>
          </a:xfrm>
          <a:prstGeom prst="rect">
            <a:avLst/>
          </a:prstGeom>
          <a:noFill/>
        </p:spPr>
      </p:pic>
      <p:pic>
        <p:nvPicPr>
          <p:cNvPr id="22539" name="Picture 11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04813"/>
            <a:ext cx="285750" cy="266700"/>
          </a:xfrm>
          <a:prstGeom prst="rect">
            <a:avLst/>
          </a:prstGeom>
          <a:noFill/>
        </p:spPr>
      </p:pic>
      <p:pic>
        <p:nvPicPr>
          <p:cNvPr id="22540" name="Picture 12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4221163"/>
            <a:ext cx="285750" cy="266700"/>
          </a:xfrm>
          <a:prstGeom prst="rect">
            <a:avLst/>
          </a:prstGeom>
          <a:noFill/>
        </p:spPr>
      </p:pic>
      <p:pic>
        <p:nvPicPr>
          <p:cNvPr id="22541" name="Picture 13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868863"/>
            <a:ext cx="285750" cy="266700"/>
          </a:xfrm>
          <a:prstGeom prst="rect">
            <a:avLst/>
          </a:prstGeom>
          <a:noFill/>
        </p:spPr>
      </p:pic>
      <p:pic>
        <p:nvPicPr>
          <p:cNvPr id="22542" name="Picture 14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1268413"/>
            <a:ext cx="285750" cy="266700"/>
          </a:xfrm>
          <a:prstGeom prst="rect">
            <a:avLst/>
          </a:prstGeom>
          <a:noFill/>
        </p:spPr>
      </p:pic>
      <p:pic>
        <p:nvPicPr>
          <p:cNvPr id="22543" name="Picture 15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628775"/>
            <a:ext cx="285750" cy="266700"/>
          </a:xfrm>
          <a:prstGeom prst="rect">
            <a:avLst/>
          </a:prstGeom>
          <a:noFill/>
        </p:spPr>
      </p:pic>
      <p:pic>
        <p:nvPicPr>
          <p:cNvPr id="22544" name="Picture 16" descr="img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4868863"/>
            <a:ext cx="285750" cy="266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5029200" cy="4383088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endParaRPr lang="ru-RU" altLang="ru-RU" sz="3000" smtClean="0">
              <a:solidFill>
                <a:srgbClr val="0000FF"/>
              </a:solidFill>
            </a:endParaRPr>
          </a:p>
          <a:p>
            <a:pPr marL="514350" indent="-514350" eaLnBrk="1" hangingPunct="1">
              <a:buFontTx/>
              <a:buAutoNum type="arabicPeriod"/>
            </a:pPr>
            <a:endParaRPr lang="ru-RU" altLang="ru-RU" sz="3000" smtClean="0">
              <a:solidFill>
                <a:srgbClr val="0000FF"/>
              </a:solidFill>
            </a:endParaRPr>
          </a:p>
          <a:p>
            <a:pPr marL="514350" indent="-514350" eaLnBrk="1" hangingPunct="1">
              <a:buFontTx/>
              <a:buAutoNum type="arabicPeriod"/>
            </a:pPr>
            <a:endParaRPr lang="ru-RU" altLang="ru-RU" sz="3000" smtClean="0">
              <a:solidFill>
                <a:srgbClr val="0000FF"/>
              </a:solidFill>
            </a:endParaRPr>
          </a:p>
        </p:txBody>
      </p:sp>
      <p:pic>
        <p:nvPicPr>
          <p:cNvPr id="21507" name="Picture 2" descr="F:\100_new_fons_1\My_new_fons_next 100\95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071563" y="1214438"/>
            <a:ext cx="75438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altLang="ru-RU" sz="3200">
                <a:solidFill>
                  <a:srgbClr val="000099"/>
                </a:solidFill>
                <a:cs typeface="Arial" charset="0"/>
              </a:rPr>
              <a:t>«Когда мы держим голову высоко и говорим себе, что у нас всё хорошо,  мы своими положительными мыслями притягиваем в нашу жизнь благополучие</a:t>
            </a:r>
            <a:r>
              <a:rPr lang="en-US" altLang="ru-RU" sz="3200">
                <a:solidFill>
                  <a:srgbClr val="000099"/>
                </a:solidFill>
              </a:rPr>
              <a:t>»</a:t>
            </a:r>
            <a:r>
              <a:rPr lang="ru-RU" altLang="ru-RU" sz="3200">
                <a:solidFill>
                  <a:srgbClr val="000099"/>
                </a:solidFill>
                <a:cs typeface="Arial" charset="0"/>
              </a:rPr>
              <a:t>.  </a:t>
            </a:r>
          </a:p>
          <a:p>
            <a:pPr algn="r" eaLnBrk="0" hangingPunct="0"/>
            <a:r>
              <a:rPr lang="ru-RU" altLang="ru-RU" sz="3200">
                <a:solidFill>
                  <a:srgbClr val="000099"/>
                </a:solidFill>
                <a:cs typeface="Arial" charset="0"/>
              </a:rPr>
              <a:t>К. Ниши</a:t>
            </a:r>
            <a:endParaRPr lang="ru-RU" altLang="ru-RU">
              <a:solidFill>
                <a:srgbClr val="000099"/>
              </a:solidFill>
            </a:endParaRPr>
          </a:p>
          <a:p>
            <a:pPr eaLnBrk="0" hangingPunct="0"/>
            <a:r>
              <a:rPr lang="ru-RU" altLang="ru-RU">
                <a:solidFill>
                  <a:srgbClr val="000099"/>
                </a:solidFill>
                <a:cs typeface="Arial" charset="0"/>
              </a:rPr>
              <a:t> </a:t>
            </a:r>
            <a:endParaRPr lang="ru-RU" altLang="ru-RU" sz="4400">
              <a:solidFill>
                <a:srgbClr val="000099"/>
              </a:solidFill>
            </a:endParaRP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2554288" y="5843588"/>
            <a:ext cx="4578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>
                <a:solidFill>
                  <a:srgbClr val="FF0000"/>
                </a:solidFill>
              </a:rPr>
              <a:t>Удачи на экзаменах!</a:t>
            </a:r>
          </a:p>
        </p:txBody>
      </p:sp>
      <p:pic>
        <p:nvPicPr>
          <p:cNvPr id="21510" name="Picture 7" descr="D:\Мои рисунки\рисунки разобранные на 20.08.10\школа\шляп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4500563"/>
            <a:ext cx="18478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3" descr="C:\Documents and Settings\психолог\Рабочий стол\рисунки\eg4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CDE7"/>
              </a:clrFrom>
              <a:clrTo>
                <a:srgbClr val="E5CD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2538" y="0"/>
            <a:ext cx="15414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39552" y="1592796"/>
            <a:ext cx="8316504" cy="4428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 перед экзаменом, и после него, независимо от результата, часто, щедро и от всей души говорите вашему ребёнку о том, что </a:t>
            </a:r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>
                <a:solidFill>
                  <a:srgbClr val="C00000"/>
                </a:solidFill>
              </a:rPr>
              <a:t>него (неё) всё получится!</a:t>
            </a: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Удачи! И ни пуха, ни пера!...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51592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Заголовок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000099"/>
                </a:solidFill>
              </a:rPr>
              <a:t>«Мы вместе помогаем нашим детям подготовиться к экзамену»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71813" y="1643063"/>
            <a:ext cx="3138487" cy="2438400"/>
            <a:chOff x="4071" y="1584"/>
            <a:chExt cx="1092" cy="1097"/>
          </a:xfrm>
        </p:grpSpPr>
        <p:sp>
          <p:nvSpPr>
            <p:cNvPr id="7245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D8755A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46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47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753F31"/>
                </a:gs>
                <a:gs pos="50000">
                  <a:srgbClr val="D8755A"/>
                </a:gs>
                <a:gs pos="100000">
                  <a:srgbClr val="753F31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48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894A39"/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49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7251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52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53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54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</p:grpSp>
      <p:sp>
        <p:nvSpPr>
          <p:cNvPr id="7173" name="AutoShape 15"/>
          <p:cNvSpPr>
            <a:spLocks noChangeArrowheads="1"/>
          </p:cNvSpPr>
          <p:nvPr/>
        </p:nvSpPr>
        <p:spPr bwMode="gray">
          <a:xfrm rot="-2681838">
            <a:off x="6199188" y="2152650"/>
            <a:ext cx="609600" cy="457200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4" name="AutoShape 16"/>
          <p:cNvSpPr>
            <a:spLocks noChangeArrowheads="1"/>
          </p:cNvSpPr>
          <p:nvPr/>
        </p:nvSpPr>
        <p:spPr bwMode="gray">
          <a:xfrm rot="6829424">
            <a:off x="2827338" y="3790950"/>
            <a:ext cx="609600" cy="457200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5" name="AutoShape 17"/>
          <p:cNvSpPr>
            <a:spLocks noChangeArrowheads="1"/>
          </p:cNvSpPr>
          <p:nvPr/>
        </p:nvSpPr>
        <p:spPr bwMode="gray">
          <a:xfrm rot="-8468260">
            <a:off x="2498725" y="2184400"/>
            <a:ext cx="609600" cy="457200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6" name="AutoShape 18"/>
          <p:cNvSpPr>
            <a:spLocks noChangeArrowheads="1"/>
          </p:cNvSpPr>
          <p:nvPr/>
        </p:nvSpPr>
        <p:spPr bwMode="gray">
          <a:xfrm rot="2849649">
            <a:off x="5856288" y="3865563"/>
            <a:ext cx="609600" cy="457200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7" name="Text Box 19"/>
          <p:cNvSpPr txBox="1">
            <a:spLocks noChangeArrowheads="1"/>
          </p:cNvSpPr>
          <p:nvPr/>
        </p:nvSpPr>
        <p:spPr bwMode="gray">
          <a:xfrm>
            <a:off x="3844088" y="2643188"/>
            <a:ext cx="161775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</a:rPr>
              <a:t>УЧЕНИК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787900" y="4357688"/>
            <a:ext cx="3998913" cy="1428750"/>
            <a:chOff x="845" y="1680"/>
            <a:chExt cx="988" cy="960"/>
          </a:xfrm>
        </p:grpSpPr>
        <p:sp>
          <p:nvSpPr>
            <p:cNvPr id="7235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6699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36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37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8A3753"/>
                </a:gs>
                <a:gs pos="50000">
                  <a:srgbClr val="FF6699"/>
                </a:gs>
                <a:gs pos="100000">
                  <a:srgbClr val="8A3753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38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A24161"/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39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240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7241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7242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7243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7244" name="Text Box 42"/>
            <p:cNvSpPr txBox="1">
              <a:spLocks noChangeArrowheads="1"/>
            </p:cNvSpPr>
            <p:nvPr/>
          </p:nvSpPr>
          <p:spPr bwMode="gray">
            <a:xfrm>
              <a:off x="845" y="2016"/>
              <a:ext cx="988" cy="3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>
                  <a:solidFill>
                    <a:srgbClr val="000000"/>
                  </a:solidFill>
                </a:rPr>
                <a:t>АДМИНИСТРАЦИЯ</a:t>
              </a:r>
              <a:endParaRPr lang="en-US" altLang="ru-RU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85"/>
          <p:cNvGrpSpPr>
            <a:grpSpLocks/>
          </p:cNvGrpSpPr>
          <p:nvPr/>
        </p:nvGrpSpPr>
        <p:grpSpPr bwMode="auto">
          <a:xfrm>
            <a:off x="357188" y="1285875"/>
            <a:ext cx="2357437" cy="1214438"/>
            <a:chOff x="357158" y="1285860"/>
            <a:chExt cx="2357454" cy="1214446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357158" y="1285860"/>
              <a:ext cx="2357454" cy="1214446"/>
              <a:chOff x="884" y="2523"/>
              <a:chExt cx="862" cy="862"/>
            </a:xfrm>
          </p:grpSpPr>
          <p:sp>
            <p:nvSpPr>
              <p:cNvPr id="7226" name="Oval 44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27" name="Oval 45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28" name="Oval 46"/>
              <p:cNvSpPr>
                <a:spLocks noChangeArrowheads="1"/>
              </p:cNvSpPr>
              <p:nvPr/>
            </p:nvSpPr>
            <p:spPr bwMode="gray">
              <a:xfrm>
                <a:off x="940" y="2579"/>
                <a:ext cx="750" cy="750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29" name="Oval 47"/>
              <p:cNvSpPr>
                <a:spLocks noChangeArrowheads="1"/>
              </p:cNvSpPr>
              <p:nvPr/>
            </p:nvSpPr>
            <p:spPr bwMode="gray">
              <a:xfrm>
                <a:off x="941" y="2579"/>
                <a:ext cx="749" cy="750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30" name="Oval 48"/>
              <p:cNvSpPr>
                <a:spLocks noChangeArrowheads="1"/>
              </p:cNvSpPr>
              <p:nvPr/>
            </p:nvSpPr>
            <p:spPr bwMode="gray">
              <a:xfrm>
                <a:off x="981" y="2617"/>
                <a:ext cx="674" cy="674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31" name="Oval 49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32" name="Oval 50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33" name="Oval 51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7234" name="Oval 52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7225" name="Text Box 53"/>
            <p:cNvSpPr txBox="1">
              <a:spLocks noChangeArrowheads="1"/>
            </p:cNvSpPr>
            <p:nvPr/>
          </p:nvSpPr>
          <p:spPr bwMode="gray">
            <a:xfrm>
              <a:off x="714348" y="1714488"/>
              <a:ext cx="160774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>
                  <a:solidFill>
                    <a:srgbClr val="000000"/>
                  </a:solidFill>
                </a:rPr>
                <a:t>РОДИТЕЛИ</a:t>
              </a:r>
              <a:endParaRPr lang="en-US" altLang="ru-RU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428625" y="4357688"/>
            <a:ext cx="3571875" cy="1439862"/>
            <a:chOff x="1685" y="3125"/>
            <a:chExt cx="907" cy="907"/>
          </a:xfrm>
        </p:grpSpPr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7214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15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16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17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18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grpSp>
            <p:nvGrpSpPr>
              <p:cNvPr id="9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7220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221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222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223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7213" name="Text Box 66"/>
            <p:cNvSpPr txBox="1">
              <a:spLocks noChangeArrowheads="1"/>
            </p:cNvSpPr>
            <p:nvPr/>
          </p:nvSpPr>
          <p:spPr bwMode="gray">
            <a:xfrm>
              <a:off x="1846" y="3350"/>
              <a:ext cx="650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>
                  <a:solidFill>
                    <a:srgbClr val="000000"/>
                  </a:solidFill>
                </a:rPr>
                <a:t>КЛАССНЫЙ</a:t>
              </a:r>
            </a:p>
            <a:p>
              <a:pPr algn="ctr" eaLnBrk="0" hangingPunct="0"/>
              <a:r>
                <a:rPr lang="ru-RU" altLang="ru-RU" sz="2000" b="1">
                  <a:solidFill>
                    <a:srgbClr val="000000"/>
                  </a:solidFill>
                </a:rPr>
                <a:t>РУКОВОДИТЕЛЬ</a:t>
              </a:r>
              <a:endParaRPr lang="en-US" altLang="ru-RU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Группа 84"/>
          <p:cNvGrpSpPr>
            <a:grpSpLocks/>
          </p:cNvGrpSpPr>
          <p:nvPr/>
        </p:nvGrpSpPr>
        <p:grpSpPr bwMode="auto">
          <a:xfrm>
            <a:off x="6429375" y="1143000"/>
            <a:ext cx="2357438" cy="1154113"/>
            <a:chOff x="6357950" y="1285860"/>
            <a:chExt cx="2357454" cy="1154111"/>
          </a:xfrm>
        </p:grpSpPr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6357950" y="1285860"/>
              <a:ext cx="2357454" cy="1154111"/>
              <a:chOff x="2789" y="1625"/>
              <a:chExt cx="907" cy="907"/>
            </a:xfrm>
          </p:grpSpPr>
          <p:sp>
            <p:nvSpPr>
              <p:cNvPr id="7201" name="Oval 21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02" name="Oval 22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03" name="Oval 23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04" name="Oval 24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7205" name="Oval 25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7207" name="Oval 27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208" name="Oval 28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209" name="Oval 29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7199" name="Oval 52"/>
            <p:cNvSpPr>
              <a:spLocks noChangeArrowheads="1"/>
            </p:cNvSpPr>
            <p:nvPr/>
          </p:nvSpPr>
          <p:spPr bwMode="gray">
            <a:xfrm>
              <a:off x="6786578" y="1500174"/>
              <a:ext cx="1474092" cy="6804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7200" name="Text Box 31"/>
            <p:cNvSpPr txBox="1">
              <a:spLocks noChangeArrowheads="1"/>
            </p:cNvSpPr>
            <p:nvPr/>
          </p:nvSpPr>
          <p:spPr bwMode="gray">
            <a:xfrm>
              <a:off x="6858016" y="1643050"/>
              <a:ext cx="140134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 dirty="0">
                  <a:solidFill>
                    <a:srgbClr val="000000"/>
                  </a:solidFill>
                </a:rPr>
                <a:t>УЧИТЕЛЯ</a:t>
              </a:r>
              <a:endParaRPr lang="en-US" altLang="ru-RU" sz="2000" b="1" dirty="0">
                <a:solidFill>
                  <a:srgbClr val="000000"/>
                </a:solidFill>
              </a:endParaRPr>
            </a:p>
          </p:txBody>
        </p:sp>
      </p:grpSp>
      <p:pic>
        <p:nvPicPr>
          <p:cNvPr id="7184" name="Picture 3" descr="C:\Documents and Settings\психолог\Рабочий стол\рисунки\eg4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CDE7"/>
              </a:clrFrom>
              <a:clrTo>
                <a:srgbClr val="E5CD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5963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0" y="2780928"/>
            <a:ext cx="2462213" cy="1217612"/>
            <a:chOff x="1685" y="3125"/>
            <a:chExt cx="907" cy="907"/>
          </a:xfrm>
        </p:grpSpPr>
        <p:grpSp>
          <p:nvGrpSpPr>
            <p:cNvPr id="15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7188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91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0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93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2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grpSp>
            <p:nvGrpSpPr>
              <p:cNvPr id="16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7194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195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196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7197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7187" name="Text Box 66"/>
            <p:cNvSpPr txBox="1">
              <a:spLocks noChangeArrowheads="1"/>
            </p:cNvSpPr>
            <p:nvPr/>
          </p:nvSpPr>
          <p:spPr bwMode="gray">
            <a:xfrm>
              <a:off x="1876" y="3437"/>
              <a:ext cx="4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1600" b="1" dirty="0">
                  <a:solidFill>
                    <a:srgbClr val="000000"/>
                  </a:solidFill>
                </a:rPr>
                <a:t>ПСИХОЛОГ</a:t>
              </a:r>
              <a:endParaRPr lang="en-US" altLang="ru-RU" sz="1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AutoShape 15"/>
          <p:cNvSpPr>
            <a:spLocks noChangeArrowheads="1"/>
          </p:cNvSpPr>
          <p:nvPr/>
        </p:nvSpPr>
        <p:spPr bwMode="gray">
          <a:xfrm rot="1070303">
            <a:off x="6192866" y="2914097"/>
            <a:ext cx="610307" cy="559993"/>
          </a:xfrm>
          <a:prstGeom prst="leftArrow">
            <a:avLst>
              <a:gd name="adj1" fmla="val 31250"/>
              <a:gd name="adj2" fmla="val 65918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90" name="Группа 84"/>
          <p:cNvGrpSpPr>
            <a:grpSpLocks/>
          </p:cNvGrpSpPr>
          <p:nvPr/>
        </p:nvGrpSpPr>
        <p:grpSpPr bwMode="auto">
          <a:xfrm>
            <a:off x="6876256" y="2852936"/>
            <a:ext cx="2088232" cy="1082105"/>
            <a:chOff x="6357950" y="1285860"/>
            <a:chExt cx="2357454" cy="1154111"/>
          </a:xfrm>
        </p:grpSpPr>
        <p:grpSp>
          <p:nvGrpSpPr>
            <p:cNvPr id="92" name="Group 20"/>
            <p:cNvGrpSpPr>
              <a:grpSpLocks/>
            </p:cNvGrpSpPr>
            <p:nvPr/>
          </p:nvGrpSpPr>
          <p:grpSpPr bwMode="auto">
            <a:xfrm>
              <a:off x="6357950" y="1285860"/>
              <a:ext cx="2357454" cy="1154111"/>
              <a:chOff x="2789" y="1625"/>
              <a:chExt cx="907" cy="907"/>
            </a:xfrm>
          </p:grpSpPr>
          <p:sp>
            <p:nvSpPr>
              <p:cNvPr id="96" name="Oval 21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97" name="Oval 22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solidFill>
                <a:schemeClr val="accent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98" name="Oval 23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99" name="Oval 24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00" name="Oval 25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grpSp>
            <p:nvGrpSpPr>
              <p:cNvPr id="101" name="Group 26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102" name="Oval 27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3" name="Oval 28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4" name="Oval 29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94" name="Oval 52"/>
            <p:cNvSpPr>
              <a:spLocks noChangeArrowheads="1"/>
            </p:cNvSpPr>
            <p:nvPr/>
          </p:nvSpPr>
          <p:spPr bwMode="gray">
            <a:xfrm>
              <a:off x="6786578" y="1500174"/>
              <a:ext cx="1474092" cy="6804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95" name="Text Box 31"/>
            <p:cNvSpPr txBox="1">
              <a:spLocks noChangeArrowheads="1"/>
            </p:cNvSpPr>
            <p:nvPr/>
          </p:nvSpPr>
          <p:spPr bwMode="gray">
            <a:xfrm>
              <a:off x="6942171" y="1643050"/>
              <a:ext cx="1233038" cy="4001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000000"/>
                  </a:solidFill>
                </a:rPr>
                <a:t>МЕДИК</a:t>
              </a:r>
              <a:endParaRPr lang="en-US" altLang="ru-RU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05" name="AutoShape 18"/>
          <p:cNvSpPr>
            <a:spLocks noChangeArrowheads="1"/>
          </p:cNvSpPr>
          <p:nvPr/>
        </p:nvSpPr>
        <p:spPr bwMode="gray">
          <a:xfrm rot="10106388">
            <a:off x="2409421" y="3003495"/>
            <a:ext cx="609600" cy="457200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46524" y="404664"/>
            <a:ext cx="7920000" cy="900113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000099"/>
                </a:solidFill>
              </a:rPr>
              <a:t>Успех </a:t>
            </a:r>
            <a:r>
              <a:rPr lang="ru-RU" altLang="ru-RU" sz="4000" b="1" dirty="0" smtClean="0">
                <a:solidFill>
                  <a:srgbClr val="000099"/>
                </a:solidFill>
              </a:rPr>
              <a:t>сдачи экзаменов</a:t>
            </a:r>
            <a:endParaRPr lang="ru-RU" altLang="ru-RU" sz="40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076325"/>
          <a:ext cx="8606760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9" name="Rectangle 90"/>
          <p:cNvSpPr>
            <a:spLocks noChangeArrowheads="1"/>
          </p:cNvSpPr>
          <p:nvPr/>
        </p:nvSpPr>
        <p:spPr bwMode="auto">
          <a:xfrm>
            <a:off x="6767513" y="0"/>
            <a:ext cx="2376487" cy="188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8200" name="Picture 3" descr="C:\Documents and Settings\психолог\Рабочий стол\рисунки\eg4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5CDE7"/>
              </a:clrFrom>
              <a:clrTo>
                <a:srgbClr val="E5CD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36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C00000"/>
                </a:solidFill>
                <a:latin typeface="Arial" charset="0"/>
                <a:cs typeface="Arial" charset="0"/>
              </a:rPr>
              <a:t>Тренинг способностей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2060"/>
                </a:solidFill>
              </a:rPr>
              <a:t>Если иногда практиковать задания хотя бы по </a:t>
            </a:r>
            <a:r>
              <a:rPr lang="ru-RU" dirty="0" smtClean="0">
                <a:solidFill>
                  <a:srgbClr val="002060"/>
                </a:solidFill>
              </a:rPr>
              <a:t>одному часу </a:t>
            </a:r>
            <a:r>
              <a:rPr lang="ru-RU" dirty="0" smtClean="0">
                <a:solidFill>
                  <a:srgbClr val="002060"/>
                </a:solidFill>
              </a:rPr>
              <a:t>без перерыва, то сначала дети очень устают, но уже через месяц адаптируются к такому режиму и работают </a:t>
            </a:r>
            <a:r>
              <a:rPr lang="ru-RU" dirty="0" smtClean="0">
                <a:solidFill>
                  <a:srgbClr val="002060"/>
                </a:solidFill>
              </a:rPr>
              <a:t>от 40 </a:t>
            </a:r>
            <a:r>
              <a:rPr lang="ru-RU" dirty="0" err="1" smtClean="0">
                <a:solidFill>
                  <a:srgbClr val="002060"/>
                </a:solidFill>
              </a:rPr>
              <a:t>минутдо</a:t>
            </a:r>
            <a:r>
              <a:rPr lang="ru-RU" dirty="0" smtClean="0">
                <a:solidFill>
                  <a:srgbClr val="002060"/>
                </a:solidFill>
              </a:rPr>
              <a:t> 1 </a:t>
            </a:r>
            <a:r>
              <a:rPr lang="ru-RU" dirty="0" smtClean="0">
                <a:solidFill>
                  <a:srgbClr val="002060"/>
                </a:solidFill>
              </a:rPr>
              <a:t>часа «на одном дыхании», даже слабые ученики. </a:t>
            </a:r>
          </a:p>
          <a:p>
            <a:pPr eaLnBrk="1" hangingPunct="1"/>
            <a:endParaRPr lang="ru-RU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lang="en-US" sz="3600" b="1" i="1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Что такое психологическая поддержка?</a:t>
            </a:r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sz="half" idx="1"/>
          </p:nvPr>
        </p:nvSpPr>
        <p:spPr>
          <a:xfrm>
            <a:off x="304800" y="1600200"/>
            <a:ext cx="4191000" cy="50292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9E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•"/>
            </a:pPr>
            <a:r>
              <a:rPr lang="en-US" sz="2400" b="1" i="1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Психологическая поддержка</a:t>
            </a: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это процесс: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 котором взрослый сосредотачивается на позитивных сторонах и преимуществах ребенка с целью укрепления его самооценки;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который помогает  поверить в себя и в свои способности;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который помогает избежать ошибок;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который поддерживает  при неудачах.</a:t>
            </a:r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2B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r>
              <a:rPr lang="en-US" sz="2400" b="1" i="1" u="sng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Необходимо</a:t>
            </a:r>
            <a:r>
              <a:rPr lang="en-US" sz="2400" b="1" i="1" u="sng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dirty="0"/>
          </a:p>
          <a:p>
            <a:pPr marL="342900" marR="0" lvl="0" indent="-34290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endParaRPr sz="2400" b="1" i="1" u="sng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забыть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о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прошлых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неудачах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помочь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обрести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уверенность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том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что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0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ребенок </a:t>
            </a:r>
            <a:r>
              <a:rPr lang="en-US" sz="20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справится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данной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задачей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/>
          </a:p>
          <a:p>
            <a:pPr marL="342900" marR="0" lvl="0" indent="-2476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помнить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о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прошлых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удачах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возвращаться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к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ним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к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ошибкам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/>
          </a:p>
          <a:p>
            <a:pPr marL="342900" marR="0" lvl="0" indent="-2476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4765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4582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lang="en-US" sz="2800" b="1" i="1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Как оказывать психологическую поддержку?</a:t>
            </a:r>
            <a:br>
              <a:rPr lang="en-US" sz="2800" b="1" i="1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2800" b="1" i="1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Правила для взрослых</a:t>
            </a:r>
            <a:r>
              <a:rPr lang="en-US" sz="3600" b="1" i="1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251520" y="1444625"/>
            <a:ext cx="8740080" cy="5260975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6D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Опираться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сильные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стороны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Избегать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подчеркивания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промахов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Уметь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помочь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8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ребен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ку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разбить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большие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задания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долее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мелкие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такие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с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которыми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он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может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справиться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Проводить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больше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времени</a:t>
            </a:r>
            <a:r>
              <a:rPr lang="ru-RU" sz="18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вместе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Знать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обо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всех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попытках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справиться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заданием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Уметь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взаимодействовать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endParaRPr sz="1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Избегать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дисциплинарных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поощрений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наказаний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endParaRPr lang="ru-RU" sz="1800" b="1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Принимать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индивидуальность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ребенка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1800" b="1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endParaRPr lang="ru-RU"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•"/>
            </a:pPr>
            <a:r>
              <a:rPr lang="en-US" sz="1800" b="1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Демонстрировать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оптимизм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-684213" y="0"/>
            <a:ext cx="10152063" cy="6858000"/>
            <a:chOff x="1112" y="-114"/>
            <a:chExt cx="9532" cy="7578"/>
          </a:xfrm>
        </p:grpSpPr>
        <p:graphicFrame>
          <p:nvGraphicFramePr>
            <p:cNvPr id="7" name="Схема 6"/>
            <p:cNvGraphicFramePr/>
            <p:nvPr/>
          </p:nvGraphicFramePr>
          <p:xfrm>
            <a:off x="1112" y="-114"/>
            <a:ext cx="9532" cy="75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25" descr="j0336853"/>
            <p:cNvSpPr>
              <a:spLocks noChangeAspect="1" noChangeArrowheads="1"/>
            </p:cNvSpPr>
            <p:nvPr/>
          </p:nvSpPr>
          <p:spPr bwMode="auto">
            <a:xfrm>
              <a:off x="9182" y="2854"/>
              <a:ext cx="530" cy="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Picture 26" descr="J0292270"/>
            <p:cNvSpPr>
              <a:spLocks noChangeAspect="1" noChangeArrowheads="1"/>
            </p:cNvSpPr>
            <p:nvPr/>
          </p:nvSpPr>
          <p:spPr bwMode="auto">
            <a:xfrm>
              <a:off x="5312" y="3020"/>
              <a:ext cx="1143" cy="1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Picture 27" descr="CG2"/>
            <p:cNvSpPr>
              <a:spLocks noChangeAspect="1" noChangeArrowheads="1"/>
            </p:cNvSpPr>
            <p:nvPr/>
          </p:nvSpPr>
          <p:spPr bwMode="auto">
            <a:xfrm>
              <a:off x="7761" y="6419"/>
              <a:ext cx="702" cy="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icture 28" descr="j0283995"/>
            <p:cNvSpPr>
              <a:spLocks noChangeAspect="1" noChangeArrowheads="1"/>
            </p:cNvSpPr>
            <p:nvPr/>
          </p:nvSpPr>
          <p:spPr bwMode="auto">
            <a:xfrm>
              <a:off x="5980" y="732"/>
              <a:ext cx="786" cy="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/>
          </p:nvPr>
        </p:nvSpPr>
        <p:spPr>
          <a:xfrm>
            <a:off x="323850" y="1700213"/>
            <a:ext cx="8480425" cy="45751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Внушайте ребенку мысль, что количество баллов не является совершенным измерением его возможностей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Подбадривайте детей, хвалите их за то, что они делают хорошо.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Не повышайте тревожность ребенка накануне экзамена.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Контролируйте режим подготовки ребенка, не допускайте перегрузок.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Помогите детям распределить темп подготовки по дням.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Приучайте ребенка ориентироваться во времени и уметь его распределять.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Накануне экзамена обеспечьте ребенку полноценный отдых, он должен отдохнуть и как следует выспаться.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solidFill>
                  <a:srgbClr val="002060"/>
                </a:solidFill>
              </a:rPr>
              <a:t>Самое главное : это снизить напряжение и тревожность ребенка.</a:t>
            </a:r>
          </a:p>
          <a:p>
            <a:pPr eaLnBrk="1" hangingPunct="1"/>
            <a:endParaRPr lang="ru-RU" smtClean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755650" y="549275"/>
            <a:ext cx="7007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2060"/>
                </a:solidFill>
              </a:rPr>
              <a:t>Советы для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ьная пор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Arial Unicode MS"/>
      </a:majorFont>
      <a:minorFont>
        <a:latin typeface="Tahom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Arial Unicode MS"/>
      </a:majorFont>
      <a:minorFont>
        <a:latin typeface="Tahom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е выступление по ЕГЭ 3">
    <a:dk1>
      <a:srgbClr val="1D528D"/>
    </a:dk1>
    <a:lt1>
      <a:srgbClr val="FFFFFF"/>
    </a:lt1>
    <a:dk2>
      <a:srgbClr val="000000"/>
    </a:dk2>
    <a:lt2>
      <a:srgbClr val="C0C0C0"/>
    </a:lt2>
    <a:accent1>
      <a:srgbClr val="1B9AD9"/>
    </a:accent1>
    <a:accent2>
      <a:srgbClr val="E4A04E"/>
    </a:accent2>
    <a:accent3>
      <a:srgbClr val="FFFFFF"/>
    </a:accent3>
    <a:accent4>
      <a:srgbClr val="174578"/>
    </a:accent4>
    <a:accent5>
      <a:srgbClr val="ABCAE9"/>
    </a:accent5>
    <a:accent6>
      <a:srgbClr val="CF9146"/>
    </a:accent6>
    <a:hlink>
      <a:srgbClr val="66CCFF"/>
    </a:hlink>
    <a:folHlink>
      <a:srgbClr val="969696"/>
    </a:folHlink>
  </a:clrScheme>
  <a:fontScheme name="мое выступление по ЕГЭ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Лекция 1</Template>
  <TotalTime>272</TotalTime>
  <Words>1272</Words>
  <Application>Microsoft Office PowerPoint</Application>
  <PresentationFormat>Экран (4:3)</PresentationFormat>
  <Paragraphs>203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Школьная пора</vt:lpstr>
      <vt:lpstr>1_Тема Office</vt:lpstr>
      <vt:lpstr>Тема Office</vt:lpstr>
      <vt:lpstr>ОБЛАСТНОЕ РОДИТЕЛЬСКОЕ СОБРАНИЕ Готовимся к проверке знаний вместе с ребенком.  28 августа 2022 года</vt:lpstr>
      <vt:lpstr>Презентация PowerPoint</vt:lpstr>
      <vt:lpstr>«Мы вместе помогаем нашим детям подготовиться к экзамену»</vt:lpstr>
      <vt:lpstr>Успех сдачи экзаменов</vt:lpstr>
      <vt:lpstr>Тренинг способностей</vt:lpstr>
      <vt:lpstr>Что такое психологическая поддержка?</vt:lpstr>
      <vt:lpstr>Как оказывать психологическую поддержку? Правила для взрослых </vt:lpstr>
      <vt:lpstr>Презентация PowerPoint</vt:lpstr>
      <vt:lpstr>Презентация PowerPoint</vt:lpstr>
      <vt:lpstr>Презентация PowerPoint</vt:lpstr>
      <vt:lpstr>Презентация PowerPoint</vt:lpstr>
      <vt:lpstr>А на самом деле ваш ребенок всё помнит и знает!</vt:lpstr>
      <vt:lpstr>Задача родителей - создать оптимально комфортные условия для подготовки.</vt:lpstr>
      <vt:lpstr> Приучайте ребёнка ориентироваться во времени и уметь его распределять! </vt:lpstr>
      <vt:lpstr> Позаботьтесь об организации режима дня и полноценного питания !</vt:lpstr>
      <vt:lpstr>Полноценный сон  - ваш союзник в успешной сдаче экзамена!</vt:lpstr>
      <vt:lpstr>Презентация PowerPoint</vt:lpstr>
      <vt:lpstr>Презентация PowerPoint</vt:lpstr>
      <vt:lpstr>Презентация PowerPoint</vt:lpstr>
      <vt:lpstr>Способы снятия нервно-психического напряжения</vt:lpstr>
      <vt:lpstr>Презентация PowerPoint</vt:lpstr>
      <vt:lpstr>Презентация PowerPoint</vt:lpstr>
      <vt:lpstr>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Социально-психологическая подготовка выпускников  9-х и 11-х классов к государственной итоговой аттестации»</dc:title>
  <dc:creator>Администратор</dc:creator>
  <cp:lastModifiedBy>User</cp:lastModifiedBy>
  <cp:revision>5</cp:revision>
  <dcterms:created xsi:type="dcterms:W3CDTF">2019-05-14T04:36:12Z</dcterms:created>
  <dcterms:modified xsi:type="dcterms:W3CDTF">2022-08-26T01:25:23Z</dcterms:modified>
</cp:coreProperties>
</file>