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3949B-D862-4D60-ABC3-FE9932569E9F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2C702-4B98-4866-AB26-88AB9B363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477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2" name="Google Shape;18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3" name="Google Shape;185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95328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9655A-7D38-47C5-B6C2-8A72C3DEA9AA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7B8C-8095-47A3-8909-8CC9347B8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982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9655A-7D38-47C5-B6C2-8A72C3DEA9AA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7B8C-8095-47A3-8909-8CC9347B8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632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9655A-7D38-47C5-B6C2-8A72C3DEA9AA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7B8C-8095-47A3-8909-8CC9347B8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893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9" name="Google Shape;669;p5"/>
          <p:cNvGrpSpPr/>
          <p:nvPr/>
        </p:nvGrpSpPr>
        <p:grpSpPr>
          <a:xfrm>
            <a:off x="186" y="106"/>
            <a:ext cx="12213327" cy="6870013"/>
            <a:chOff x="3843650" y="2891150"/>
            <a:chExt cx="3447625" cy="2585725"/>
          </a:xfrm>
        </p:grpSpPr>
        <p:sp>
          <p:nvSpPr>
            <p:cNvPr id="670" name="Google Shape;670;p5"/>
            <p:cNvSpPr/>
            <p:nvPr/>
          </p:nvSpPr>
          <p:spPr>
            <a:xfrm>
              <a:off x="6911650" y="2942500"/>
              <a:ext cx="56425" cy="5075"/>
            </a:xfrm>
            <a:custGeom>
              <a:avLst/>
              <a:gdLst/>
              <a:ahLst/>
              <a:cxnLst/>
              <a:rect l="l" t="t" r="r" b="b"/>
              <a:pathLst>
                <a:path w="2257" h="203" extrusionOk="0">
                  <a:moveTo>
                    <a:pt x="304" y="0"/>
                  </a:moveTo>
                  <a:lnTo>
                    <a:pt x="34" y="68"/>
                  </a:lnTo>
                  <a:lnTo>
                    <a:pt x="1" y="101"/>
                  </a:lnTo>
                  <a:lnTo>
                    <a:pt x="34" y="135"/>
                  </a:lnTo>
                  <a:lnTo>
                    <a:pt x="270" y="202"/>
                  </a:lnTo>
                  <a:lnTo>
                    <a:pt x="1920" y="202"/>
                  </a:lnTo>
                  <a:lnTo>
                    <a:pt x="2189" y="169"/>
                  </a:lnTo>
                  <a:lnTo>
                    <a:pt x="2223" y="135"/>
                  </a:lnTo>
                  <a:lnTo>
                    <a:pt x="2256" y="101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71" name="Google Shape;671;p5"/>
            <p:cNvSpPr/>
            <p:nvPr/>
          </p:nvSpPr>
          <p:spPr>
            <a:xfrm>
              <a:off x="4378125" y="2979525"/>
              <a:ext cx="20225" cy="17700"/>
            </a:xfrm>
            <a:custGeom>
              <a:avLst/>
              <a:gdLst/>
              <a:ahLst/>
              <a:cxnLst/>
              <a:rect l="l" t="t" r="r" b="b"/>
              <a:pathLst>
                <a:path w="809" h="708" extrusionOk="0">
                  <a:moveTo>
                    <a:pt x="641" y="1"/>
                  </a:moveTo>
                  <a:lnTo>
                    <a:pt x="573" y="35"/>
                  </a:lnTo>
                  <a:lnTo>
                    <a:pt x="573" y="102"/>
                  </a:lnTo>
                  <a:lnTo>
                    <a:pt x="607" y="237"/>
                  </a:lnTo>
                  <a:lnTo>
                    <a:pt x="573" y="371"/>
                  </a:lnTo>
                  <a:lnTo>
                    <a:pt x="540" y="439"/>
                  </a:lnTo>
                  <a:lnTo>
                    <a:pt x="472" y="472"/>
                  </a:lnTo>
                  <a:lnTo>
                    <a:pt x="338" y="506"/>
                  </a:lnTo>
                  <a:lnTo>
                    <a:pt x="270" y="506"/>
                  </a:lnTo>
                  <a:lnTo>
                    <a:pt x="237" y="472"/>
                  </a:lnTo>
                  <a:lnTo>
                    <a:pt x="203" y="405"/>
                  </a:lnTo>
                  <a:lnTo>
                    <a:pt x="169" y="371"/>
                  </a:lnTo>
                  <a:lnTo>
                    <a:pt x="169" y="304"/>
                  </a:lnTo>
                  <a:lnTo>
                    <a:pt x="203" y="270"/>
                  </a:lnTo>
                  <a:lnTo>
                    <a:pt x="237" y="169"/>
                  </a:lnTo>
                  <a:lnTo>
                    <a:pt x="237" y="102"/>
                  </a:lnTo>
                  <a:lnTo>
                    <a:pt x="102" y="102"/>
                  </a:lnTo>
                  <a:lnTo>
                    <a:pt x="35" y="169"/>
                  </a:lnTo>
                  <a:lnTo>
                    <a:pt x="1" y="270"/>
                  </a:lnTo>
                  <a:lnTo>
                    <a:pt x="1" y="371"/>
                  </a:lnTo>
                  <a:lnTo>
                    <a:pt x="1" y="472"/>
                  </a:lnTo>
                  <a:lnTo>
                    <a:pt x="68" y="573"/>
                  </a:lnTo>
                  <a:lnTo>
                    <a:pt x="169" y="641"/>
                  </a:lnTo>
                  <a:lnTo>
                    <a:pt x="270" y="674"/>
                  </a:lnTo>
                  <a:lnTo>
                    <a:pt x="405" y="708"/>
                  </a:lnTo>
                  <a:lnTo>
                    <a:pt x="506" y="674"/>
                  </a:lnTo>
                  <a:lnTo>
                    <a:pt x="641" y="607"/>
                  </a:lnTo>
                  <a:lnTo>
                    <a:pt x="708" y="506"/>
                  </a:lnTo>
                  <a:lnTo>
                    <a:pt x="775" y="405"/>
                  </a:lnTo>
                  <a:lnTo>
                    <a:pt x="809" y="270"/>
                  </a:lnTo>
                  <a:lnTo>
                    <a:pt x="809" y="136"/>
                  </a:lnTo>
                  <a:lnTo>
                    <a:pt x="742" y="35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72" name="Google Shape;672;p5"/>
            <p:cNvSpPr/>
            <p:nvPr/>
          </p:nvSpPr>
          <p:spPr>
            <a:xfrm>
              <a:off x="4356250" y="2955975"/>
              <a:ext cx="63150" cy="59775"/>
            </a:xfrm>
            <a:custGeom>
              <a:avLst/>
              <a:gdLst/>
              <a:ahLst/>
              <a:cxnLst/>
              <a:rect l="l" t="t" r="r" b="b"/>
              <a:pathLst>
                <a:path w="2526" h="2391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078"/>
                  </a:lnTo>
                  <a:lnTo>
                    <a:pt x="2290" y="1616"/>
                  </a:lnTo>
                  <a:lnTo>
                    <a:pt x="2324" y="2121"/>
                  </a:lnTo>
                  <a:lnTo>
                    <a:pt x="2088" y="2088"/>
                  </a:lnTo>
                  <a:lnTo>
                    <a:pt x="1886" y="2088"/>
                  </a:lnTo>
                  <a:lnTo>
                    <a:pt x="1448" y="2121"/>
                  </a:lnTo>
                  <a:lnTo>
                    <a:pt x="910" y="2121"/>
                  </a:lnTo>
                  <a:lnTo>
                    <a:pt x="640" y="2155"/>
                  </a:lnTo>
                  <a:lnTo>
                    <a:pt x="371" y="2222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7"/>
                  </a:lnTo>
                  <a:lnTo>
                    <a:pt x="169" y="270"/>
                  </a:lnTo>
                  <a:lnTo>
                    <a:pt x="1213" y="270"/>
                  </a:lnTo>
                  <a:lnTo>
                    <a:pt x="2256" y="236"/>
                  </a:lnTo>
                  <a:close/>
                  <a:moveTo>
                    <a:pt x="2256" y="0"/>
                  </a:moveTo>
                  <a:lnTo>
                    <a:pt x="1179" y="34"/>
                  </a:lnTo>
                  <a:lnTo>
                    <a:pt x="674" y="34"/>
                  </a:lnTo>
                  <a:lnTo>
                    <a:pt x="135" y="101"/>
                  </a:lnTo>
                  <a:lnTo>
                    <a:pt x="68" y="135"/>
                  </a:lnTo>
                  <a:lnTo>
                    <a:pt x="68" y="202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45"/>
                  </a:lnTo>
                  <a:lnTo>
                    <a:pt x="102" y="1751"/>
                  </a:lnTo>
                  <a:lnTo>
                    <a:pt x="135" y="2020"/>
                  </a:lnTo>
                  <a:lnTo>
                    <a:pt x="203" y="2323"/>
                  </a:lnTo>
                  <a:lnTo>
                    <a:pt x="236" y="2357"/>
                  </a:lnTo>
                  <a:lnTo>
                    <a:pt x="371" y="2357"/>
                  </a:lnTo>
                  <a:lnTo>
                    <a:pt x="607" y="2391"/>
                  </a:lnTo>
                  <a:lnTo>
                    <a:pt x="842" y="2391"/>
                  </a:lnTo>
                  <a:lnTo>
                    <a:pt x="1314" y="2357"/>
                  </a:lnTo>
                  <a:lnTo>
                    <a:pt x="2088" y="2357"/>
                  </a:lnTo>
                  <a:lnTo>
                    <a:pt x="2357" y="2290"/>
                  </a:lnTo>
                  <a:lnTo>
                    <a:pt x="2391" y="2323"/>
                  </a:lnTo>
                  <a:lnTo>
                    <a:pt x="2458" y="2323"/>
                  </a:lnTo>
                  <a:lnTo>
                    <a:pt x="2492" y="2256"/>
                  </a:lnTo>
                  <a:lnTo>
                    <a:pt x="2526" y="2020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5" y="371"/>
                  </a:lnTo>
                  <a:lnTo>
                    <a:pt x="2357" y="68"/>
                  </a:lnTo>
                  <a:lnTo>
                    <a:pt x="2324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73" name="Google Shape;673;p5"/>
            <p:cNvSpPr/>
            <p:nvPr/>
          </p:nvSpPr>
          <p:spPr>
            <a:xfrm>
              <a:off x="4518700" y="2973650"/>
              <a:ext cx="18550" cy="19375"/>
            </a:xfrm>
            <a:custGeom>
              <a:avLst/>
              <a:gdLst/>
              <a:ahLst/>
              <a:cxnLst/>
              <a:rect l="l" t="t" r="r" b="b"/>
              <a:pathLst>
                <a:path w="742" h="775" extrusionOk="0">
                  <a:moveTo>
                    <a:pt x="304" y="169"/>
                  </a:moveTo>
                  <a:lnTo>
                    <a:pt x="337" y="202"/>
                  </a:lnTo>
                  <a:lnTo>
                    <a:pt x="371" y="236"/>
                  </a:lnTo>
                  <a:lnTo>
                    <a:pt x="506" y="236"/>
                  </a:lnTo>
                  <a:lnTo>
                    <a:pt x="539" y="404"/>
                  </a:lnTo>
                  <a:lnTo>
                    <a:pt x="506" y="472"/>
                  </a:lnTo>
                  <a:lnTo>
                    <a:pt x="472" y="539"/>
                  </a:lnTo>
                  <a:lnTo>
                    <a:pt x="438" y="573"/>
                  </a:lnTo>
                  <a:lnTo>
                    <a:pt x="371" y="606"/>
                  </a:lnTo>
                  <a:lnTo>
                    <a:pt x="304" y="573"/>
                  </a:lnTo>
                  <a:lnTo>
                    <a:pt x="236" y="539"/>
                  </a:lnTo>
                  <a:lnTo>
                    <a:pt x="203" y="472"/>
                  </a:lnTo>
                  <a:lnTo>
                    <a:pt x="169" y="404"/>
                  </a:lnTo>
                  <a:lnTo>
                    <a:pt x="203" y="270"/>
                  </a:lnTo>
                  <a:lnTo>
                    <a:pt x="304" y="169"/>
                  </a:lnTo>
                  <a:close/>
                  <a:moveTo>
                    <a:pt x="304" y="0"/>
                  </a:moveTo>
                  <a:lnTo>
                    <a:pt x="169" y="68"/>
                  </a:lnTo>
                  <a:lnTo>
                    <a:pt x="68" y="169"/>
                  </a:lnTo>
                  <a:lnTo>
                    <a:pt x="0" y="303"/>
                  </a:lnTo>
                  <a:lnTo>
                    <a:pt x="0" y="438"/>
                  </a:lnTo>
                  <a:lnTo>
                    <a:pt x="34" y="573"/>
                  </a:lnTo>
                  <a:lnTo>
                    <a:pt x="101" y="707"/>
                  </a:lnTo>
                  <a:lnTo>
                    <a:pt x="236" y="775"/>
                  </a:lnTo>
                  <a:lnTo>
                    <a:pt x="506" y="775"/>
                  </a:lnTo>
                  <a:lnTo>
                    <a:pt x="607" y="707"/>
                  </a:lnTo>
                  <a:lnTo>
                    <a:pt x="708" y="573"/>
                  </a:lnTo>
                  <a:lnTo>
                    <a:pt x="741" y="404"/>
                  </a:lnTo>
                  <a:lnTo>
                    <a:pt x="708" y="236"/>
                  </a:lnTo>
                  <a:lnTo>
                    <a:pt x="674" y="101"/>
                  </a:lnTo>
                  <a:lnTo>
                    <a:pt x="607" y="68"/>
                  </a:lnTo>
                  <a:lnTo>
                    <a:pt x="573" y="34"/>
                  </a:lnTo>
                  <a:lnTo>
                    <a:pt x="438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74" name="Google Shape;674;p5"/>
            <p:cNvSpPr/>
            <p:nvPr/>
          </p:nvSpPr>
          <p:spPr>
            <a:xfrm>
              <a:off x="4386550" y="2891150"/>
              <a:ext cx="8450" cy="57275"/>
            </a:xfrm>
            <a:custGeom>
              <a:avLst/>
              <a:gdLst/>
              <a:ahLst/>
              <a:cxnLst/>
              <a:rect l="l" t="t" r="r" b="b"/>
              <a:pathLst>
                <a:path w="338" h="2291" extrusionOk="0">
                  <a:moveTo>
                    <a:pt x="34" y="1"/>
                  </a:moveTo>
                  <a:lnTo>
                    <a:pt x="1" y="270"/>
                  </a:lnTo>
                  <a:lnTo>
                    <a:pt x="1" y="506"/>
                  </a:lnTo>
                  <a:lnTo>
                    <a:pt x="34" y="1044"/>
                  </a:lnTo>
                  <a:lnTo>
                    <a:pt x="68" y="1650"/>
                  </a:lnTo>
                  <a:lnTo>
                    <a:pt x="102" y="1953"/>
                  </a:lnTo>
                  <a:lnTo>
                    <a:pt x="169" y="2223"/>
                  </a:lnTo>
                  <a:lnTo>
                    <a:pt x="203" y="2290"/>
                  </a:lnTo>
                  <a:lnTo>
                    <a:pt x="270" y="2290"/>
                  </a:lnTo>
                  <a:lnTo>
                    <a:pt x="304" y="2256"/>
                  </a:lnTo>
                  <a:lnTo>
                    <a:pt x="304" y="2223"/>
                  </a:lnTo>
                  <a:lnTo>
                    <a:pt x="337" y="1920"/>
                  </a:lnTo>
                  <a:lnTo>
                    <a:pt x="304" y="1617"/>
                  </a:lnTo>
                  <a:lnTo>
                    <a:pt x="236" y="1011"/>
                  </a:lnTo>
                  <a:lnTo>
                    <a:pt x="203" y="506"/>
                  </a:lnTo>
                  <a:lnTo>
                    <a:pt x="203" y="236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75" name="Google Shape;675;p5"/>
            <p:cNvSpPr/>
            <p:nvPr/>
          </p:nvSpPr>
          <p:spPr>
            <a:xfrm>
              <a:off x="4526275" y="2891150"/>
              <a:ext cx="62300" cy="55575"/>
            </a:xfrm>
            <a:custGeom>
              <a:avLst/>
              <a:gdLst/>
              <a:ahLst/>
              <a:cxnLst/>
              <a:rect l="l" t="t" r="r" b="b"/>
              <a:pathLst>
                <a:path w="2492" h="2223" extrusionOk="0">
                  <a:moveTo>
                    <a:pt x="1" y="1"/>
                  </a:moveTo>
                  <a:lnTo>
                    <a:pt x="1" y="539"/>
                  </a:lnTo>
                  <a:lnTo>
                    <a:pt x="34" y="1078"/>
                  </a:lnTo>
                  <a:lnTo>
                    <a:pt x="102" y="1617"/>
                  </a:lnTo>
                  <a:lnTo>
                    <a:pt x="203" y="2155"/>
                  </a:lnTo>
                  <a:lnTo>
                    <a:pt x="236" y="2223"/>
                  </a:lnTo>
                  <a:lnTo>
                    <a:pt x="304" y="2223"/>
                  </a:lnTo>
                  <a:lnTo>
                    <a:pt x="371" y="2189"/>
                  </a:lnTo>
                  <a:lnTo>
                    <a:pt x="405" y="2122"/>
                  </a:lnTo>
                  <a:lnTo>
                    <a:pt x="405" y="2054"/>
                  </a:lnTo>
                  <a:lnTo>
                    <a:pt x="876" y="2122"/>
                  </a:lnTo>
                  <a:lnTo>
                    <a:pt x="1347" y="2155"/>
                  </a:lnTo>
                  <a:lnTo>
                    <a:pt x="1852" y="2122"/>
                  </a:lnTo>
                  <a:lnTo>
                    <a:pt x="2088" y="2088"/>
                  </a:lnTo>
                  <a:lnTo>
                    <a:pt x="2290" y="2054"/>
                  </a:lnTo>
                  <a:lnTo>
                    <a:pt x="2357" y="1987"/>
                  </a:lnTo>
                  <a:lnTo>
                    <a:pt x="2357" y="1920"/>
                  </a:lnTo>
                  <a:lnTo>
                    <a:pt x="2425" y="1920"/>
                  </a:lnTo>
                  <a:lnTo>
                    <a:pt x="2458" y="1886"/>
                  </a:lnTo>
                  <a:lnTo>
                    <a:pt x="2458" y="1852"/>
                  </a:lnTo>
                  <a:lnTo>
                    <a:pt x="2492" y="943"/>
                  </a:lnTo>
                  <a:lnTo>
                    <a:pt x="2425" y="1"/>
                  </a:lnTo>
                  <a:lnTo>
                    <a:pt x="2256" y="1"/>
                  </a:lnTo>
                  <a:lnTo>
                    <a:pt x="2223" y="472"/>
                  </a:lnTo>
                  <a:lnTo>
                    <a:pt x="2223" y="943"/>
                  </a:lnTo>
                  <a:lnTo>
                    <a:pt x="2256" y="1415"/>
                  </a:lnTo>
                  <a:lnTo>
                    <a:pt x="2290" y="1852"/>
                  </a:lnTo>
                  <a:lnTo>
                    <a:pt x="2324" y="1886"/>
                  </a:lnTo>
                  <a:lnTo>
                    <a:pt x="2290" y="1886"/>
                  </a:lnTo>
                  <a:lnTo>
                    <a:pt x="2054" y="1852"/>
                  </a:lnTo>
                  <a:lnTo>
                    <a:pt x="1819" y="1886"/>
                  </a:lnTo>
                  <a:lnTo>
                    <a:pt x="371" y="1886"/>
                  </a:lnTo>
                  <a:lnTo>
                    <a:pt x="270" y="943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76" name="Google Shape;676;p5"/>
            <p:cNvSpPr/>
            <p:nvPr/>
          </p:nvSpPr>
          <p:spPr>
            <a:xfrm>
              <a:off x="3896675" y="2891150"/>
              <a:ext cx="62325" cy="11825"/>
            </a:xfrm>
            <a:custGeom>
              <a:avLst/>
              <a:gdLst/>
              <a:ahLst/>
              <a:cxnLst/>
              <a:rect l="l" t="t" r="r" b="b"/>
              <a:pathLst>
                <a:path w="2493" h="473" extrusionOk="0">
                  <a:moveTo>
                    <a:pt x="1" y="1"/>
                  </a:moveTo>
                  <a:lnTo>
                    <a:pt x="34" y="337"/>
                  </a:lnTo>
                  <a:lnTo>
                    <a:pt x="68" y="405"/>
                  </a:lnTo>
                  <a:lnTo>
                    <a:pt x="169" y="405"/>
                  </a:lnTo>
                  <a:lnTo>
                    <a:pt x="203" y="371"/>
                  </a:lnTo>
                  <a:lnTo>
                    <a:pt x="439" y="438"/>
                  </a:lnTo>
                  <a:lnTo>
                    <a:pt x="674" y="472"/>
                  </a:lnTo>
                  <a:lnTo>
                    <a:pt x="1213" y="472"/>
                  </a:lnTo>
                  <a:lnTo>
                    <a:pt x="1752" y="405"/>
                  </a:lnTo>
                  <a:lnTo>
                    <a:pt x="2257" y="304"/>
                  </a:lnTo>
                  <a:lnTo>
                    <a:pt x="2257" y="337"/>
                  </a:lnTo>
                  <a:lnTo>
                    <a:pt x="2324" y="405"/>
                  </a:lnTo>
                  <a:lnTo>
                    <a:pt x="2391" y="438"/>
                  </a:lnTo>
                  <a:lnTo>
                    <a:pt x="2459" y="405"/>
                  </a:lnTo>
                  <a:lnTo>
                    <a:pt x="2492" y="371"/>
                  </a:lnTo>
                  <a:lnTo>
                    <a:pt x="2492" y="304"/>
                  </a:lnTo>
                  <a:lnTo>
                    <a:pt x="2425" y="1"/>
                  </a:lnTo>
                  <a:lnTo>
                    <a:pt x="2223" y="1"/>
                  </a:lnTo>
                  <a:lnTo>
                    <a:pt x="2257" y="135"/>
                  </a:lnTo>
                  <a:lnTo>
                    <a:pt x="1179" y="236"/>
                  </a:lnTo>
                  <a:lnTo>
                    <a:pt x="708" y="270"/>
                  </a:lnTo>
                  <a:lnTo>
                    <a:pt x="439" y="270"/>
                  </a:lnTo>
                  <a:lnTo>
                    <a:pt x="203" y="30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77" name="Google Shape;677;p5"/>
            <p:cNvSpPr/>
            <p:nvPr/>
          </p:nvSpPr>
          <p:spPr>
            <a:xfrm>
              <a:off x="4501875" y="2950925"/>
              <a:ext cx="58100" cy="59775"/>
            </a:xfrm>
            <a:custGeom>
              <a:avLst/>
              <a:gdLst/>
              <a:ahLst/>
              <a:cxnLst/>
              <a:rect l="l" t="t" r="r" b="b"/>
              <a:pathLst>
                <a:path w="2324" h="2391" extrusionOk="0">
                  <a:moveTo>
                    <a:pt x="1515" y="0"/>
                  </a:moveTo>
                  <a:lnTo>
                    <a:pt x="909" y="34"/>
                  </a:lnTo>
                  <a:lnTo>
                    <a:pt x="202" y="34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67" y="202"/>
                  </a:lnTo>
                  <a:lnTo>
                    <a:pt x="168" y="236"/>
                  </a:lnTo>
                  <a:lnTo>
                    <a:pt x="370" y="270"/>
                  </a:lnTo>
                  <a:lnTo>
                    <a:pt x="1414" y="270"/>
                  </a:lnTo>
                  <a:lnTo>
                    <a:pt x="2020" y="202"/>
                  </a:lnTo>
                  <a:lnTo>
                    <a:pt x="2020" y="202"/>
                  </a:lnTo>
                  <a:lnTo>
                    <a:pt x="1987" y="438"/>
                  </a:lnTo>
                  <a:lnTo>
                    <a:pt x="2020" y="640"/>
                  </a:lnTo>
                  <a:lnTo>
                    <a:pt x="2054" y="1078"/>
                  </a:lnTo>
                  <a:lnTo>
                    <a:pt x="2054" y="1583"/>
                  </a:lnTo>
                  <a:lnTo>
                    <a:pt x="2088" y="1852"/>
                  </a:lnTo>
                  <a:lnTo>
                    <a:pt x="2121" y="2121"/>
                  </a:lnTo>
                  <a:lnTo>
                    <a:pt x="977" y="2155"/>
                  </a:lnTo>
                  <a:lnTo>
                    <a:pt x="539" y="2121"/>
                  </a:lnTo>
                  <a:lnTo>
                    <a:pt x="370" y="2155"/>
                  </a:lnTo>
                  <a:lnTo>
                    <a:pt x="269" y="2222"/>
                  </a:lnTo>
                  <a:lnTo>
                    <a:pt x="202" y="2256"/>
                  </a:lnTo>
                  <a:lnTo>
                    <a:pt x="202" y="2290"/>
                  </a:lnTo>
                  <a:lnTo>
                    <a:pt x="269" y="2323"/>
                  </a:lnTo>
                  <a:lnTo>
                    <a:pt x="370" y="2357"/>
                  </a:lnTo>
                  <a:lnTo>
                    <a:pt x="572" y="2391"/>
                  </a:lnTo>
                  <a:lnTo>
                    <a:pt x="1583" y="2391"/>
                  </a:lnTo>
                  <a:lnTo>
                    <a:pt x="2222" y="2357"/>
                  </a:lnTo>
                  <a:lnTo>
                    <a:pt x="2290" y="2323"/>
                  </a:lnTo>
                  <a:lnTo>
                    <a:pt x="2323" y="2290"/>
                  </a:lnTo>
                  <a:lnTo>
                    <a:pt x="2323" y="2222"/>
                  </a:lnTo>
                  <a:lnTo>
                    <a:pt x="2290" y="2155"/>
                  </a:lnTo>
                  <a:lnTo>
                    <a:pt x="2323" y="1886"/>
                  </a:lnTo>
                  <a:lnTo>
                    <a:pt x="2290" y="1616"/>
                  </a:lnTo>
                  <a:lnTo>
                    <a:pt x="2256" y="1044"/>
                  </a:lnTo>
                  <a:lnTo>
                    <a:pt x="2256" y="606"/>
                  </a:lnTo>
                  <a:lnTo>
                    <a:pt x="2222" y="404"/>
                  </a:lnTo>
                  <a:lnTo>
                    <a:pt x="2189" y="202"/>
                  </a:lnTo>
                  <a:lnTo>
                    <a:pt x="2222" y="135"/>
                  </a:lnTo>
                  <a:lnTo>
                    <a:pt x="2222" y="67"/>
                  </a:lnTo>
                  <a:lnTo>
                    <a:pt x="2189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78" name="Google Shape;678;p5"/>
            <p:cNvSpPr/>
            <p:nvPr/>
          </p:nvSpPr>
          <p:spPr>
            <a:xfrm>
              <a:off x="4484200" y="2917250"/>
              <a:ext cx="15175" cy="16850"/>
            </a:xfrm>
            <a:custGeom>
              <a:avLst/>
              <a:gdLst/>
              <a:ahLst/>
              <a:cxnLst/>
              <a:rect l="l" t="t" r="r" b="b"/>
              <a:pathLst>
                <a:path w="607" h="674" extrusionOk="0">
                  <a:moveTo>
                    <a:pt x="202" y="0"/>
                  </a:moveTo>
                  <a:lnTo>
                    <a:pt x="101" y="34"/>
                  </a:lnTo>
                  <a:lnTo>
                    <a:pt x="34" y="101"/>
                  </a:lnTo>
                  <a:lnTo>
                    <a:pt x="0" y="202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101" y="371"/>
                  </a:lnTo>
                  <a:lnTo>
                    <a:pt x="202" y="404"/>
                  </a:lnTo>
                  <a:lnTo>
                    <a:pt x="438" y="404"/>
                  </a:lnTo>
                  <a:lnTo>
                    <a:pt x="438" y="472"/>
                  </a:lnTo>
                  <a:lnTo>
                    <a:pt x="404" y="573"/>
                  </a:lnTo>
                  <a:lnTo>
                    <a:pt x="438" y="640"/>
                  </a:lnTo>
                  <a:lnTo>
                    <a:pt x="471" y="674"/>
                  </a:lnTo>
                  <a:lnTo>
                    <a:pt x="505" y="674"/>
                  </a:lnTo>
                  <a:lnTo>
                    <a:pt x="572" y="573"/>
                  </a:lnTo>
                  <a:lnTo>
                    <a:pt x="606" y="472"/>
                  </a:lnTo>
                  <a:lnTo>
                    <a:pt x="606" y="270"/>
                  </a:lnTo>
                  <a:lnTo>
                    <a:pt x="606" y="202"/>
                  </a:lnTo>
                  <a:lnTo>
                    <a:pt x="539" y="169"/>
                  </a:lnTo>
                  <a:lnTo>
                    <a:pt x="505" y="202"/>
                  </a:lnTo>
                  <a:lnTo>
                    <a:pt x="337" y="270"/>
                  </a:lnTo>
                  <a:lnTo>
                    <a:pt x="168" y="270"/>
                  </a:lnTo>
                  <a:lnTo>
                    <a:pt x="135" y="236"/>
                  </a:lnTo>
                  <a:lnTo>
                    <a:pt x="168" y="169"/>
                  </a:lnTo>
                  <a:lnTo>
                    <a:pt x="202" y="135"/>
                  </a:lnTo>
                  <a:lnTo>
                    <a:pt x="505" y="135"/>
                  </a:lnTo>
                  <a:lnTo>
                    <a:pt x="505" y="169"/>
                  </a:lnTo>
                  <a:lnTo>
                    <a:pt x="572" y="169"/>
                  </a:lnTo>
                  <a:lnTo>
                    <a:pt x="606" y="135"/>
                  </a:lnTo>
                  <a:lnTo>
                    <a:pt x="539" y="68"/>
                  </a:lnTo>
                  <a:lnTo>
                    <a:pt x="471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79" name="Google Shape;679;p5"/>
            <p:cNvSpPr/>
            <p:nvPr/>
          </p:nvSpPr>
          <p:spPr>
            <a:xfrm>
              <a:off x="4390750" y="2891150"/>
              <a:ext cx="58125" cy="56425"/>
            </a:xfrm>
            <a:custGeom>
              <a:avLst/>
              <a:gdLst/>
              <a:ahLst/>
              <a:cxnLst/>
              <a:rect l="l" t="t" r="r" b="b"/>
              <a:pathLst>
                <a:path w="2325" h="2257" extrusionOk="0">
                  <a:moveTo>
                    <a:pt x="1" y="1"/>
                  </a:moveTo>
                  <a:lnTo>
                    <a:pt x="169" y="102"/>
                  </a:lnTo>
                  <a:lnTo>
                    <a:pt x="371" y="135"/>
                  </a:lnTo>
                  <a:lnTo>
                    <a:pt x="775" y="135"/>
                  </a:lnTo>
                  <a:lnTo>
                    <a:pt x="1415" y="102"/>
                  </a:lnTo>
                  <a:lnTo>
                    <a:pt x="2021" y="68"/>
                  </a:lnTo>
                  <a:lnTo>
                    <a:pt x="2021" y="68"/>
                  </a:lnTo>
                  <a:lnTo>
                    <a:pt x="1987" y="270"/>
                  </a:lnTo>
                  <a:lnTo>
                    <a:pt x="2021" y="506"/>
                  </a:lnTo>
                  <a:lnTo>
                    <a:pt x="2055" y="910"/>
                  </a:lnTo>
                  <a:lnTo>
                    <a:pt x="2055" y="1448"/>
                  </a:lnTo>
                  <a:lnTo>
                    <a:pt x="2088" y="1718"/>
                  </a:lnTo>
                  <a:lnTo>
                    <a:pt x="2122" y="1987"/>
                  </a:lnTo>
                  <a:lnTo>
                    <a:pt x="573" y="1987"/>
                  </a:lnTo>
                  <a:lnTo>
                    <a:pt x="371" y="2021"/>
                  </a:lnTo>
                  <a:lnTo>
                    <a:pt x="270" y="2054"/>
                  </a:lnTo>
                  <a:lnTo>
                    <a:pt x="203" y="2122"/>
                  </a:lnTo>
                  <a:lnTo>
                    <a:pt x="270" y="2189"/>
                  </a:lnTo>
                  <a:lnTo>
                    <a:pt x="371" y="2223"/>
                  </a:lnTo>
                  <a:lnTo>
                    <a:pt x="573" y="2256"/>
                  </a:lnTo>
                  <a:lnTo>
                    <a:pt x="977" y="2223"/>
                  </a:lnTo>
                  <a:lnTo>
                    <a:pt x="2223" y="2223"/>
                  </a:lnTo>
                  <a:lnTo>
                    <a:pt x="2290" y="2189"/>
                  </a:lnTo>
                  <a:lnTo>
                    <a:pt x="2324" y="2122"/>
                  </a:lnTo>
                  <a:lnTo>
                    <a:pt x="2324" y="2088"/>
                  </a:lnTo>
                  <a:lnTo>
                    <a:pt x="2290" y="2021"/>
                  </a:lnTo>
                  <a:lnTo>
                    <a:pt x="2324" y="1751"/>
                  </a:lnTo>
                  <a:lnTo>
                    <a:pt x="2290" y="1448"/>
                  </a:lnTo>
                  <a:lnTo>
                    <a:pt x="2257" y="910"/>
                  </a:lnTo>
                  <a:lnTo>
                    <a:pt x="2257" y="472"/>
                  </a:lnTo>
                  <a:lnTo>
                    <a:pt x="2223" y="236"/>
                  </a:lnTo>
                  <a:lnTo>
                    <a:pt x="2189" y="34"/>
                  </a:lnTo>
                  <a:lnTo>
                    <a:pt x="222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80" name="Google Shape;680;p5"/>
            <p:cNvSpPr/>
            <p:nvPr/>
          </p:nvSpPr>
          <p:spPr>
            <a:xfrm>
              <a:off x="4455575" y="2891150"/>
              <a:ext cx="8450" cy="52225"/>
            </a:xfrm>
            <a:custGeom>
              <a:avLst/>
              <a:gdLst/>
              <a:ahLst/>
              <a:cxnLst/>
              <a:rect l="l" t="t" r="r" b="b"/>
              <a:pathLst>
                <a:path w="338" h="2089" extrusionOk="0">
                  <a:moveTo>
                    <a:pt x="34" y="1"/>
                  </a:moveTo>
                  <a:lnTo>
                    <a:pt x="0" y="405"/>
                  </a:lnTo>
                  <a:lnTo>
                    <a:pt x="0" y="809"/>
                  </a:lnTo>
                  <a:lnTo>
                    <a:pt x="34" y="1448"/>
                  </a:lnTo>
                  <a:lnTo>
                    <a:pt x="101" y="1751"/>
                  </a:lnTo>
                  <a:lnTo>
                    <a:pt x="169" y="2021"/>
                  </a:lnTo>
                  <a:lnTo>
                    <a:pt x="202" y="2088"/>
                  </a:lnTo>
                  <a:lnTo>
                    <a:pt x="270" y="2088"/>
                  </a:lnTo>
                  <a:lnTo>
                    <a:pt x="303" y="2054"/>
                  </a:lnTo>
                  <a:lnTo>
                    <a:pt x="337" y="1987"/>
                  </a:lnTo>
                  <a:lnTo>
                    <a:pt x="337" y="1718"/>
                  </a:lnTo>
                  <a:lnTo>
                    <a:pt x="303" y="1415"/>
                  </a:lnTo>
                  <a:lnTo>
                    <a:pt x="236" y="809"/>
                  </a:lnTo>
                  <a:lnTo>
                    <a:pt x="236" y="405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81" name="Google Shape;681;p5"/>
            <p:cNvSpPr/>
            <p:nvPr/>
          </p:nvSpPr>
          <p:spPr>
            <a:xfrm>
              <a:off x="4596975" y="2891150"/>
              <a:ext cx="62325" cy="47175"/>
            </a:xfrm>
            <a:custGeom>
              <a:avLst/>
              <a:gdLst/>
              <a:ahLst/>
              <a:cxnLst/>
              <a:rect l="l" t="t" r="r" b="b"/>
              <a:pathLst>
                <a:path w="2493" h="1887" extrusionOk="0">
                  <a:moveTo>
                    <a:pt x="1" y="1"/>
                  </a:moveTo>
                  <a:lnTo>
                    <a:pt x="1" y="304"/>
                  </a:lnTo>
                  <a:lnTo>
                    <a:pt x="1" y="640"/>
                  </a:lnTo>
                  <a:lnTo>
                    <a:pt x="68" y="1213"/>
                  </a:lnTo>
                  <a:lnTo>
                    <a:pt x="102" y="1516"/>
                  </a:lnTo>
                  <a:lnTo>
                    <a:pt x="203" y="1785"/>
                  </a:lnTo>
                  <a:lnTo>
                    <a:pt x="203" y="1819"/>
                  </a:lnTo>
                  <a:lnTo>
                    <a:pt x="236" y="1852"/>
                  </a:lnTo>
                  <a:lnTo>
                    <a:pt x="304" y="1819"/>
                  </a:lnTo>
                  <a:lnTo>
                    <a:pt x="337" y="1852"/>
                  </a:lnTo>
                  <a:lnTo>
                    <a:pt x="573" y="1886"/>
                  </a:lnTo>
                  <a:lnTo>
                    <a:pt x="809" y="1852"/>
                  </a:lnTo>
                  <a:lnTo>
                    <a:pt x="1280" y="1852"/>
                  </a:lnTo>
                  <a:lnTo>
                    <a:pt x="1819" y="1819"/>
                  </a:lnTo>
                  <a:lnTo>
                    <a:pt x="2054" y="1819"/>
                  </a:lnTo>
                  <a:lnTo>
                    <a:pt x="2324" y="1785"/>
                  </a:lnTo>
                  <a:lnTo>
                    <a:pt x="2357" y="1819"/>
                  </a:lnTo>
                  <a:lnTo>
                    <a:pt x="2391" y="1819"/>
                  </a:lnTo>
                  <a:lnTo>
                    <a:pt x="2458" y="1785"/>
                  </a:lnTo>
                  <a:lnTo>
                    <a:pt x="2458" y="1751"/>
                  </a:lnTo>
                  <a:lnTo>
                    <a:pt x="2492" y="1516"/>
                  </a:lnTo>
                  <a:lnTo>
                    <a:pt x="2492" y="1246"/>
                  </a:lnTo>
                  <a:lnTo>
                    <a:pt x="2458" y="741"/>
                  </a:lnTo>
                  <a:lnTo>
                    <a:pt x="2425" y="1"/>
                  </a:lnTo>
                  <a:lnTo>
                    <a:pt x="2223" y="1"/>
                  </a:lnTo>
                  <a:lnTo>
                    <a:pt x="2256" y="573"/>
                  </a:lnTo>
                  <a:lnTo>
                    <a:pt x="2256" y="1078"/>
                  </a:lnTo>
                  <a:lnTo>
                    <a:pt x="2290" y="1617"/>
                  </a:lnTo>
                  <a:lnTo>
                    <a:pt x="2088" y="1583"/>
                  </a:lnTo>
                  <a:lnTo>
                    <a:pt x="1852" y="1583"/>
                  </a:lnTo>
                  <a:lnTo>
                    <a:pt x="1415" y="1617"/>
                  </a:lnTo>
                  <a:lnTo>
                    <a:pt x="876" y="1617"/>
                  </a:lnTo>
                  <a:lnTo>
                    <a:pt x="607" y="1650"/>
                  </a:lnTo>
                  <a:lnTo>
                    <a:pt x="337" y="1718"/>
                  </a:lnTo>
                  <a:lnTo>
                    <a:pt x="304" y="1179"/>
                  </a:lnTo>
                  <a:lnTo>
                    <a:pt x="236" y="640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82" name="Google Shape;682;p5"/>
            <p:cNvSpPr/>
            <p:nvPr/>
          </p:nvSpPr>
          <p:spPr>
            <a:xfrm>
              <a:off x="4245150" y="2892850"/>
              <a:ext cx="63150" cy="58925"/>
            </a:xfrm>
            <a:custGeom>
              <a:avLst/>
              <a:gdLst/>
              <a:ahLst/>
              <a:cxnLst/>
              <a:rect l="l" t="t" r="r" b="b"/>
              <a:pathLst>
                <a:path w="2526" h="2357" extrusionOk="0">
                  <a:moveTo>
                    <a:pt x="2256" y="202"/>
                  </a:moveTo>
                  <a:lnTo>
                    <a:pt x="2256" y="640"/>
                  </a:lnTo>
                  <a:lnTo>
                    <a:pt x="2290" y="1077"/>
                  </a:lnTo>
                  <a:lnTo>
                    <a:pt x="2290" y="1582"/>
                  </a:lnTo>
                  <a:lnTo>
                    <a:pt x="2323" y="2121"/>
                  </a:lnTo>
                  <a:lnTo>
                    <a:pt x="2088" y="2087"/>
                  </a:lnTo>
                  <a:lnTo>
                    <a:pt x="1886" y="2087"/>
                  </a:lnTo>
                  <a:lnTo>
                    <a:pt x="1448" y="2121"/>
                  </a:lnTo>
                  <a:lnTo>
                    <a:pt x="909" y="2121"/>
                  </a:lnTo>
                  <a:lnTo>
                    <a:pt x="640" y="2155"/>
                  </a:lnTo>
                  <a:lnTo>
                    <a:pt x="371" y="2222"/>
                  </a:lnTo>
                  <a:lnTo>
                    <a:pt x="337" y="1683"/>
                  </a:lnTo>
                  <a:lnTo>
                    <a:pt x="236" y="1145"/>
                  </a:lnTo>
                  <a:lnTo>
                    <a:pt x="202" y="707"/>
                  </a:lnTo>
                  <a:lnTo>
                    <a:pt x="169" y="269"/>
                  </a:lnTo>
                  <a:lnTo>
                    <a:pt x="1212" y="269"/>
                  </a:lnTo>
                  <a:lnTo>
                    <a:pt x="2256" y="202"/>
                  </a:lnTo>
                  <a:close/>
                  <a:moveTo>
                    <a:pt x="1179" y="0"/>
                  </a:moveTo>
                  <a:lnTo>
                    <a:pt x="674" y="34"/>
                  </a:lnTo>
                  <a:lnTo>
                    <a:pt x="135" y="67"/>
                  </a:lnTo>
                  <a:lnTo>
                    <a:pt x="68" y="101"/>
                  </a:lnTo>
                  <a:lnTo>
                    <a:pt x="68" y="168"/>
                  </a:lnTo>
                  <a:lnTo>
                    <a:pt x="34" y="438"/>
                  </a:lnTo>
                  <a:lnTo>
                    <a:pt x="0" y="673"/>
                  </a:lnTo>
                  <a:lnTo>
                    <a:pt x="34" y="1145"/>
                  </a:lnTo>
                  <a:lnTo>
                    <a:pt x="101" y="1717"/>
                  </a:lnTo>
                  <a:lnTo>
                    <a:pt x="135" y="2020"/>
                  </a:lnTo>
                  <a:lnTo>
                    <a:pt x="202" y="2289"/>
                  </a:lnTo>
                  <a:lnTo>
                    <a:pt x="236" y="2323"/>
                  </a:lnTo>
                  <a:lnTo>
                    <a:pt x="270" y="2357"/>
                  </a:lnTo>
                  <a:lnTo>
                    <a:pt x="337" y="2323"/>
                  </a:lnTo>
                  <a:lnTo>
                    <a:pt x="371" y="2357"/>
                  </a:lnTo>
                  <a:lnTo>
                    <a:pt x="1313" y="2357"/>
                  </a:lnTo>
                  <a:lnTo>
                    <a:pt x="1818" y="2323"/>
                  </a:lnTo>
                  <a:lnTo>
                    <a:pt x="2088" y="2323"/>
                  </a:lnTo>
                  <a:lnTo>
                    <a:pt x="2357" y="2289"/>
                  </a:lnTo>
                  <a:lnTo>
                    <a:pt x="2391" y="2323"/>
                  </a:lnTo>
                  <a:lnTo>
                    <a:pt x="2424" y="2323"/>
                  </a:lnTo>
                  <a:lnTo>
                    <a:pt x="2458" y="2289"/>
                  </a:lnTo>
                  <a:lnTo>
                    <a:pt x="2492" y="2256"/>
                  </a:lnTo>
                  <a:lnTo>
                    <a:pt x="2525" y="2020"/>
                  </a:lnTo>
                  <a:lnTo>
                    <a:pt x="2525" y="1751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4" y="337"/>
                  </a:lnTo>
                  <a:lnTo>
                    <a:pt x="2357" y="67"/>
                  </a:lnTo>
                  <a:lnTo>
                    <a:pt x="2323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83" name="Google Shape;683;p5"/>
            <p:cNvSpPr/>
            <p:nvPr/>
          </p:nvSpPr>
          <p:spPr>
            <a:xfrm>
              <a:off x="4341950" y="2923150"/>
              <a:ext cx="10950" cy="17700"/>
            </a:xfrm>
            <a:custGeom>
              <a:avLst/>
              <a:gdLst/>
              <a:ahLst/>
              <a:cxnLst/>
              <a:rect l="l" t="t" r="r" b="b"/>
              <a:pathLst>
                <a:path w="438" h="708" extrusionOk="0">
                  <a:moveTo>
                    <a:pt x="303" y="0"/>
                  </a:moveTo>
                  <a:lnTo>
                    <a:pt x="169" y="34"/>
                  </a:lnTo>
                  <a:lnTo>
                    <a:pt x="34" y="101"/>
                  </a:lnTo>
                  <a:lnTo>
                    <a:pt x="0" y="135"/>
                  </a:lnTo>
                  <a:lnTo>
                    <a:pt x="0" y="168"/>
                  </a:lnTo>
                  <a:lnTo>
                    <a:pt x="0" y="202"/>
                  </a:lnTo>
                  <a:lnTo>
                    <a:pt x="270" y="202"/>
                  </a:lnTo>
                  <a:lnTo>
                    <a:pt x="236" y="404"/>
                  </a:lnTo>
                  <a:lnTo>
                    <a:pt x="169" y="572"/>
                  </a:lnTo>
                  <a:lnTo>
                    <a:pt x="135" y="640"/>
                  </a:lnTo>
                  <a:lnTo>
                    <a:pt x="202" y="707"/>
                  </a:lnTo>
                  <a:lnTo>
                    <a:pt x="270" y="707"/>
                  </a:lnTo>
                  <a:lnTo>
                    <a:pt x="337" y="673"/>
                  </a:lnTo>
                  <a:lnTo>
                    <a:pt x="404" y="539"/>
                  </a:lnTo>
                  <a:lnTo>
                    <a:pt x="438" y="370"/>
                  </a:lnTo>
                  <a:lnTo>
                    <a:pt x="438" y="236"/>
                  </a:lnTo>
                  <a:lnTo>
                    <a:pt x="438" y="67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84" name="Google Shape;684;p5"/>
            <p:cNvSpPr/>
            <p:nvPr/>
          </p:nvSpPr>
          <p:spPr>
            <a:xfrm>
              <a:off x="4272075" y="2926500"/>
              <a:ext cx="14350" cy="17700"/>
            </a:xfrm>
            <a:custGeom>
              <a:avLst/>
              <a:gdLst/>
              <a:ahLst/>
              <a:cxnLst/>
              <a:rect l="l" t="t" r="r" b="b"/>
              <a:pathLst>
                <a:path w="574" h="708" extrusionOk="0">
                  <a:moveTo>
                    <a:pt x="337" y="1"/>
                  </a:moveTo>
                  <a:lnTo>
                    <a:pt x="270" y="34"/>
                  </a:lnTo>
                  <a:lnTo>
                    <a:pt x="169" y="68"/>
                  </a:lnTo>
                  <a:lnTo>
                    <a:pt x="68" y="203"/>
                  </a:lnTo>
                  <a:lnTo>
                    <a:pt x="34" y="270"/>
                  </a:lnTo>
                  <a:lnTo>
                    <a:pt x="1" y="371"/>
                  </a:lnTo>
                  <a:lnTo>
                    <a:pt x="1" y="438"/>
                  </a:lnTo>
                  <a:lnTo>
                    <a:pt x="34" y="539"/>
                  </a:lnTo>
                  <a:lnTo>
                    <a:pt x="135" y="640"/>
                  </a:lnTo>
                  <a:lnTo>
                    <a:pt x="270" y="708"/>
                  </a:lnTo>
                  <a:lnTo>
                    <a:pt x="371" y="708"/>
                  </a:lnTo>
                  <a:lnTo>
                    <a:pt x="438" y="640"/>
                  </a:lnTo>
                  <a:lnTo>
                    <a:pt x="573" y="506"/>
                  </a:lnTo>
                  <a:lnTo>
                    <a:pt x="573" y="472"/>
                  </a:lnTo>
                  <a:lnTo>
                    <a:pt x="573" y="405"/>
                  </a:lnTo>
                  <a:lnTo>
                    <a:pt x="539" y="371"/>
                  </a:lnTo>
                  <a:lnTo>
                    <a:pt x="135" y="371"/>
                  </a:lnTo>
                  <a:lnTo>
                    <a:pt x="169" y="270"/>
                  </a:lnTo>
                  <a:lnTo>
                    <a:pt x="236" y="203"/>
                  </a:lnTo>
                  <a:lnTo>
                    <a:pt x="304" y="1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85" name="Google Shape;685;p5"/>
            <p:cNvSpPr/>
            <p:nvPr/>
          </p:nvSpPr>
          <p:spPr>
            <a:xfrm>
              <a:off x="4124775" y="2891150"/>
              <a:ext cx="10125" cy="25"/>
            </a:xfrm>
            <a:custGeom>
              <a:avLst/>
              <a:gdLst/>
              <a:ahLst/>
              <a:cxnLst/>
              <a:rect l="l" t="t" r="r" b="b"/>
              <a:pathLst>
                <a:path w="405" h="1" extrusionOk="0">
                  <a:moveTo>
                    <a:pt x="405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405" y="1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86" name="Google Shape;686;p5"/>
            <p:cNvSpPr/>
            <p:nvPr/>
          </p:nvSpPr>
          <p:spPr>
            <a:xfrm>
              <a:off x="3843650" y="3535050"/>
              <a:ext cx="196150" cy="301350"/>
            </a:xfrm>
            <a:custGeom>
              <a:avLst/>
              <a:gdLst/>
              <a:ahLst/>
              <a:cxnLst/>
              <a:rect l="l" t="t" r="r" b="b"/>
              <a:pathLst>
                <a:path w="7846" h="12054" extrusionOk="0">
                  <a:moveTo>
                    <a:pt x="1" y="1"/>
                  </a:moveTo>
                  <a:lnTo>
                    <a:pt x="1" y="203"/>
                  </a:lnTo>
                  <a:lnTo>
                    <a:pt x="405" y="304"/>
                  </a:lnTo>
                  <a:lnTo>
                    <a:pt x="842" y="371"/>
                  </a:lnTo>
                  <a:lnTo>
                    <a:pt x="1953" y="438"/>
                  </a:lnTo>
                  <a:lnTo>
                    <a:pt x="3065" y="539"/>
                  </a:lnTo>
                  <a:lnTo>
                    <a:pt x="4209" y="640"/>
                  </a:lnTo>
                  <a:lnTo>
                    <a:pt x="5354" y="809"/>
                  </a:lnTo>
                  <a:lnTo>
                    <a:pt x="6499" y="977"/>
                  </a:lnTo>
                  <a:lnTo>
                    <a:pt x="7643" y="1179"/>
                  </a:lnTo>
                  <a:lnTo>
                    <a:pt x="7542" y="1684"/>
                  </a:lnTo>
                  <a:lnTo>
                    <a:pt x="7441" y="2223"/>
                  </a:lnTo>
                  <a:lnTo>
                    <a:pt x="7340" y="3334"/>
                  </a:lnTo>
                  <a:lnTo>
                    <a:pt x="6903" y="6431"/>
                  </a:lnTo>
                  <a:lnTo>
                    <a:pt x="6532" y="9091"/>
                  </a:lnTo>
                  <a:lnTo>
                    <a:pt x="6128" y="11751"/>
                  </a:lnTo>
                  <a:lnTo>
                    <a:pt x="6095" y="11751"/>
                  </a:lnTo>
                  <a:lnTo>
                    <a:pt x="5691" y="11650"/>
                  </a:lnTo>
                  <a:lnTo>
                    <a:pt x="5320" y="11583"/>
                  </a:lnTo>
                  <a:lnTo>
                    <a:pt x="4546" y="11482"/>
                  </a:lnTo>
                  <a:lnTo>
                    <a:pt x="2964" y="11381"/>
                  </a:lnTo>
                  <a:lnTo>
                    <a:pt x="2593" y="11313"/>
                  </a:lnTo>
                  <a:lnTo>
                    <a:pt x="2223" y="11280"/>
                  </a:lnTo>
                  <a:lnTo>
                    <a:pt x="1482" y="11111"/>
                  </a:lnTo>
                  <a:lnTo>
                    <a:pt x="741" y="10943"/>
                  </a:lnTo>
                  <a:lnTo>
                    <a:pt x="371" y="10876"/>
                  </a:lnTo>
                  <a:lnTo>
                    <a:pt x="1" y="10842"/>
                  </a:lnTo>
                  <a:lnTo>
                    <a:pt x="1" y="11111"/>
                  </a:lnTo>
                  <a:lnTo>
                    <a:pt x="607" y="11212"/>
                  </a:lnTo>
                  <a:lnTo>
                    <a:pt x="1246" y="11347"/>
                  </a:lnTo>
                  <a:lnTo>
                    <a:pt x="1852" y="11482"/>
                  </a:lnTo>
                  <a:lnTo>
                    <a:pt x="2458" y="11583"/>
                  </a:lnTo>
                  <a:lnTo>
                    <a:pt x="3368" y="11650"/>
                  </a:lnTo>
                  <a:lnTo>
                    <a:pt x="4243" y="11717"/>
                  </a:lnTo>
                  <a:lnTo>
                    <a:pt x="5152" y="11818"/>
                  </a:lnTo>
                  <a:lnTo>
                    <a:pt x="5590" y="11886"/>
                  </a:lnTo>
                  <a:lnTo>
                    <a:pt x="6027" y="12020"/>
                  </a:lnTo>
                  <a:lnTo>
                    <a:pt x="6095" y="11987"/>
                  </a:lnTo>
                  <a:lnTo>
                    <a:pt x="6162" y="12054"/>
                  </a:lnTo>
                  <a:lnTo>
                    <a:pt x="6229" y="12054"/>
                  </a:lnTo>
                  <a:lnTo>
                    <a:pt x="6263" y="12020"/>
                  </a:lnTo>
                  <a:lnTo>
                    <a:pt x="6297" y="11987"/>
                  </a:lnTo>
                  <a:lnTo>
                    <a:pt x="6734" y="9226"/>
                  </a:lnTo>
                  <a:lnTo>
                    <a:pt x="7138" y="6499"/>
                  </a:lnTo>
                  <a:lnTo>
                    <a:pt x="7475" y="3839"/>
                  </a:lnTo>
                  <a:lnTo>
                    <a:pt x="7677" y="2492"/>
                  </a:lnTo>
                  <a:lnTo>
                    <a:pt x="7778" y="1819"/>
                  </a:lnTo>
                  <a:lnTo>
                    <a:pt x="7778" y="1146"/>
                  </a:lnTo>
                  <a:lnTo>
                    <a:pt x="7812" y="1112"/>
                  </a:lnTo>
                  <a:lnTo>
                    <a:pt x="7845" y="1078"/>
                  </a:lnTo>
                  <a:lnTo>
                    <a:pt x="7812" y="1011"/>
                  </a:lnTo>
                  <a:lnTo>
                    <a:pt x="7778" y="977"/>
                  </a:lnTo>
                  <a:lnTo>
                    <a:pt x="7778" y="944"/>
                  </a:lnTo>
                  <a:lnTo>
                    <a:pt x="7744" y="910"/>
                  </a:lnTo>
                  <a:lnTo>
                    <a:pt x="7711" y="910"/>
                  </a:lnTo>
                  <a:lnTo>
                    <a:pt x="7711" y="944"/>
                  </a:lnTo>
                  <a:lnTo>
                    <a:pt x="7677" y="977"/>
                  </a:lnTo>
                  <a:lnTo>
                    <a:pt x="6734" y="775"/>
                  </a:lnTo>
                  <a:lnTo>
                    <a:pt x="5792" y="640"/>
                  </a:lnTo>
                  <a:lnTo>
                    <a:pt x="3873" y="405"/>
                  </a:lnTo>
                  <a:lnTo>
                    <a:pt x="2896" y="304"/>
                  </a:lnTo>
                  <a:lnTo>
                    <a:pt x="1920" y="270"/>
                  </a:lnTo>
                  <a:lnTo>
                    <a:pt x="943" y="169"/>
                  </a:lnTo>
                  <a:lnTo>
                    <a:pt x="472" y="10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87" name="Google Shape;687;p5"/>
            <p:cNvSpPr/>
            <p:nvPr/>
          </p:nvSpPr>
          <p:spPr>
            <a:xfrm>
              <a:off x="4035575" y="2903775"/>
              <a:ext cx="7600" cy="58950"/>
            </a:xfrm>
            <a:custGeom>
              <a:avLst/>
              <a:gdLst/>
              <a:ahLst/>
              <a:cxnLst/>
              <a:rect l="l" t="t" r="r" b="b"/>
              <a:pathLst>
                <a:path w="304" h="2358" extrusionOk="0">
                  <a:moveTo>
                    <a:pt x="67" y="1"/>
                  </a:moveTo>
                  <a:lnTo>
                    <a:pt x="34" y="34"/>
                  </a:lnTo>
                  <a:lnTo>
                    <a:pt x="34" y="68"/>
                  </a:lnTo>
                  <a:lnTo>
                    <a:pt x="0" y="304"/>
                  </a:lnTo>
                  <a:lnTo>
                    <a:pt x="0" y="573"/>
                  </a:lnTo>
                  <a:lnTo>
                    <a:pt x="0" y="1078"/>
                  </a:lnTo>
                  <a:lnTo>
                    <a:pt x="34" y="1718"/>
                  </a:lnTo>
                  <a:lnTo>
                    <a:pt x="101" y="2021"/>
                  </a:lnTo>
                  <a:lnTo>
                    <a:pt x="168" y="2290"/>
                  </a:lnTo>
                  <a:lnTo>
                    <a:pt x="202" y="2358"/>
                  </a:lnTo>
                  <a:lnTo>
                    <a:pt x="236" y="2358"/>
                  </a:lnTo>
                  <a:lnTo>
                    <a:pt x="303" y="2324"/>
                  </a:lnTo>
                  <a:lnTo>
                    <a:pt x="303" y="2290"/>
                  </a:lnTo>
                  <a:lnTo>
                    <a:pt x="303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02" y="573"/>
                  </a:lnTo>
                  <a:lnTo>
                    <a:pt x="168" y="304"/>
                  </a:lnTo>
                  <a:lnTo>
                    <a:pt x="135" y="34"/>
                  </a:lnTo>
                  <a:lnTo>
                    <a:pt x="101" y="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88" name="Google Shape;688;p5"/>
            <p:cNvSpPr/>
            <p:nvPr/>
          </p:nvSpPr>
          <p:spPr>
            <a:xfrm>
              <a:off x="4414325" y="2920625"/>
              <a:ext cx="12650" cy="19375"/>
            </a:xfrm>
            <a:custGeom>
              <a:avLst/>
              <a:gdLst/>
              <a:ahLst/>
              <a:cxnLst/>
              <a:rect l="l" t="t" r="r" b="b"/>
              <a:pathLst>
                <a:path w="506" h="775" extrusionOk="0">
                  <a:moveTo>
                    <a:pt x="270" y="168"/>
                  </a:moveTo>
                  <a:lnTo>
                    <a:pt x="304" y="202"/>
                  </a:lnTo>
                  <a:lnTo>
                    <a:pt x="337" y="269"/>
                  </a:lnTo>
                  <a:lnTo>
                    <a:pt x="304" y="370"/>
                  </a:lnTo>
                  <a:lnTo>
                    <a:pt x="236" y="303"/>
                  </a:lnTo>
                  <a:lnTo>
                    <a:pt x="203" y="236"/>
                  </a:lnTo>
                  <a:lnTo>
                    <a:pt x="203" y="202"/>
                  </a:lnTo>
                  <a:lnTo>
                    <a:pt x="236" y="168"/>
                  </a:lnTo>
                  <a:close/>
                  <a:moveTo>
                    <a:pt x="203" y="0"/>
                  </a:moveTo>
                  <a:lnTo>
                    <a:pt x="102" y="67"/>
                  </a:lnTo>
                  <a:lnTo>
                    <a:pt x="34" y="135"/>
                  </a:lnTo>
                  <a:lnTo>
                    <a:pt x="1" y="236"/>
                  </a:lnTo>
                  <a:lnTo>
                    <a:pt x="34" y="337"/>
                  </a:lnTo>
                  <a:lnTo>
                    <a:pt x="102" y="404"/>
                  </a:lnTo>
                  <a:lnTo>
                    <a:pt x="169" y="471"/>
                  </a:lnTo>
                  <a:lnTo>
                    <a:pt x="68" y="539"/>
                  </a:lnTo>
                  <a:lnTo>
                    <a:pt x="34" y="606"/>
                  </a:lnTo>
                  <a:lnTo>
                    <a:pt x="68" y="673"/>
                  </a:lnTo>
                  <a:lnTo>
                    <a:pt x="135" y="741"/>
                  </a:lnTo>
                  <a:lnTo>
                    <a:pt x="203" y="774"/>
                  </a:lnTo>
                  <a:lnTo>
                    <a:pt x="304" y="774"/>
                  </a:lnTo>
                  <a:lnTo>
                    <a:pt x="371" y="741"/>
                  </a:lnTo>
                  <a:lnTo>
                    <a:pt x="438" y="707"/>
                  </a:lnTo>
                  <a:lnTo>
                    <a:pt x="506" y="640"/>
                  </a:lnTo>
                  <a:lnTo>
                    <a:pt x="506" y="572"/>
                  </a:lnTo>
                  <a:lnTo>
                    <a:pt x="438" y="471"/>
                  </a:lnTo>
                  <a:lnTo>
                    <a:pt x="472" y="471"/>
                  </a:lnTo>
                  <a:lnTo>
                    <a:pt x="472" y="438"/>
                  </a:lnTo>
                  <a:lnTo>
                    <a:pt x="472" y="404"/>
                  </a:lnTo>
                  <a:lnTo>
                    <a:pt x="438" y="337"/>
                  </a:lnTo>
                  <a:lnTo>
                    <a:pt x="472" y="269"/>
                  </a:lnTo>
                  <a:lnTo>
                    <a:pt x="472" y="168"/>
                  </a:lnTo>
                  <a:lnTo>
                    <a:pt x="472" y="101"/>
                  </a:lnTo>
                  <a:lnTo>
                    <a:pt x="371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89" name="Google Shape;689;p5"/>
            <p:cNvSpPr/>
            <p:nvPr/>
          </p:nvSpPr>
          <p:spPr>
            <a:xfrm>
              <a:off x="4049025" y="2891150"/>
              <a:ext cx="56425" cy="4250"/>
            </a:xfrm>
            <a:custGeom>
              <a:avLst/>
              <a:gdLst/>
              <a:ahLst/>
              <a:cxnLst/>
              <a:rect l="l" t="t" r="r" b="b"/>
              <a:pathLst>
                <a:path w="2257" h="170" extrusionOk="0">
                  <a:moveTo>
                    <a:pt x="304" y="1"/>
                  </a:moveTo>
                  <a:lnTo>
                    <a:pt x="1" y="68"/>
                  </a:lnTo>
                  <a:lnTo>
                    <a:pt x="1" y="102"/>
                  </a:lnTo>
                  <a:lnTo>
                    <a:pt x="236" y="135"/>
                  </a:lnTo>
                  <a:lnTo>
                    <a:pt x="472" y="169"/>
                  </a:lnTo>
                  <a:lnTo>
                    <a:pt x="977" y="135"/>
                  </a:lnTo>
                  <a:lnTo>
                    <a:pt x="1549" y="135"/>
                  </a:lnTo>
                  <a:lnTo>
                    <a:pt x="2021" y="102"/>
                  </a:lnTo>
                  <a:lnTo>
                    <a:pt x="2054" y="135"/>
                  </a:lnTo>
                  <a:lnTo>
                    <a:pt x="2122" y="169"/>
                  </a:lnTo>
                  <a:lnTo>
                    <a:pt x="2189" y="135"/>
                  </a:lnTo>
                  <a:lnTo>
                    <a:pt x="2223" y="68"/>
                  </a:lnTo>
                  <a:lnTo>
                    <a:pt x="2256" y="34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90" name="Google Shape;690;p5"/>
            <p:cNvSpPr/>
            <p:nvPr/>
          </p:nvSpPr>
          <p:spPr>
            <a:xfrm>
              <a:off x="4175275" y="2893675"/>
              <a:ext cx="62325" cy="67375"/>
            </a:xfrm>
            <a:custGeom>
              <a:avLst/>
              <a:gdLst/>
              <a:ahLst/>
              <a:cxnLst/>
              <a:rect l="l" t="t" r="r" b="b"/>
              <a:pathLst>
                <a:path w="2493" h="2695" extrusionOk="0">
                  <a:moveTo>
                    <a:pt x="2290" y="203"/>
                  </a:moveTo>
                  <a:lnTo>
                    <a:pt x="2223" y="741"/>
                  </a:lnTo>
                  <a:lnTo>
                    <a:pt x="2223" y="1280"/>
                  </a:lnTo>
                  <a:lnTo>
                    <a:pt x="2223" y="1819"/>
                  </a:lnTo>
                  <a:lnTo>
                    <a:pt x="2290" y="2324"/>
                  </a:lnTo>
                  <a:lnTo>
                    <a:pt x="2290" y="2357"/>
                  </a:lnTo>
                  <a:lnTo>
                    <a:pt x="2055" y="2324"/>
                  </a:lnTo>
                  <a:lnTo>
                    <a:pt x="1819" y="2357"/>
                  </a:lnTo>
                  <a:lnTo>
                    <a:pt x="371" y="2357"/>
                  </a:lnTo>
                  <a:lnTo>
                    <a:pt x="270" y="1314"/>
                  </a:lnTo>
                  <a:lnTo>
                    <a:pt x="203" y="236"/>
                  </a:lnTo>
                  <a:lnTo>
                    <a:pt x="203" y="236"/>
                  </a:lnTo>
                  <a:lnTo>
                    <a:pt x="708" y="270"/>
                  </a:lnTo>
                  <a:lnTo>
                    <a:pt x="1247" y="270"/>
                  </a:lnTo>
                  <a:lnTo>
                    <a:pt x="2290" y="203"/>
                  </a:lnTo>
                  <a:close/>
                  <a:moveTo>
                    <a:pt x="2324" y="1"/>
                  </a:moveTo>
                  <a:lnTo>
                    <a:pt x="1785" y="34"/>
                  </a:lnTo>
                  <a:lnTo>
                    <a:pt x="1213" y="34"/>
                  </a:lnTo>
                  <a:lnTo>
                    <a:pt x="674" y="68"/>
                  </a:lnTo>
                  <a:lnTo>
                    <a:pt x="169" y="102"/>
                  </a:lnTo>
                  <a:lnTo>
                    <a:pt x="102" y="102"/>
                  </a:lnTo>
                  <a:lnTo>
                    <a:pt x="68" y="169"/>
                  </a:lnTo>
                  <a:lnTo>
                    <a:pt x="35" y="169"/>
                  </a:lnTo>
                  <a:lnTo>
                    <a:pt x="35" y="236"/>
                  </a:lnTo>
                  <a:lnTo>
                    <a:pt x="1" y="809"/>
                  </a:lnTo>
                  <a:lnTo>
                    <a:pt x="1" y="1415"/>
                  </a:lnTo>
                  <a:lnTo>
                    <a:pt x="68" y="2021"/>
                  </a:lnTo>
                  <a:lnTo>
                    <a:pt x="169" y="2627"/>
                  </a:lnTo>
                  <a:lnTo>
                    <a:pt x="237" y="2694"/>
                  </a:lnTo>
                  <a:lnTo>
                    <a:pt x="304" y="2694"/>
                  </a:lnTo>
                  <a:lnTo>
                    <a:pt x="371" y="2661"/>
                  </a:lnTo>
                  <a:lnTo>
                    <a:pt x="405" y="2593"/>
                  </a:lnTo>
                  <a:lnTo>
                    <a:pt x="405" y="2492"/>
                  </a:lnTo>
                  <a:lnTo>
                    <a:pt x="843" y="2593"/>
                  </a:lnTo>
                  <a:lnTo>
                    <a:pt x="1348" y="2627"/>
                  </a:lnTo>
                  <a:lnTo>
                    <a:pt x="1853" y="2593"/>
                  </a:lnTo>
                  <a:lnTo>
                    <a:pt x="2055" y="2560"/>
                  </a:lnTo>
                  <a:lnTo>
                    <a:pt x="2290" y="2492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425" y="2391"/>
                  </a:lnTo>
                  <a:lnTo>
                    <a:pt x="2459" y="2357"/>
                  </a:lnTo>
                  <a:lnTo>
                    <a:pt x="2459" y="2324"/>
                  </a:lnTo>
                  <a:lnTo>
                    <a:pt x="2492" y="1785"/>
                  </a:lnTo>
                  <a:lnTo>
                    <a:pt x="2459" y="1246"/>
                  </a:lnTo>
                  <a:lnTo>
                    <a:pt x="2425" y="708"/>
                  </a:lnTo>
                  <a:lnTo>
                    <a:pt x="2391" y="169"/>
                  </a:lnTo>
                  <a:lnTo>
                    <a:pt x="2425" y="135"/>
                  </a:lnTo>
                  <a:lnTo>
                    <a:pt x="2391" y="68"/>
                  </a:lnTo>
                  <a:lnTo>
                    <a:pt x="235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91" name="Google Shape;691;p5"/>
            <p:cNvSpPr/>
            <p:nvPr/>
          </p:nvSpPr>
          <p:spPr>
            <a:xfrm>
              <a:off x="4060825" y="2929025"/>
              <a:ext cx="17700" cy="26125"/>
            </a:xfrm>
            <a:custGeom>
              <a:avLst/>
              <a:gdLst/>
              <a:ahLst/>
              <a:cxnLst/>
              <a:rect l="l" t="t" r="r" b="b"/>
              <a:pathLst>
                <a:path w="708" h="1045" extrusionOk="0">
                  <a:moveTo>
                    <a:pt x="269" y="1"/>
                  </a:moveTo>
                  <a:lnTo>
                    <a:pt x="202" y="68"/>
                  </a:lnTo>
                  <a:lnTo>
                    <a:pt x="101" y="102"/>
                  </a:lnTo>
                  <a:lnTo>
                    <a:pt x="0" y="203"/>
                  </a:lnTo>
                  <a:lnTo>
                    <a:pt x="0" y="236"/>
                  </a:lnTo>
                  <a:lnTo>
                    <a:pt x="0" y="304"/>
                  </a:lnTo>
                  <a:lnTo>
                    <a:pt x="34" y="337"/>
                  </a:lnTo>
                  <a:lnTo>
                    <a:pt x="101" y="304"/>
                  </a:lnTo>
                  <a:lnTo>
                    <a:pt x="202" y="236"/>
                  </a:lnTo>
                  <a:lnTo>
                    <a:pt x="303" y="169"/>
                  </a:lnTo>
                  <a:lnTo>
                    <a:pt x="337" y="169"/>
                  </a:lnTo>
                  <a:lnTo>
                    <a:pt x="404" y="203"/>
                  </a:lnTo>
                  <a:lnTo>
                    <a:pt x="404" y="236"/>
                  </a:lnTo>
                  <a:lnTo>
                    <a:pt x="438" y="270"/>
                  </a:lnTo>
                  <a:lnTo>
                    <a:pt x="370" y="371"/>
                  </a:lnTo>
                  <a:lnTo>
                    <a:pt x="236" y="506"/>
                  </a:lnTo>
                  <a:lnTo>
                    <a:pt x="168" y="640"/>
                  </a:lnTo>
                  <a:lnTo>
                    <a:pt x="168" y="708"/>
                  </a:lnTo>
                  <a:lnTo>
                    <a:pt x="168" y="741"/>
                  </a:lnTo>
                  <a:lnTo>
                    <a:pt x="236" y="775"/>
                  </a:lnTo>
                  <a:lnTo>
                    <a:pt x="269" y="775"/>
                  </a:lnTo>
                  <a:lnTo>
                    <a:pt x="337" y="741"/>
                  </a:lnTo>
                  <a:lnTo>
                    <a:pt x="471" y="741"/>
                  </a:lnTo>
                  <a:lnTo>
                    <a:pt x="438" y="842"/>
                  </a:lnTo>
                  <a:lnTo>
                    <a:pt x="404" y="876"/>
                  </a:lnTo>
                  <a:lnTo>
                    <a:pt x="202" y="876"/>
                  </a:lnTo>
                  <a:lnTo>
                    <a:pt x="168" y="910"/>
                  </a:lnTo>
                  <a:lnTo>
                    <a:pt x="168" y="977"/>
                  </a:lnTo>
                  <a:lnTo>
                    <a:pt x="236" y="1011"/>
                  </a:lnTo>
                  <a:lnTo>
                    <a:pt x="337" y="1044"/>
                  </a:lnTo>
                  <a:lnTo>
                    <a:pt x="505" y="1011"/>
                  </a:lnTo>
                  <a:lnTo>
                    <a:pt x="606" y="977"/>
                  </a:lnTo>
                  <a:lnTo>
                    <a:pt x="673" y="943"/>
                  </a:lnTo>
                  <a:lnTo>
                    <a:pt x="707" y="876"/>
                  </a:lnTo>
                  <a:lnTo>
                    <a:pt x="707" y="775"/>
                  </a:lnTo>
                  <a:lnTo>
                    <a:pt x="673" y="674"/>
                  </a:lnTo>
                  <a:lnTo>
                    <a:pt x="606" y="607"/>
                  </a:lnTo>
                  <a:lnTo>
                    <a:pt x="539" y="573"/>
                  </a:lnTo>
                  <a:lnTo>
                    <a:pt x="438" y="539"/>
                  </a:lnTo>
                  <a:lnTo>
                    <a:pt x="505" y="472"/>
                  </a:lnTo>
                  <a:lnTo>
                    <a:pt x="572" y="371"/>
                  </a:lnTo>
                  <a:lnTo>
                    <a:pt x="606" y="236"/>
                  </a:lnTo>
                  <a:lnTo>
                    <a:pt x="572" y="102"/>
                  </a:lnTo>
                  <a:lnTo>
                    <a:pt x="505" y="68"/>
                  </a:lnTo>
                  <a:lnTo>
                    <a:pt x="438" y="34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92" name="Google Shape;692;p5"/>
            <p:cNvSpPr/>
            <p:nvPr/>
          </p:nvSpPr>
          <p:spPr>
            <a:xfrm>
              <a:off x="4039775" y="2901250"/>
              <a:ext cx="58100" cy="60625"/>
            </a:xfrm>
            <a:custGeom>
              <a:avLst/>
              <a:gdLst/>
              <a:ahLst/>
              <a:cxnLst/>
              <a:rect l="l" t="t" r="r" b="b"/>
              <a:pathLst>
                <a:path w="2324" h="2425" extrusionOk="0">
                  <a:moveTo>
                    <a:pt x="2121" y="1"/>
                  </a:moveTo>
                  <a:lnTo>
                    <a:pt x="1515" y="34"/>
                  </a:lnTo>
                  <a:lnTo>
                    <a:pt x="909" y="68"/>
                  </a:lnTo>
                  <a:lnTo>
                    <a:pt x="438" y="34"/>
                  </a:lnTo>
                  <a:lnTo>
                    <a:pt x="202" y="68"/>
                  </a:lnTo>
                  <a:lnTo>
                    <a:pt x="0" y="135"/>
                  </a:lnTo>
                  <a:lnTo>
                    <a:pt x="68" y="203"/>
                  </a:lnTo>
                  <a:lnTo>
                    <a:pt x="169" y="236"/>
                  </a:lnTo>
                  <a:lnTo>
                    <a:pt x="337" y="304"/>
                  </a:lnTo>
                  <a:lnTo>
                    <a:pt x="775" y="304"/>
                  </a:lnTo>
                  <a:lnTo>
                    <a:pt x="1381" y="270"/>
                  </a:lnTo>
                  <a:lnTo>
                    <a:pt x="2020" y="236"/>
                  </a:lnTo>
                  <a:lnTo>
                    <a:pt x="1987" y="438"/>
                  </a:lnTo>
                  <a:lnTo>
                    <a:pt x="1987" y="674"/>
                  </a:lnTo>
                  <a:lnTo>
                    <a:pt x="2020" y="1078"/>
                  </a:lnTo>
                  <a:lnTo>
                    <a:pt x="2054" y="1617"/>
                  </a:lnTo>
                  <a:lnTo>
                    <a:pt x="2054" y="1886"/>
                  </a:lnTo>
                  <a:lnTo>
                    <a:pt x="2088" y="2155"/>
                  </a:lnTo>
                  <a:lnTo>
                    <a:pt x="539" y="2155"/>
                  </a:lnTo>
                  <a:lnTo>
                    <a:pt x="371" y="2189"/>
                  </a:lnTo>
                  <a:lnTo>
                    <a:pt x="270" y="2223"/>
                  </a:lnTo>
                  <a:lnTo>
                    <a:pt x="169" y="2290"/>
                  </a:lnTo>
                  <a:lnTo>
                    <a:pt x="202" y="2290"/>
                  </a:lnTo>
                  <a:lnTo>
                    <a:pt x="270" y="2358"/>
                  </a:lnTo>
                  <a:lnTo>
                    <a:pt x="371" y="2391"/>
                  </a:lnTo>
                  <a:lnTo>
                    <a:pt x="573" y="2425"/>
                  </a:lnTo>
                  <a:lnTo>
                    <a:pt x="977" y="2391"/>
                  </a:lnTo>
                  <a:lnTo>
                    <a:pt x="2222" y="2391"/>
                  </a:lnTo>
                  <a:lnTo>
                    <a:pt x="2290" y="2358"/>
                  </a:lnTo>
                  <a:lnTo>
                    <a:pt x="2323" y="2290"/>
                  </a:lnTo>
                  <a:lnTo>
                    <a:pt x="2323" y="2223"/>
                  </a:lnTo>
                  <a:lnTo>
                    <a:pt x="2290" y="2189"/>
                  </a:lnTo>
                  <a:lnTo>
                    <a:pt x="2290" y="1920"/>
                  </a:lnTo>
                  <a:lnTo>
                    <a:pt x="2290" y="1617"/>
                  </a:lnTo>
                  <a:lnTo>
                    <a:pt x="2256" y="1078"/>
                  </a:lnTo>
                  <a:lnTo>
                    <a:pt x="2256" y="640"/>
                  </a:lnTo>
                  <a:lnTo>
                    <a:pt x="2222" y="405"/>
                  </a:lnTo>
                  <a:lnTo>
                    <a:pt x="2189" y="203"/>
                  </a:lnTo>
                  <a:lnTo>
                    <a:pt x="2222" y="169"/>
                  </a:lnTo>
                  <a:lnTo>
                    <a:pt x="2222" y="102"/>
                  </a:lnTo>
                  <a:lnTo>
                    <a:pt x="2189" y="34"/>
                  </a:lnTo>
                  <a:lnTo>
                    <a:pt x="212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93" name="Google Shape;693;p5"/>
            <p:cNvSpPr/>
            <p:nvPr/>
          </p:nvSpPr>
          <p:spPr>
            <a:xfrm>
              <a:off x="4114675" y="2891150"/>
              <a:ext cx="4250" cy="875"/>
            </a:xfrm>
            <a:custGeom>
              <a:avLst/>
              <a:gdLst/>
              <a:ahLst/>
              <a:cxnLst/>
              <a:rect l="l" t="t" r="r" b="b"/>
              <a:pathLst>
                <a:path w="170" h="35" extrusionOk="0">
                  <a:moveTo>
                    <a:pt x="1" y="1"/>
                  </a:moveTo>
                  <a:lnTo>
                    <a:pt x="35" y="34"/>
                  </a:lnTo>
                  <a:lnTo>
                    <a:pt x="136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94" name="Google Shape;694;p5"/>
            <p:cNvSpPr/>
            <p:nvPr/>
          </p:nvSpPr>
          <p:spPr>
            <a:xfrm>
              <a:off x="4286400" y="2956800"/>
              <a:ext cx="62300" cy="67375"/>
            </a:xfrm>
            <a:custGeom>
              <a:avLst/>
              <a:gdLst/>
              <a:ahLst/>
              <a:cxnLst/>
              <a:rect l="l" t="t" r="r" b="b"/>
              <a:pathLst>
                <a:path w="2492" h="2695" extrusionOk="0">
                  <a:moveTo>
                    <a:pt x="2290" y="237"/>
                  </a:moveTo>
                  <a:lnTo>
                    <a:pt x="2222" y="742"/>
                  </a:lnTo>
                  <a:lnTo>
                    <a:pt x="2189" y="1280"/>
                  </a:lnTo>
                  <a:lnTo>
                    <a:pt x="2222" y="1819"/>
                  </a:lnTo>
                  <a:lnTo>
                    <a:pt x="2290" y="2324"/>
                  </a:lnTo>
                  <a:lnTo>
                    <a:pt x="2290" y="2358"/>
                  </a:lnTo>
                  <a:lnTo>
                    <a:pt x="1818" y="2358"/>
                  </a:lnTo>
                  <a:lnTo>
                    <a:pt x="1347" y="2391"/>
                  </a:lnTo>
                  <a:lnTo>
                    <a:pt x="370" y="2391"/>
                  </a:lnTo>
                  <a:lnTo>
                    <a:pt x="269" y="1314"/>
                  </a:lnTo>
                  <a:lnTo>
                    <a:pt x="202" y="270"/>
                  </a:lnTo>
                  <a:lnTo>
                    <a:pt x="202" y="270"/>
                  </a:lnTo>
                  <a:lnTo>
                    <a:pt x="707" y="304"/>
                  </a:lnTo>
                  <a:lnTo>
                    <a:pt x="1246" y="304"/>
                  </a:lnTo>
                  <a:lnTo>
                    <a:pt x="2290" y="237"/>
                  </a:lnTo>
                  <a:close/>
                  <a:moveTo>
                    <a:pt x="2323" y="1"/>
                  </a:moveTo>
                  <a:lnTo>
                    <a:pt x="1785" y="35"/>
                  </a:lnTo>
                  <a:lnTo>
                    <a:pt x="1212" y="68"/>
                  </a:lnTo>
                  <a:lnTo>
                    <a:pt x="673" y="68"/>
                  </a:lnTo>
                  <a:lnTo>
                    <a:pt x="135" y="102"/>
                  </a:lnTo>
                  <a:lnTo>
                    <a:pt x="101" y="136"/>
                  </a:lnTo>
                  <a:lnTo>
                    <a:pt x="67" y="169"/>
                  </a:lnTo>
                  <a:lnTo>
                    <a:pt x="34" y="203"/>
                  </a:lnTo>
                  <a:lnTo>
                    <a:pt x="34" y="237"/>
                  </a:lnTo>
                  <a:lnTo>
                    <a:pt x="0" y="843"/>
                  </a:lnTo>
                  <a:lnTo>
                    <a:pt x="0" y="1449"/>
                  </a:lnTo>
                  <a:lnTo>
                    <a:pt x="67" y="2055"/>
                  </a:lnTo>
                  <a:lnTo>
                    <a:pt x="168" y="2627"/>
                  </a:lnTo>
                  <a:lnTo>
                    <a:pt x="236" y="2694"/>
                  </a:lnTo>
                  <a:lnTo>
                    <a:pt x="303" y="2694"/>
                  </a:lnTo>
                  <a:lnTo>
                    <a:pt x="370" y="2661"/>
                  </a:lnTo>
                  <a:lnTo>
                    <a:pt x="404" y="2593"/>
                  </a:lnTo>
                  <a:lnTo>
                    <a:pt x="404" y="2526"/>
                  </a:lnTo>
                  <a:lnTo>
                    <a:pt x="842" y="2593"/>
                  </a:lnTo>
                  <a:lnTo>
                    <a:pt x="1347" y="2627"/>
                  </a:lnTo>
                  <a:lnTo>
                    <a:pt x="1852" y="2627"/>
                  </a:lnTo>
                  <a:lnTo>
                    <a:pt x="2054" y="2560"/>
                  </a:lnTo>
                  <a:lnTo>
                    <a:pt x="2290" y="2526"/>
                  </a:lnTo>
                  <a:lnTo>
                    <a:pt x="2323" y="2459"/>
                  </a:lnTo>
                  <a:lnTo>
                    <a:pt x="2323" y="2391"/>
                  </a:lnTo>
                  <a:lnTo>
                    <a:pt x="2357" y="2425"/>
                  </a:lnTo>
                  <a:lnTo>
                    <a:pt x="2424" y="2425"/>
                  </a:lnTo>
                  <a:lnTo>
                    <a:pt x="2458" y="2391"/>
                  </a:lnTo>
                  <a:lnTo>
                    <a:pt x="2458" y="2324"/>
                  </a:lnTo>
                  <a:lnTo>
                    <a:pt x="2492" y="1819"/>
                  </a:lnTo>
                  <a:lnTo>
                    <a:pt x="2458" y="1280"/>
                  </a:lnTo>
                  <a:lnTo>
                    <a:pt x="2424" y="708"/>
                  </a:lnTo>
                  <a:lnTo>
                    <a:pt x="2391" y="203"/>
                  </a:lnTo>
                  <a:lnTo>
                    <a:pt x="2391" y="136"/>
                  </a:lnTo>
                  <a:lnTo>
                    <a:pt x="2391" y="68"/>
                  </a:lnTo>
                  <a:lnTo>
                    <a:pt x="2357" y="35"/>
                  </a:lnTo>
                  <a:lnTo>
                    <a:pt x="232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95" name="Google Shape;695;p5"/>
            <p:cNvSpPr/>
            <p:nvPr/>
          </p:nvSpPr>
          <p:spPr>
            <a:xfrm>
              <a:off x="4288075" y="3030025"/>
              <a:ext cx="6750" cy="58125"/>
            </a:xfrm>
            <a:custGeom>
              <a:avLst/>
              <a:gdLst/>
              <a:ahLst/>
              <a:cxnLst/>
              <a:rect l="l" t="t" r="r" b="b"/>
              <a:pathLst>
                <a:path w="270" h="2325" extrusionOk="0">
                  <a:moveTo>
                    <a:pt x="68" y="1"/>
                  </a:moveTo>
                  <a:lnTo>
                    <a:pt x="34" y="35"/>
                  </a:lnTo>
                  <a:lnTo>
                    <a:pt x="0" y="304"/>
                  </a:lnTo>
                  <a:lnTo>
                    <a:pt x="0" y="540"/>
                  </a:lnTo>
                  <a:lnTo>
                    <a:pt x="34" y="1078"/>
                  </a:lnTo>
                  <a:lnTo>
                    <a:pt x="0" y="1684"/>
                  </a:lnTo>
                  <a:lnTo>
                    <a:pt x="0" y="1987"/>
                  </a:lnTo>
                  <a:lnTo>
                    <a:pt x="34" y="2257"/>
                  </a:lnTo>
                  <a:lnTo>
                    <a:pt x="68" y="2324"/>
                  </a:lnTo>
                  <a:lnTo>
                    <a:pt x="169" y="2324"/>
                  </a:lnTo>
                  <a:lnTo>
                    <a:pt x="169" y="2290"/>
                  </a:lnTo>
                  <a:lnTo>
                    <a:pt x="236" y="1987"/>
                  </a:lnTo>
                  <a:lnTo>
                    <a:pt x="270" y="1684"/>
                  </a:lnTo>
                  <a:lnTo>
                    <a:pt x="236" y="1078"/>
                  </a:lnTo>
                  <a:lnTo>
                    <a:pt x="236" y="540"/>
                  </a:lnTo>
                  <a:lnTo>
                    <a:pt x="202" y="270"/>
                  </a:lnTo>
                  <a:lnTo>
                    <a:pt x="135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96" name="Google Shape;696;p5"/>
            <p:cNvSpPr/>
            <p:nvPr/>
          </p:nvSpPr>
          <p:spPr>
            <a:xfrm>
              <a:off x="4312475" y="2982050"/>
              <a:ext cx="15175" cy="17700"/>
            </a:xfrm>
            <a:custGeom>
              <a:avLst/>
              <a:gdLst/>
              <a:ahLst/>
              <a:cxnLst/>
              <a:rect l="l" t="t" r="r" b="b"/>
              <a:pathLst>
                <a:path w="607" h="708" extrusionOk="0">
                  <a:moveTo>
                    <a:pt x="573" y="1"/>
                  </a:moveTo>
                  <a:lnTo>
                    <a:pt x="439" y="102"/>
                  </a:lnTo>
                  <a:lnTo>
                    <a:pt x="304" y="203"/>
                  </a:lnTo>
                  <a:lnTo>
                    <a:pt x="237" y="169"/>
                  </a:lnTo>
                  <a:lnTo>
                    <a:pt x="169" y="102"/>
                  </a:lnTo>
                  <a:lnTo>
                    <a:pt x="68" y="35"/>
                  </a:lnTo>
                  <a:lnTo>
                    <a:pt x="1" y="35"/>
                  </a:lnTo>
                  <a:lnTo>
                    <a:pt x="1" y="68"/>
                  </a:lnTo>
                  <a:lnTo>
                    <a:pt x="34" y="169"/>
                  </a:lnTo>
                  <a:lnTo>
                    <a:pt x="135" y="304"/>
                  </a:lnTo>
                  <a:lnTo>
                    <a:pt x="169" y="338"/>
                  </a:lnTo>
                  <a:lnTo>
                    <a:pt x="34" y="573"/>
                  </a:lnTo>
                  <a:lnTo>
                    <a:pt x="34" y="641"/>
                  </a:lnTo>
                  <a:lnTo>
                    <a:pt x="68" y="708"/>
                  </a:lnTo>
                  <a:lnTo>
                    <a:pt x="169" y="708"/>
                  </a:lnTo>
                  <a:lnTo>
                    <a:pt x="203" y="674"/>
                  </a:lnTo>
                  <a:lnTo>
                    <a:pt x="371" y="371"/>
                  </a:lnTo>
                  <a:lnTo>
                    <a:pt x="439" y="371"/>
                  </a:lnTo>
                  <a:lnTo>
                    <a:pt x="472" y="338"/>
                  </a:lnTo>
                  <a:lnTo>
                    <a:pt x="439" y="270"/>
                  </a:lnTo>
                  <a:lnTo>
                    <a:pt x="60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97" name="Google Shape;697;p5"/>
            <p:cNvSpPr/>
            <p:nvPr/>
          </p:nvSpPr>
          <p:spPr>
            <a:xfrm>
              <a:off x="4315850" y="2891150"/>
              <a:ext cx="64000" cy="58950"/>
            </a:xfrm>
            <a:custGeom>
              <a:avLst/>
              <a:gdLst/>
              <a:ahLst/>
              <a:cxnLst/>
              <a:rect l="l" t="t" r="r" b="b"/>
              <a:pathLst>
                <a:path w="2560" h="2358" extrusionOk="0">
                  <a:moveTo>
                    <a:pt x="169" y="102"/>
                  </a:moveTo>
                  <a:lnTo>
                    <a:pt x="371" y="169"/>
                  </a:lnTo>
                  <a:lnTo>
                    <a:pt x="573" y="203"/>
                  </a:lnTo>
                  <a:lnTo>
                    <a:pt x="1011" y="203"/>
                  </a:lnTo>
                  <a:lnTo>
                    <a:pt x="1650" y="236"/>
                  </a:lnTo>
                  <a:lnTo>
                    <a:pt x="2324" y="236"/>
                  </a:lnTo>
                  <a:lnTo>
                    <a:pt x="2324" y="607"/>
                  </a:lnTo>
                  <a:lnTo>
                    <a:pt x="2324" y="1011"/>
                  </a:lnTo>
                  <a:lnTo>
                    <a:pt x="2324" y="1516"/>
                  </a:lnTo>
                  <a:lnTo>
                    <a:pt x="2357" y="1751"/>
                  </a:lnTo>
                  <a:lnTo>
                    <a:pt x="2391" y="2021"/>
                  </a:lnTo>
                  <a:lnTo>
                    <a:pt x="1347" y="2021"/>
                  </a:lnTo>
                  <a:lnTo>
                    <a:pt x="809" y="2054"/>
                  </a:lnTo>
                  <a:lnTo>
                    <a:pt x="539" y="2088"/>
                  </a:lnTo>
                  <a:lnTo>
                    <a:pt x="304" y="2155"/>
                  </a:lnTo>
                  <a:lnTo>
                    <a:pt x="270" y="1650"/>
                  </a:lnTo>
                  <a:lnTo>
                    <a:pt x="236" y="1145"/>
                  </a:lnTo>
                  <a:lnTo>
                    <a:pt x="270" y="607"/>
                  </a:lnTo>
                  <a:lnTo>
                    <a:pt x="236" y="337"/>
                  </a:lnTo>
                  <a:lnTo>
                    <a:pt x="203" y="236"/>
                  </a:lnTo>
                  <a:lnTo>
                    <a:pt x="169" y="102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169" y="102"/>
                  </a:lnTo>
                  <a:lnTo>
                    <a:pt x="135" y="102"/>
                  </a:lnTo>
                  <a:lnTo>
                    <a:pt x="68" y="270"/>
                  </a:lnTo>
                  <a:lnTo>
                    <a:pt x="34" y="405"/>
                  </a:lnTo>
                  <a:lnTo>
                    <a:pt x="0" y="775"/>
                  </a:lnTo>
                  <a:lnTo>
                    <a:pt x="34" y="1516"/>
                  </a:lnTo>
                  <a:lnTo>
                    <a:pt x="34" y="1718"/>
                  </a:lnTo>
                  <a:lnTo>
                    <a:pt x="34" y="1987"/>
                  </a:lnTo>
                  <a:lnTo>
                    <a:pt x="68" y="2088"/>
                  </a:lnTo>
                  <a:lnTo>
                    <a:pt x="102" y="2223"/>
                  </a:lnTo>
                  <a:lnTo>
                    <a:pt x="169" y="2290"/>
                  </a:lnTo>
                  <a:lnTo>
                    <a:pt x="270" y="2357"/>
                  </a:lnTo>
                  <a:lnTo>
                    <a:pt x="304" y="2324"/>
                  </a:lnTo>
                  <a:lnTo>
                    <a:pt x="337" y="2290"/>
                  </a:lnTo>
                  <a:lnTo>
                    <a:pt x="573" y="2324"/>
                  </a:lnTo>
                  <a:lnTo>
                    <a:pt x="1347" y="2324"/>
                  </a:lnTo>
                  <a:lnTo>
                    <a:pt x="2391" y="2223"/>
                  </a:lnTo>
                  <a:lnTo>
                    <a:pt x="2526" y="2223"/>
                  </a:lnTo>
                  <a:lnTo>
                    <a:pt x="2526" y="2189"/>
                  </a:lnTo>
                  <a:lnTo>
                    <a:pt x="2559" y="1953"/>
                  </a:lnTo>
                  <a:lnTo>
                    <a:pt x="2559" y="1684"/>
                  </a:lnTo>
                  <a:lnTo>
                    <a:pt x="2526" y="1179"/>
                  </a:lnTo>
                  <a:lnTo>
                    <a:pt x="2526" y="573"/>
                  </a:lnTo>
                  <a:lnTo>
                    <a:pt x="2492" y="304"/>
                  </a:lnTo>
                  <a:lnTo>
                    <a:pt x="2458" y="1"/>
                  </a:lnTo>
                  <a:lnTo>
                    <a:pt x="2357" y="1"/>
                  </a:lnTo>
                  <a:lnTo>
                    <a:pt x="2324" y="34"/>
                  </a:lnTo>
                  <a:lnTo>
                    <a:pt x="181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98" name="Google Shape;698;p5"/>
            <p:cNvSpPr/>
            <p:nvPr/>
          </p:nvSpPr>
          <p:spPr>
            <a:xfrm>
              <a:off x="4552375" y="2915575"/>
              <a:ext cx="15175" cy="17700"/>
            </a:xfrm>
            <a:custGeom>
              <a:avLst/>
              <a:gdLst/>
              <a:ahLst/>
              <a:cxnLst/>
              <a:rect l="l" t="t" r="r" b="b"/>
              <a:pathLst>
                <a:path w="607" h="708" extrusionOk="0">
                  <a:moveTo>
                    <a:pt x="371" y="370"/>
                  </a:moveTo>
                  <a:lnTo>
                    <a:pt x="371" y="438"/>
                  </a:lnTo>
                  <a:lnTo>
                    <a:pt x="337" y="471"/>
                  </a:lnTo>
                  <a:lnTo>
                    <a:pt x="270" y="505"/>
                  </a:lnTo>
                  <a:lnTo>
                    <a:pt x="169" y="505"/>
                  </a:lnTo>
                  <a:lnTo>
                    <a:pt x="202" y="438"/>
                  </a:lnTo>
                  <a:lnTo>
                    <a:pt x="236" y="404"/>
                  </a:lnTo>
                  <a:lnTo>
                    <a:pt x="337" y="370"/>
                  </a:lnTo>
                  <a:close/>
                  <a:moveTo>
                    <a:pt x="371" y="0"/>
                  </a:moveTo>
                  <a:lnTo>
                    <a:pt x="236" y="34"/>
                  </a:lnTo>
                  <a:lnTo>
                    <a:pt x="202" y="67"/>
                  </a:lnTo>
                  <a:lnTo>
                    <a:pt x="169" y="135"/>
                  </a:lnTo>
                  <a:lnTo>
                    <a:pt x="169" y="168"/>
                  </a:lnTo>
                  <a:lnTo>
                    <a:pt x="169" y="236"/>
                  </a:lnTo>
                  <a:lnTo>
                    <a:pt x="202" y="236"/>
                  </a:lnTo>
                  <a:lnTo>
                    <a:pt x="135" y="269"/>
                  </a:lnTo>
                  <a:lnTo>
                    <a:pt x="34" y="337"/>
                  </a:lnTo>
                  <a:lnTo>
                    <a:pt x="0" y="471"/>
                  </a:lnTo>
                  <a:lnTo>
                    <a:pt x="0" y="572"/>
                  </a:lnTo>
                  <a:lnTo>
                    <a:pt x="34" y="673"/>
                  </a:lnTo>
                  <a:lnTo>
                    <a:pt x="135" y="707"/>
                  </a:lnTo>
                  <a:lnTo>
                    <a:pt x="371" y="707"/>
                  </a:lnTo>
                  <a:lnTo>
                    <a:pt x="472" y="640"/>
                  </a:lnTo>
                  <a:lnTo>
                    <a:pt x="573" y="505"/>
                  </a:lnTo>
                  <a:lnTo>
                    <a:pt x="606" y="370"/>
                  </a:lnTo>
                  <a:lnTo>
                    <a:pt x="606" y="236"/>
                  </a:lnTo>
                  <a:lnTo>
                    <a:pt x="573" y="101"/>
                  </a:lnTo>
                  <a:lnTo>
                    <a:pt x="539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699" name="Google Shape;699;p5"/>
            <p:cNvSpPr/>
            <p:nvPr/>
          </p:nvSpPr>
          <p:spPr>
            <a:xfrm>
              <a:off x="4171925" y="2986275"/>
              <a:ext cx="14325" cy="21050"/>
            </a:xfrm>
            <a:custGeom>
              <a:avLst/>
              <a:gdLst/>
              <a:ahLst/>
              <a:cxnLst/>
              <a:rect l="l" t="t" r="r" b="b"/>
              <a:pathLst>
                <a:path w="573" h="842" extrusionOk="0">
                  <a:moveTo>
                    <a:pt x="371" y="202"/>
                  </a:moveTo>
                  <a:lnTo>
                    <a:pt x="337" y="337"/>
                  </a:lnTo>
                  <a:lnTo>
                    <a:pt x="270" y="371"/>
                  </a:lnTo>
                  <a:lnTo>
                    <a:pt x="202" y="404"/>
                  </a:lnTo>
                  <a:lnTo>
                    <a:pt x="169" y="472"/>
                  </a:lnTo>
                  <a:lnTo>
                    <a:pt x="169" y="438"/>
                  </a:lnTo>
                  <a:lnTo>
                    <a:pt x="169" y="371"/>
                  </a:lnTo>
                  <a:lnTo>
                    <a:pt x="202" y="303"/>
                  </a:lnTo>
                  <a:lnTo>
                    <a:pt x="236" y="236"/>
                  </a:lnTo>
                  <a:lnTo>
                    <a:pt x="303" y="202"/>
                  </a:lnTo>
                  <a:close/>
                  <a:moveTo>
                    <a:pt x="371" y="0"/>
                  </a:moveTo>
                  <a:lnTo>
                    <a:pt x="236" y="68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34" y="169"/>
                  </a:lnTo>
                  <a:lnTo>
                    <a:pt x="34" y="236"/>
                  </a:lnTo>
                  <a:lnTo>
                    <a:pt x="0" y="371"/>
                  </a:lnTo>
                  <a:lnTo>
                    <a:pt x="0" y="505"/>
                  </a:lnTo>
                  <a:lnTo>
                    <a:pt x="68" y="775"/>
                  </a:lnTo>
                  <a:lnTo>
                    <a:pt x="68" y="808"/>
                  </a:lnTo>
                  <a:lnTo>
                    <a:pt x="135" y="808"/>
                  </a:lnTo>
                  <a:lnTo>
                    <a:pt x="169" y="775"/>
                  </a:lnTo>
                  <a:lnTo>
                    <a:pt x="169" y="741"/>
                  </a:lnTo>
                  <a:lnTo>
                    <a:pt x="169" y="606"/>
                  </a:lnTo>
                  <a:lnTo>
                    <a:pt x="236" y="674"/>
                  </a:lnTo>
                  <a:lnTo>
                    <a:pt x="303" y="775"/>
                  </a:lnTo>
                  <a:lnTo>
                    <a:pt x="371" y="808"/>
                  </a:lnTo>
                  <a:lnTo>
                    <a:pt x="472" y="842"/>
                  </a:lnTo>
                  <a:lnTo>
                    <a:pt x="539" y="842"/>
                  </a:lnTo>
                  <a:lnTo>
                    <a:pt x="573" y="775"/>
                  </a:lnTo>
                  <a:lnTo>
                    <a:pt x="573" y="741"/>
                  </a:lnTo>
                  <a:lnTo>
                    <a:pt x="505" y="674"/>
                  </a:lnTo>
                  <a:lnTo>
                    <a:pt x="404" y="640"/>
                  </a:lnTo>
                  <a:lnTo>
                    <a:pt x="337" y="539"/>
                  </a:lnTo>
                  <a:lnTo>
                    <a:pt x="472" y="438"/>
                  </a:lnTo>
                  <a:lnTo>
                    <a:pt x="539" y="270"/>
                  </a:lnTo>
                  <a:lnTo>
                    <a:pt x="573" y="169"/>
                  </a:lnTo>
                  <a:lnTo>
                    <a:pt x="539" y="101"/>
                  </a:lnTo>
                  <a:lnTo>
                    <a:pt x="472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00" name="Google Shape;700;p5"/>
            <p:cNvSpPr/>
            <p:nvPr/>
          </p:nvSpPr>
          <p:spPr>
            <a:xfrm>
              <a:off x="4150025" y="2965225"/>
              <a:ext cx="58950" cy="59775"/>
            </a:xfrm>
            <a:custGeom>
              <a:avLst/>
              <a:gdLst/>
              <a:ahLst/>
              <a:cxnLst/>
              <a:rect l="l" t="t" r="r" b="b"/>
              <a:pathLst>
                <a:path w="2358" h="2391" extrusionOk="0">
                  <a:moveTo>
                    <a:pt x="1550" y="1"/>
                  </a:moveTo>
                  <a:lnTo>
                    <a:pt x="944" y="34"/>
                  </a:lnTo>
                  <a:lnTo>
                    <a:pt x="237" y="34"/>
                  </a:lnTo>
                  <a:lnTo>
                    <a:pt x="35" y="102"/>
                  </a:lnTo>
                  <a:lnTo>
                    <a:pt x="1" y="135"/>
                  </a:lnTo>
                  <a:lnTo>
                    <a:pt x="102" y="203"/>
                  </a:lnTo>
                  <a:lnTo>
                    <a:pt x="203" y="236"/>
                  </a:lnTo>
                  <a:lnTo>
                    <a:pt x="371" y="270"/>
                  </a:lnTo>
                  <a:lnTo>
                    <a:pt x="1415" y="270"/>
                  </a:lnTo>
                  <a:lnTo>
                    <a:pt x="2055" y="203"/>
                  </a:lnTo>
                  <a:lnTo>
                    <a:pt x="2021" y="438"/>
                  </a:lnTo>
                  <a:lnTo>
                    <a:pt x="2021" y="640"/>
                  </a:lnTo>
                  <a:lnTo>
                    <a:pt x="2055" y="1078"/>
                  </a:lnTo>
                  <a:lnTo>
                    <a:pt x="2088" y="1583"/>
                  </a:lnTo>
                  <a:lnTo>
                    <a:pt x="2088" y="1852"/>
                  </a:lnTo>
                  <a:lnTo>
                    <a:pt x="2122" y="2122"/>
                  </a:lnTo>
                  <a:lnTo>
                    <a:pt x="977" y="2155"/>
                  </a:lnTo>
                  <a:lnTo>
                    <a:pt x="573" y="2122"/>
                  </a:lnTo>
                  <a:lnTo>
                    <a:pt x="371" y="2155"/>
                  </a:lnTo>
                  <a:lnTo>
                    <a:pt x="304" y="2223"/>
                  </a:lnTo>
                  <a:lnTo>
                    <a:pt x="203" y="2256"/>
                  </a:lnTo>
                  <a:lnTo>
                    <a:pt x="203" y="2290"/>
                  </a:lnTo>
                  <a:lnTo>
                    <a:pt x="304" y="2324"/>
                  </a:lnTo>
                  <a:lnTo>
                    <a:pt x="405" y="2357"/>
                  </a:lnTo>
                  <a:lnTo>
                    <a:pt x="573" y="2391"/>
                  </a:lnTo>
                  <a:lnTo>
                    <a:pt x="1617" y="2391"/>
                  </a:lnTo>
                  <a:lnTo>
                    <a:pt x="2257" y="2357"/>
                  </a:lnTo>
                  <a:lnTo>
                    <a:pt x="2324" y="2324"/>
                  </a:lnTo>
                  <a:lnTo>
                    <a:pt x="2358" y="2290"/>
                  </a:lnTo>
                  <a:lnTo>
                    <a:pt x="2358" y="2223"/>
                  </a:lnTo>
                  <a:lnTo>
                    <a:pt x="2324" y="2155"/>
                  </a:lnTo>
                  <a:lnTo>
                    <a:pt x="2324" y="1886"/>
                  </a:lnTo>
                  <a:lnTo>
                    <a:pt x="2324" y="1617"/>
                  </a:lnTo>
                  <a:lnTo>
                    <a:pt x="2290" y="1044"/>
                  </a:lnTo>
                  <a:lnTo>
                    <a:pt x="2290" y="607"/>
                  </a:lnTo>
                  <a:lnTo>
                    <a:pt x="2257" y="405"/>
                  </a:lnTo>
                  <a:lnTo>
                    <a:pt x="2223" y="169"/>
                  </a:lnTo>
                  <a:lnTo>
                    <a:pt x="2257" y="135"/>
                  </a:lnTo>
                  <a:lnTo>
                    <a:pt x="2257" y="68"/>
                  </a:lnTo>
                  <a:lnTo>
                    <a:pt x="2223" y="34"/>
                  </a:lnTo>
                  <a:lnTo>
                    <a:pt x="215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01" name="Google Shape;701;p5"/>
            <p:cNvSpPr/>
            <p:nvPr/>
          </p:nvSpPr>
          <p:spPr>
            <a:xfrm>
              <a:off x="4238425" y="2984575"/>
              <a:ext cx="21050" cy="18550"/>
            </a:xfrm>
            <a:custGeom>
              <a:avLst/>
              <a:gdLst/>
              <a:ahLst/>
              <a:cxnLst/>
              <a:rect l="l" t="t" r="r" b="b"/>
              <a:pathLst>
                <a:path w="842" h="742" extrusionOk="0">
                  <a:moveTo>
                    <a:pt x="34" y="1"/>
                  </a:moveTo>
                  <a:lnTo>
                    <a:pt x="0" y="35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02"/>
                  </a:lnTo>
                  <a:lnTo>
                    <a:pt x="135" y="169"/>
                  </a:lnTo>
                  <a:lnTo>
                    <a:pt x="236" y="203"/>
                  </a:lnTo>
                  <a:lnTo>
                    <a:pt x="168" y="405"/>
                  </a:lnTo>
                  <a:lnTo>
                    <a:pt x="135" y="607"/>
                  </a:lnTo>
                  <a:lnTo>
                    <a:pt x="168" y="674"/>
                  </a:lnTo>
                  <a:lnTo>
                    <a:pt x="236" y="708"/>
                  </a:lnTo>
                  <a:lnTo>
                    <a:pt x="269" y="742"/>
                  </a:lnTo>
                  <a:lnTo>
                    <a:pt x="303" y="674"/>
                  </a:lnTo>
                  <a:lnTo>
                    <a:pt x="337" y="506"/>
                  </a:lnTo>
                  <a:lnTo>
                    <a:pt x="370" y="304"/>
                  </a:lnTo>
                  <a:lnTo>
                    <a:pt x="606" y="304"/>
                  </a:lnTo>
                  <a:lnTo>
                    <a:pt x="741" y="270"/>
                  </a:lnTo>
                  <a:lnTo>
                    <a:pt x="808" y="203"/>
                  </a:lnTo>
                  <a:lnTo>
                    <a:pt x="842" y="169"/>
                  </a:lnTo>
                  <a:lnTo>
                    <a:pt x="842" y="136"/>
                  </a:lnTo>
                  <a:lnTo>
                    <a:pt x="842" y="68"/>
                  </a:lnTo>
                  <a:lnTo>
                    <a:pt x="808" y="35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02" name="Google Shape;702;p5"/>
            <p:cNvSpPr/>
            <p:nvPr/>
          </p:nvSpPr>
          <p:spPr>
            <a:xfrm>
              <a:off x="4199700" y="2927350"/>
              <a:ext cx="17700" cy="24425"/>
            </a:xfrm>
            <a:custGeom>
              <a:avLst/>
              <a:gdLst/>
              <a:ahLst/>
              <a:cxnLst/>
              <a:rect l="l" t="t" r="r" b="b"/>
              <a:pathLst>
                <a:path w="708" h="977" extrusionOk="0">
                  <a:moveTo>
                    <a:pt x="505" y="0"/>
                  </a:moveTo>
                  <a:lnTo>
                    <a:pt x="371" y="34"/>
                  </a:lnTo>
                  <a:lnTo>
                    <a:pt x="68" y="135"/>
                  </a:lnTo>
                  <a:lnTo>
                    <a:pt x="34" y="202"/>
                  </a:lnTo>
                  <a:lnTo>
                    <a:pt x="34" y="236"/>
                  </a:lnTo>
                  <a:lnTo>
                    <a:pt x="135" y="539"/>
                  </a:lnTo>
                  <a:lnTo>
                    <a:pt x="202" y="606"/>
                  </a:lnTo>
                  <a:lnTo>
                    <a:pt x="270" y="573"/>
                  </a:lnTo>
                  <a:lnTo>
                    <a:pt x="404" y="539"/>
                  </a:lnTo>
                  <a:lnTo>
                    <a:pt x="505" y="539"/>
                  </a:lnTo>
                  <a:lnTo>
                    <a:pt x="573" y="606"/>
                  </a:lnTo>
                  <a:lnTo>
                    <a:pt x="539" y="640"/>
                  </a:lnTo>
                  <a:lnTo>
                    <a:pt x="438" y="674"/>
                  </a:lnTo>
                  <a:lnTo>
                    <a:pt x="236" y="707"/>
                  </a:lnTo>
                  <a:lnTo>
                    <a:pt x="101" y="741"/>
                  </a:lnTo>
                  <a:lnTo>
                    <a:pt x="34" y="808"/>
                  </a:lnTo>
                  <a:lnTo>
                    <a:pt x="0" y="876"/>
                  </a:lnTo>
                  <a:lnTo>
                    <a:pt x="0" y="909"/>
                  </a:lnTo>
                  <a:lnTo>
                    <a:pt x="34" y="943"/>
                  </a:lnTo>
                  <a:lnTo>
                    <a:pt x="68" y="977"/>
                  </a:lnTo>
                  <a:lnTo>
                    <a:pt x="101" y="943"/>
                  </a:lnTo>
                  <a:lnTo>
                    <a:pt x="169" y="909"/>
                  </a:lnTo>
                  <a:lnTo>
                    <a:pt x="270" y="876"/>
                  </a:lnTo>
                  <a:lnTo>
                    <a:pt x="438" y="876"/>
                  </a:lnTo>
                  <a:lnTo>
                    <a:pt x="573" y="808"/>
                  </a:lnTo>
                  <a:lnTo>
                    <a:pt x="640" y="775"/>
                  </a:lnTo>
                  <a:lnTo>
                    <a:pt x="707" y="707"/>
                  </a:lnTo>
                  <a:lnTo>
                    <a:pt x="707" y="640"/>
                  </a:lnTo>
                  <a:lnTo>
                    <a:pt x="707" y="539"/>
                  </a:lnTo>
                  <a:lnTo>
                    <a:pt x="674" y="472"/>
                  </a:lnTo>
                  <a:lnTo>
                    <a:pt x="606" y="404"/>
                  </a:lnTo>
                  <a:lnTo>
                    <a:pt x="539" y="371"/>
                  </a:lnTo>
                  <a:lnTo>
                    <a:pt x="438" y="371"/>
                  </a:lnTo>
                  <a:lnTo>
                    <a:pt x="270" y="404"/>
                  </a:lnTo>
                  <a:lnTo>
                    <a:pt x="236" y="270"/>
                  </a:lnTo>
                  <a:lnTo>
                    <a:pt x="472" y="169"/>
                  </a:lnTo>
                  <a:lnTo>
                    <a:pt x="674" y="101"/>
                  </a:lnTo>
                  <a:lnTo>
                    <a:pt x="674" y="34"/>
                  </a:lnTo>
                  <a:lnTo>
                    <a:pt x="67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03" name="Google Shape;703;p5"/>
            <p:cNvSpPr/>
            <p:nvPr/>
          </p:nvSpPr>
          <p:spPr>
            <a:xfrm>
              <a:off x="3843650" y="3509800"/>
              <a:ext cx="220550" cy="34550"/>
            </a:xfrm>
            <a:custGeom>
              <a:avLst/>
              <a:gdLst/>
              <a:ahLst/>
              <a:cxnLst/>
              <a:rect l="l" t="t" r="r" b="b"/>
              <a:pathLst>
                <a:path w="8822" h="1382" extrusionOk="0">
                  <a:moveTo>
                    <a:pt x="1" y="1"/>
                  </a:moveTo>
                  <a:lnTo>
                    <a:pt x="1" y="270"/>
                  </a:lnTo>
                  <a:lnTo>
                    <a:pt x="1078" y="472"/>
                  </a:lnTo>
                  <a:lnTo>
                    <a:pt x="2155" y="607"/>
                  </a:lnTo>
                  <a:lnTo>
                    <a:pt x="3233" y="708"/>
                  </a:lnTo>
                  <a:lnTo>
                    <a:pt x="4344" y="775"/>
                  </a:lnTo>
                  <a:lnTo>
                    <a:pt x="5421" y="876"/>
                  </a:lnTo>
                  <a:lnTo>
                    <a:pt x="6499" y="977"/>
                  </a:lnTo>
                  <a:lnTo>
                    <a:pt x="7576" y="1145"/>
                  </a:lnTo>
                  <a:lnTo>
                    <a:pt x="8115" y="1246"/>
                  </a:lnTo>
                  <a:lnTo>
                    <a:pt x="8653" y="1381"/>
                  </a:lnTo>
                  <a:lnTo>
                    <a:pt x="8754" y="1381"/>
                  </a:lnTo>
                  <a:lnTo>
                    <a:pt x="8822" y="1280"/>
                  </a:lnTo>
                  <a:lnTo>
                    <a:pt x="8788" y="1179"/>
                  </a:lnTo>
                  <a:lnTo>
                    <a:pt x="8754" y="1145"/>
                  </a:lnTo>
                  <a:lnTo>
                    <a:pt x="8721" y="1112"/>
                  </a:lnTo>
                  <a:lnTo>
                    <a:pt x="8182" y="1011"/>
                  </a:lnTo>
                  <a:lnTo>
                    <a:pt x="7643" y="876"/>
                  </a:lnTo>
                  <a:lnTo>
                    <a:pt x="6566" y="741"/>
                  </a:lnTo>
                  <a:lnTo>
                    <a:pt x="5455" y="607"/>
                  </a:lnTo>
                  <a:lnTo>
                    <a:pt x="4378" y="539"/>
                  </a:lnTo>
                  <a:lnTo>
                    <a:pt x="3267" y="438"/>
                  </a:lnTo>
                  <a:lnTo>
                    <a:pt x="2155" y="337"/>
                  </a:lnTo>
                  <a:lnTo>
                    <a:pt x="1078" y="203"/>
                  </a:lnTo>
                  <a:lnTo>
                    <a:pt x="539" y="10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04" name="Google Shape;704;p5"/>
            <p:cNvSpPr/>
            <p:nvPr/>
          </p:nvSpPr>
          <p:spPr>
            <a:xfrm>
              <a:off x="4215700" y="2961850"/>
              <a:ext cx="63975" cy="60625"/>
            </a:xfrm>
            <a:custGeom>
              <a:avLst/>
              <a:gdLst/>
              <a:ahLst/>
              <a:cxnLst/>
              <a:rect l="l" t="t" r="r" b="b"/>
              <a:pathLst>
                <a:path w="2559" h="2425" extrusionOk="0">
                  <a:moveTo>
                    <a:pt x="1986" y="1"/>
                  </a:moveTo>
                  <a:lnTo>
                    <a:pt x="1616" y="68"/>
                  </a:lnTo>
                  <a:lnTo>
                    <a:pt x="909" y="68"/>
                  </a:lnTo>
                  <a:lnTo>
                    <a:pt x="539" y="102"/>
                  </a:lnTo>
                  <a:lnTo>
                    <a:pt x="202" y="136"/>
                  </a:lnTo>
                  <a:lnTo>
                    <a:pt x="168" y="68"/>
                  </a:lnTo>
                  <a:lnTo>
                    <a:pt x="168" y="35"/>
                  </a:lnTo>
                  <a:lnTo>
                    <a:pt x="101" y="35"/>
                  </a:lnTo>
                  <a:lnTo>
                    <a:pt x="67" y="68"/>
                  </a:lnTo>
                  <a:lnTo>
                    <a:pt x="34" y="304"/>
                  </a:lnTo>
                  <a:lnTo>
                    <a:pt x="0" y="573"/>
                  </a:lnTo>
                  <a:lnTo>
                    <a:pt x="0" y="1112"/>
                  </a:lnTo>
                  <a:lnTo>
                    <a:pt x="34" y="1718"/>
                  </a:lnTo>
                  <a:lnTo>
                    <a:pt x="67" y="2021"/>
                  </a:lnTo>
                  <a:lnTo>
                    <a:pt x="168" y="2324"/>
                  </a:lnTo>
                  <a:lnTo>
                    <a:pt x="202" y="2358"/>
                  </a:lnTo>
                  <a:lnTo>
                    <a:pt x="303" y="2358"/>
                  </a:lnTo>
                  <a:lnTo>
                    <a:pt x="337" y="2290"/>
                  </a:lnTo>
                  <a:lnTo>
                    <a:pt x="303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36" y="674"/>
                  </a:lnTo>
                  <a:lnTo>
                    <a:pt x="202" y="237"/>
                  </a:lnTo>
                  <a:lnTo>
                    <a:pt x="438" y="270"/>
                  </a:lnTo>
                  <a:lnTo>
                    <a:pt x="1145" y="270"/>
                  </a:lnTo>
                  <a:lnTo>
                    <a:pt x="2222" y="203"/>
                  </a:lnTo>
                  <a:lnTo>
                    <a:pt x="2256" y="237"/>
                  </a:lnTo>
                  <a:lnTo>
                    <a:pt x="2289" y="270"/>
                  </a:lnTo>
                  <a:lnTo>
                    <a:pt x="2323" y="270"/>
                  </a:lnTo>
                  <a:lnTo>
                    <a:pt x="2289" y="573"/>
                  </a:lnTo>
                  <a:lnTo>
                    <a:pt x="2323" y="910"/>
                  </a:lnTo>
                  <a:lnTo>
                    <a:pt x="2357" y="2088"/>
                  </a:lnTo>
                  <a:lnTo>
                    <a:pt x="2121" y="2055"/>
                  </a:lnTo>
                  <a:lnTo>
                    <a:pt x="1885" y="2088"/>
                  </a:lnTo>
                  <a:lnTo>
                    <a:pt x="1414" y="2122"/>
                  </a:lnTo>
                  <a:lnTo>
                    <a:pt x="673" y="2122"/>
                  </a:lnTo>
                  <a:lnTo>
                    <a:pt x="539" y="2156"/>
                  </a:lnTo>
                  <a:lnTo>
                    <a:pt x="404" y="2189"/>
                  </a:lnTo>
                  <a:lnTo>
                    <a:pt x="337" y="2290"/>
                  </a:lnTo>
                  <a:lnTo>
                    <a:pt x="404" y="2358"/>
                  </a:lnTo>
                  <a:lnTo>
                    <a:pt x="505" y="2391"/>
                  </a:lnTo>
                  <a:lnTo>
                    <a:pt x="774" y="2425"/>
                  </a:lnTo>
                  <a:lnTo>
                    <a:pt x="1279" y="2358"/>
                  </a:lnTo>
                  <a:lnTo>
                    <a:pt x="2087" y="2358"/>
                  </a:lnTo>
                  <a:lnTo>
                    <a:pt x="2357" y="2290"/>
                  </a:lnTo>
                  <a:lnTo>
                    <a:pt x="2424" y="2324"/>
                  </a:lnTo>
                  <a:lnTo>
                    <a:pt x="2525" y="2324"/>
                  </a:lnTo>
                  <a:lnTo>
                    <a:pt x="2559" y="2257"/>
                  </a:lnTo>
                  <a:lnTo>
                    <a:pt x="2491" y="1078"/>
                  </a:lnTo>
                  <a:lnTo>
                    <a:pt x="2525" y="573"/>
                  </a:lnTo>
                  <a:lnTo>
                    <a:pt x="2491" y="304"/>
                  </a:lnTo>
                  <a:lnTo>
                    <a:pt x="2424" y="68"/>
                  </a:lnTo>
                  <a:lnTo>
                    <a:pt x="2390" y="68"/>
                  </a:lnTo>
                  <a:lnTo>
                    <a:pt x="2390" y="102"/>
                  </a:lnTo>
                  <a:lnTo>
                    <a:pt x="2357" y="102"/>
                  </a:lnTo>
                  <a:lnTo>
                    <a:pt x="2289" y="35"/>
                  </a:lnTo>
                  <a:lnTo>
                    <a:pt x="2222" y="35"/>
                  </a:lnTo>
                  <a:lnTo>
                    <a:pt x="198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05" name="Google Shape;705;p5"/>
            <p:cNvSpPr/>
            <p:nvPr/>
          </p:nvSpPr>
          <p:spPr>
            <a:xfrm>
              <a:off x="4347000" y="5169650"/>
              <a:ext cx="557225" cy="307225"/>
            </a:xfrm>
            <a:custGeom>
              <a:avLst/>
              <a:gdLst/>
              <a:ahLst/>
              <a:cxnLst/>
              <a:rect l="l" t="t" r="r" b="b"/>
              <a:pathLst>
                <a:path w="22289" h="12289" extrusionOk="0">
                  <a:moveTo>
                    <a:pt x="472" y="5757"/>
                  </a:moveTo>
                  <a:lnTo>
                    <a:pt x="674" y="6262"/>
                  </a:lnTo>
                  <a:lnTo>
                    <a:pt x="943" y="6734"/>
                  </a:lnTo>
                  <a:lnTo>
                    <a:pt x="606" y="6734"/>
                  </a:lnTo>
                  <a:lnTo>
                    <a:pt x="438" y="6666"/>
                  </a:lnTo>
                  <a:lnTo>
                    <a:pt x="270" y="6565"/>
                  </a:lnTo>
                  <a:lnTo>
                    <a:pt x="169" y="6464"/>
                  </a:lnTo>
                  <a:lnTo>
                    <a:pt x="135" y="6363"/>
                  </a:lnTo>
                  <a:lnTo>
                    <a:pt x="135" y="6262"/>
                  </a:lnTo>
                  <a:lnTo>
                    <a:pt x="169" y="6128"/>
                  </a:lnTo>
                  <a:lnTo>
                    <a:pt x="303" y="5926"/>
                  </a:lnTo>
                  <a:lnTo>
                    <a:pt x="472" y="5757"/>
                  </a:lnTo>
                  <a:close/>
                  <a:moveTo>
                    <a:pt x="11414" y="6094"/>
                  </a:moveTo>
                  <a:lnTo>
                    <a:pt x="11548" y="6161"/>
                  </a:lnTo>
                  <a:lnTo>
                    <a:pt x="11717" y="6565"/>
                  </a:lnTo>
                  <a:lnTo>
                    <a:pt x="11784" y="6969"/>
                  </a:lnTo>
                  <a:lnTo>
                    <a:pt x="11548" y="6835"/>
                  </a:lnTo>
                  <a:lnTo>
                    <a:pt x="11245" y="6734"/>
                  </a:lnTo>
                  <a:lnTo>
                    <a:pt x="10976" y="6633"/>
                  </a:lnTo>
                  <a:lnTo>
                    <a:pt x="10673" y="6565"/>
                  </a:lnTo>
                  <a:lnTo>
                    <a:pt x="10875" y="6363"/>
                  </a:lnTo>
                  <a:lnTo>
                    <a:pt x="11077" y="6195"/>
                  </a:lnTo>
                  <a:lnTo>
                    <a:pt x="11178" y="6128"/>
                  </a:lnTo>
                  <a:lnTo>
                    <a:pt x="11279" y="6094"/>
                  </a:lnTo>
                  <a:close/>
                  <a:moveTo>
                    <a:pt x="1852" y="0"/>
                  </a:moveTo>
                  <a:lnTo>
                    <a:pt x="1785" y="34"/>
                  </a:lnTo>
                  <a:lnTo>
                    <a:pt x="1751" y="101"/>
                  </a:lnTo>
                  <a:lnTo>
                    <a:pt x="1549" y="741"/>
                  </a:lnTo>
                  <a:lnTo>
                    <a:pt x="1280" y="1347"/>
                  </a:lnTo>
                  <a:lnTo>
                    <a:pt x="775" y="2559"/>
                  </a:lnTo>
                  <a:lnTo>
                    <a:pt x="573" y="3199"/>
                  </a:lnTo>
                  <a:lnTo>
                    <a:pt x="404" y="3805"/>
                  </a:lnTo>
                  <a:lnTo>
                    <a:pt x="337" y="4141"/>
                  </a:lnTo>
                  <a:lnTo>
                    <a:pt x="303" y="4478"/>
                  </a:lnTo>
                  <a:lnTo>
                    <a:pt x="303" y="4781"/>
                  </a:lnTo>
                  <a:lnTo>
                    <a:pt x="303" y="5151"/>
                  </a:lnTo>
                  <a:lnTo>
                    <a:pt x="371" y="5421"/>
                  </a:lnTo>
                  <a:lnTo>
                    <a:pt x="438" y="5690"/>
                  </a:lnTo>
                  <a:lnTo>
                    <a:pt x="202" y="5825"/>
                  </a:lnTo>
                  <a:lnTo>
                    <a:pt x="135" y="5926"/>
                  </a:lnTo>
                  <a:lnTo>
                    <a:pt x="68" y="6027"/>
                  </a:lnTo>
                  <a:lnTo>
                    <a:pt x="0" y="6128"/>
                  </a:lnTo>
                  <a:lnTo>
                    <a:pt x="0" y="6262"/>
                  </a:lnTo>
                  <a:lnTo>
                    <a:pt x="0" y="6363"/>
                  </a:lnTo>
                  <a:lnTo>
                    <a:pt x="34" y="6498"/>
                  </a:lnTo>
                  <a:lnTo>
                    <a:pt x="101" y="6633"/>
                  </a:lnTo>
                  <a:lnTo>
                    <a:pt x="202" y="6734"/>
                  </a:lnTo>
                  <a:lnTo>
                    <a:pt x="337" y="6801"/>
                  </a:lnTo>
                  <a:lnTo>
                    <a:pt x="472" y="6868"/>
                  </a:lnTo>
                  <a:lnTo>
                    <a:pt x="775" y="6902"/>
                  </a:lnTo>
                  <a:lnTo>
                    <a:pt x="1078" y="6902"/>
                  </a:lnTo>
                  <a:lnTo>
                    <a:pt x="1414" y="7340"/>
                  </a:lnTo>
                  <a:lnTo>
                    <a:pt x="1818" y="7744"/>
                  </a:lnTo>
                  <a:lnTo>
                    <a:pt x="2256" y="8047"/>
                  </a:lnTo>
                  <a:lnTo>
                    <a:pt x="2458" y="8182"/>
                  </a:lnTo>
                  <a:lnTo>
                    <a:pt x="2694" y="8283"/>
                  </a:lnTo>
                  <a:lnTo>
                    <a:pt x="3300" y="8485"/>
                  </a:lnTo>
                  <a:lnTo>
                    <a:pt x="3939" y="8653"/>
                  </a:lnTo>
                  <a:lnTo>
                    <a:pt x="5252" y="8956"/>
                  </a:lnTo>
                  <a:lnTo>
                    <a:pt x="5825" y="9057"/>
                  </a:lnTo>
                  <a:lnTo>
                    <a:pt x="6397" y="9091"/>
                  </a:lnTo>
                  <a:lnTo>
                    <a:pt x="6700" y="9091"/>
                  </a:lnTo>
                  <a:lnTo>
                    <a:pt x="6969" y="9057"/>
                  </a:lnTo>
                  <a:lnTo>
                    <a:pt x="7273" y="9023"/>
                  </a:lnTo>
                  <a:lnTo>
                    <a:pt x="7542" y="8922"/>
                  </a:lnTo>
                  <a:lnTo>
                    <a:pt x="7845" y="8821"/>
                  </a:lnTo>
                  <a:lnTo>
                    <a:pt x="8081" y="8720"/>
                  </a:lnTo>
                  <a:lnTo>
                    <a:pt x="8586" y="8417"/>
                  </a:lnTo>
                  <a:lnTo>
                    <a:pt x="9091" y="8081"/>
                  </a:lnTo>
                  <a:lnTo>
                    <a:pt x="9528" y="7710"/>
                  </a:lnTo>
                  <a:lnTo>
                    <a:pt x="10067" y="7205"/>
                  </a:lnTo>
                  <a:lnTo>
                    <a:pt x="10572" y="6700"/>
                  </a:lnTo>
                  <a:lnTo>
                    <a:pt x="11178" y="6902"/>
                  </a:lnTo>
                  <a:lnTo>
                    <a:pt x="11515" y="7070"/>
                  </a:lnTo>
                  <a:lnTo>
                    <a:pt x="11818" y="7205"/>
                  </a:lnTo>
                  <a:lnTo>
                    <a:pt x="11851" y="7609"/>
                  </a:lnTo>
                  <a:lnTo>
                    <a:pt x="11851" y="8013"/>
                  </a:lnTo>
                  <a:lnTo>
                    <a:pt x="11818" y="8855"/>
                  </a:lnTo>
                  <a:lnTo>
                    <a:pt x="11851" y="9326"/>
                  </a:lnTo>
                  <a:lnTo>
                    <a:pt x="11986" y="9798"/>
                  </a:lnTo>
                  <a:lnTo>
                    <a:pt x="12121" y="10269"/>
                  </a:lnTo>
                  <a:lnTo>
                    <a:pt x="12323" y="10707"/>
                  </a:lnTo>
                  <a:lnTo>
                    <a:pt x="12592" y="11144"/>
                  </a:lnTo>
                  <a:lnTo>
                    <a:pt x="12895" y="11515"/>
                  </a:lnTo>
                  <a:lnTo>
                    <a:pt x="13232" y="11885"/>
                  </a:lnTo>
                  <a:lnTo>
                    <a:pt x="13636" y="12188"/>
                  </a:lnTo>
                  <a:lnTo>
                    <a:pt x="13737" y="12289"/>
                  </a:lnTo>
                  <a:lnTo>
                    <a:pt x="14073" y="12289"/>
                  </a:lnTo>
                  <a:lnTo>
                    <a:pt x="13501" y="11818"/>
                  </a:lnTo>
                  <a:lnTo>
                    <a:pt x="13265" y="11548"/>
                  </a:lnTo>
                  <a:lnTo>
                    <a:pt x="12996" y="11279"/>
                  </a:lnTo>
                  <a:lnTo>
                    <a:pt x="12794" y="11010"/>
                  </a:lnTo>
                  <a:lnTo>
                    <a:pt x="12592" y="10707"/>
                  </a:lnTo>
                  <a:lnTo>
                    <a:pt x="12424" y="10404"/>
                  </a:lnTo>
                  <a:lnTo>
                    <a:pt x="12255" y="10067"/>
                  </a:lnTo>
                  <a:lnTo>
                    <a:pt x="12188" y="9798"/>
                  </a:lnTo>
                  <a:lnTo>
                    <a:pt x="12121" y="9562"/>
                  </a:lnTo>
                  <a:lnTo>
                    <a:pt x="12087" y="9023"/>
                  </a:lnTo>
                  <a:lnTo>
                    <a:pt x="12087" y="8451"/>
                  </a:lnTo>
                  <a:lnTo>
                    <a:pt x="12087" y="7912"/>
                  </a:lnTo>
                  <a:lnTo>
                    <a:pt x="12087" y="7340"/>
                  </a:lnTo>
                  <a:lnTo>
                    <a:pt x="12053" y="7070"/>
                  </a:lnTo>
                  <a:lnTo>
                    <a:pt x="11986" y="6835"/>
                  </a:lnTo>
                  <a:lnTo>
                    <a:pt x="11919" y="6565"/>
                  </a:lnTo>
                  <a:lnTo>
                    <a:pt x="11818" y="6363"/>
                  </a:lnTo>
                  <a:lnTo>
                    <a:pt x="11683" y="6128"/>
                  </a:lnTo>
                  <a:lnTo>
                    <a:pt x="11481" y="5926"/>
                  </a:lnTo>
                  <a:lnTo>
                    <a:pt x="11346" y="5825"/>
                  </a:lnTo>
                  <a:lnTo>
                    <a:pt x="11279" y="5791"/>
                  </a:lnTo>
                  <a:lnTo>
                    <a:pt x="11245" y="5825"/>
                  </a:lnTo>
                  <a:lnTo>
                    <a:pt x="10437" y="6565"/>
                  </a:lnTo>
                  <a:lnTo>
                    <a:pt x="9663" y="7306"/>
                  </a:lnTo>
                  <a:lnTo>
                    <a:pt x="9225" y="7676"/>
                  </a:lnTo>
                  <a:lnTo>
                    <a:pt x="8788" y="7979"/>
                  </a:lnTo>
                  <a:lnTo>
                    <a:pt x="8350" y="8283"/>
                  </a:lnTo>
                  <a:lnTo>
                    <a:pt x="7879" y="8552"/>
                  </a:lnTo>
                  <a:lnTo>
                    <a:pt x="7576" y="8687"/>
                  </a:lnTo>
                  <a:lnTo>
                    <a:pt x="7306" y="8754"/>
                  </a:lnTo>
                  <a:lnTo>
                    <a:pt x="7003" y="8821"/>
                  </a:lnTo>
                  <a:lnTo>
                    <a:pt x="6734" y="8855"/>
                  </a:lnTo>
                  <a:lnTo>
                    <a:pt x="6128" y="8855"/>
                  </a:lnTo>
                  <a:lnTo>
                    <a:pt x="5522" y="8788"/>
                  </a:lnTo>
                  <a:lnTo>
                    <a:pt x="4916" y="8687"/>
                  </a:lnTo>
                  <a:lnTo>
                    <a:pt x="4310" y="8518"/>
                  </a:lnTo>
                  <a:lnTo>
                    <a:pt x="3165" y="8215"/>
                  </a:lnTo>
                  <a:lnTo>
                    <a:pt x="2896" y="8114"/>
                  </a:lnTo>
                  <a:lnTo>
                    <a:pt x="2593" y="7979"/>
                  </a:lnTo>
                  <a:lnTo>
                    <a:pt x="2357" y="7845"/>
                  </a:lnTo>
                  <a:lnTo>
                    <a:pt x="2088" y="7643"/>
                  </a:lnTo>
                  <a:lnTo>
                    <a:pt x="1852" y="7441"/>
                  </a:lnTo>
                  <a:lnTo>
                    <a:pt x="1650" y="7239"/>
                  </a:lnTo>
                  <a:lnTo>
                    <a:pt x="1448" y="6969"/>
                  </a:lnTo>
                  <a:lnTo>
                    <a:pt x="1246" y="6734"/>
                  </a:lnTo>
                  <a:lnTo>
                    <a:pt x="1078" y="6464"/>
                  </a:lnTo>
                  <a:lnTo>
                    <a:pt x="943" y="6161"/>
                  </a:lnTo>
                  <a:lnTo>
                    <a:pt x="808" y="5892"/>
                  </a:lnTo>
                  <a:lnTo>
                    <a:pt x="707" y="5589"/>
                  </a:lnTo>
                  <a:lnTo>
                    <a:pt x="606" y="5286"/>
                  </a:lnTo>
                  <a:lnTo>
                    <a:pt x="573" y="5017"/>
                  </a:lnTo>
                  <a:lnTo>
                    <a:pt x="539" y="4714"/>
                  </a:lnTo>
                  <a:lnTo>
                    <a:pt x="539" y="4411"/>
                  </a:lnTo>
                  <a:lnTo>
                    <a:pt x="606" y="3872"/>
                  </a:lnTo>
                  <a:lnTo>
                    <a:pt x="707" y="3333"/>
                  </a:lnTo>
                  <a:lnTo>
                    <a:pt x="909" y="2828"/>
                  </a:lnTo>
                  <a:lnTo>
                    <a:pt x="1111" y="2290"/>
                  </a:lnTo>
                  <a:lnTo>
                    <a:pt x="1549" y="1280"/>
                  </a:lnTo>
                  <a:lnTo>
                    <a:pt x="1751" y="775"/>
                  </a:lnTo>
                  <a:lnTo>
                    <a:pt x="1953" y="236"/>
                  </a:lnTo>
                  <a:lnTo>
                    <a:pt x="3266" y="472"/>
                  </a:lnTo>
                  <a:lnTo>
                    <a:pt x="4545" y="741"/>
                  </a:lnTo>
                  <a:lnTo>
                    <a:pt x="5858" y="1044"/>
                  </a:lnTo>
                  <a:lnTo>
                    <a:pt x="7138" y="1381"/>
                  </a:lnTo>
                  <a:lnTo>
                    <a:pt x="8417" y="1751"/>
                  </a:lnTo>
                  <a:lnTo>
                    <a:pt x="9663" y="2189"/>
                  </a:lnTo>
                  <a:lnTo>
                    <a:pt x="10909" y="2626"/>
                  </a:lnTo>
                  <a:lnTo>
                    <a:pt x="12154" y="3098"/>
                  </a:lnTo>
                  <a:lnTo>
                    <a:pt x="13434" y="3636"/>
                  </a:lnTo>
                  <a:lnTo>
                    <a:pt x="14713" y="4209"/>
                  </a:lnTo>
                  <a:lnTo>
                    <a:pt x="17238" y="5387"/>
                  </a:lnTo>
                  <a:lnTo>
                    <a:pt x="19763" y="6633"/>
                  </a:lnTo>
                  <a:lnTo>
                    <a:pt x="20336" y="6902"/>
                  </a:lnTo>
                  <a:lnTo>
                    <a:pt x="20706" y="7070"/>
                  </a:lnTo>
                  <a:lnTo>
                    <a:pt x="21076" y="7272"/>
                  </a:lnTo>
                  <a:lnTo>
                    <a:pt x="21413" y="7508"/>
                  </a:lnTo>
                  <a:lnTo>
                    <a:pt x="21716" y="7744"/>
                  </a:lnTo>
                  <a:lnTo>
                    <a:pt x="21851" y="7878"/>
                  </a:lnTo>
                  <a:lnTo>
                    <a:pt x="21952" y="8013"/>
                  </a:lnTo>
                  <a:lnTo>
                    <a:pt x="22019" y="8148"/>
                  </a:lnTo>
                  <a:lnTo>
                    <a:pt x="22053" y="8316"/>
                  </a:lnTo>
                  <a:lnTo>
                    <a:pt x="21548" y="9461"/>
                  </a:lnTo>
                  <a:lnTo>
                    <a:pt x="21009" y="10606"/>
                  </a:lnTo>
                  <a:lnTo>
                    <a:pt x="20605" y="11447"/>
                  </a:lnTo>
                  <a:lnTo>
                    <a:pt x="20167" y="12289"/>
                  </a:lnTo>
                  <a:lnTo>
                    <a:pt x="20470" y="12289"/>
                  </a:lnTo>
                  <a:lnTo>
                    <a:pt x="20773" y="11582"/>
                  </a:lnTo>
                  <a:lnTo>
                    <a:pt x="21076" y="10942"/>
                  </a:lnTo>
                  <a:lnTo>
                    <a:pt x="21649" y="9764"/>
                  </a:lnTo>
                  <a:lnTo>
                    <a:pt x="21884" y="9158"/>
                  </a:lnTo>
                  <a:lnTo>
                    <a:pt x="22019" y="8855"/>
                  </a:lnTo>
                  <a:lnTo>
                    <a:pt x="22086" y="8518"/>
                  </a:lnTo>
                  <a:lnTo>
                    <a:pt x="22154" y="8552"/>
                  </a:lnTo>
                  <a:lnTo>
                    <a:pt x="22221" y="8552"/>
                  </a:lnTo>
                  <a:lnTo>
                    <a:pt x="22255" y="8518"/>
                  </a:lnTo>
                  <a:lnTo>
                    <a:pt x="22288" y="8451"/>
                  </a:lnTo>
                  <a:lnTo>
                    <a:pt x="22255" y="8215"/>
                  </a:lnTo>
                  <a:lnTo>
                    <a:pt x="22187" y="8047"/>
                  </a:lnTo>
                  <a:lnTo>
                    <a:pt x="22086" y="7845"/>
                  </a:lnTo>
                  <a:lnTo>
                    <a:pt x="21952" y="7710"/>
                  </a:lnTo>
                  <a:lnTo>
                    <a:pt x="21581" y="7407"/>
                  </a:lnTo>
                  <a:lnTo>
                    <a:pt x="21245" y="7171"/>
                  </a:lnTo>
                  <a:lnTo>
                    <a:pt x="20639" y="6801"/>
                  </a:lnTo>
                  <a:lnTo>
                    <a:pt x="19999" y="6498"/>
                  </a:lnTo>
                  <a:lnTo>
                    <a:pt x="18720" y="5858"/>
                  </a:lnTo>
                  <a:lnTo>
                    <a:pt x="17339" y="5185"/>
                  </a:lnTo>
                  <a:lnTo>
                    <a:pt x="15959" y="4545"/>
                  </a:lnTo>
                  <a:lnTo>
                    <a:pt x="14578" y="3906"/>
                  </a:lnTo>
                  <a:lnTo>
                    <a:pt x="13164" y="3300"/>
                  </a:lnTo>
                  <a:lnTo>
                    <a:pt x="11851" y="2761"/>
                  </a:lnTo>
                  <a:lnTo>
                    <a:pt x="10538" y="2256"/>
                  </a:lnTo>
                  <a:lnTo>
                    <a:pt x="9192" y="1785"/>
                  </a:lnTo>
                  <a:lnTo>
                    <a:pt x="7845" y="1381"/>
                  </a:lnTo>
                  <a:lnTo>
                    <a:pt x="6397" y="943"/>
                  </a:lnTo>
                  <a:lnTo>
                    <a:pt x="4949" y="573"/>
                  </a:lnTo>
                  <a:lnTo>
                    <a:pt x="4209" y="438"/>
                  </a:lnTo>
                  <a:lnTo>
                    <a:pt x="3468" y="270"/>
                  </a:lnTo>
                  <a:lnTo>
                    <a:pt x="2727" y="169"/>
                  </a:lnTo>
                  <a:lnTo>
                    <a:pt x="1987" y="101"/>
                  </a:lnTo>
                  <a:lnTo>
                    <a:pt x="1919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06" name="Google Shape;706;p5"/>
            <p:cNvSpPr/>
            <p:nvPr/>
          </p:nvSpPr>
          <p:spPr>
            <a:xfrm>
              <a:off x="3949700" y="3040125"/>
              <a:ext cx="65675" cy="60650"/>
            </a:xfrm>
            <a:custGeom>
              <a:avLst/>
              <a:gdLst/>
              <a:ahLst/>
              <a:cxnLst/>
              <a:rect l="l" t="t" r="r" b="b"/>
              <a:pathLst>
                <a:path w="2627" h="2426" extrusionOk="0">
                  <a:moveTo>
                    <a:pt x="1819" y="1"/>
                  </a:moveTo>
                  <a:lnTo>
                    <a:pt x="1314" y="68"/>
                  </a:lnTo>
                  <a:lnTo>
                    <a:pt x="742" y="102"/>
                  </a:lnTo>
                  <a:lnTo>
                    <a:pt x="169" y="203"/>
                  </a:lnTo>
                  <a:lnTo>
                    <a:pt x="136" y="136"/>
                  </a:lnTo>
                  <a:lnTo>
                    <a:pt x="102" y="102"/>
                  </a:lnTo>
                  <a:lnTo>
                    <a:pt x="68" y="102"/>
                  </a:lnTo>
                  <a:lnTo>
                    <a:pt x="35" y="136"/>
                  </a:lnTo>
                  <a:lnTo>
                    <a:pt x="1" y="439"/>
                  </a:lnTo>
                  <a:lnTo>
                    <a:pt x="35" y="742"/>
                  </a:lnTo>
                  <a:lnTo>
                    <a:pt x="68" y="1348"/>
                  </a:lnTo>
                  <a:lnTo>
                    <a:pt x="68" y="1853"/>
                  </a:lnTo>
                  <a:lnTo>
                    <a:pt x="68" y="2122"/>
                  </a:lnTo>
                  <a:lnTo>
                    <a:pt x="136" y="2391"/>
                  </a:lnTo>
                  <a:lnTo>
                    <a:pt x="169" y="2425"/>
                  </a:lnTo>
                  <a:lnTo>
                    <a:pt x="237" y="2391"/>
                  </a:lnTo>
                  <a:lnTo>
                    <a:pt x="1314" y="2391"/>
                  </a:lnTo>
                  <a:lnTo>
                    <a:pt x="1853" y="2358"/>
                  </a:lnTo>
                  <a:lnTo>
                    <a:pt x="2088" y="2324"/>
                  </a:lnTo>
                  <a:lnTo>
                    <a:pt x="2358" y="2290"/>
                  </a:lnTo>
                  <a:lnTo>
                    <a:pt x="2358" y="2324"/>
                  </a:lnTo>
                  <a:lnTo>
                    <a:pt x="2425" y="2324"/>
                  </a:lnTo>
                  <a:lnTo>
                    <a:pt x="2526" y="2257"/>
                  </a:lnTo>
                  <a:lnTo>
                    <a:pt x="2560" y="2189"/>
                  </a:lnTo>
                  <a:lnTo>
                    <a:pt x="2593" y="2088"/>
                  </a:lnTo>
                  <a:lnTo>
                    <a:pt x="2627" y="1954"/>
                  </a:lnTo>
                  <a:lnTo>
                    <a:pt x="2593" y="1684"/>
                  </a:lnTo>
                  <a:lnTo>
                    <a:pt x="2560" y="1482"/>
                  </a:lnTo>
                  <a:lnTo>
                    <a:pt x="2560" y="742"/>
                  </a:lnTo>
                  <a:lnTo>
                    <a:pt x="2492" y="405"/>
                  </a:lnTo>
                  <a:lnTo>
                    <a:pt x="2425" y="237"/>
                  </a:lnTo>
                  <a:lnTo>
                    <a:pt x="2358" y="102"/>
                  </a:lnTo>
                  <a:lnTo>
                    <a:pt x="2324" y="102"/>
                  </a:lnTo>
                  <a:lnTo>
                    <a:pt x="2290" y="203"/>
                  </a:lnTo>
                  <a:lnTo>
                    <a:pt x="2257" y="338"/>
                  </a:lnTo>
                  <a:lnTo>
                    <a:pt x="2257" y="607"/>
                  </a:lnTo>
                  <a:lnTo>
                    <a:pt x="2324" y="1146"/>
                  </a:lnTo>
                  <a:lnTo>
                    <a:pt x="2358" y="1651"/>
                  </a:lnTo>
                  <a:lnTo>
                    <a:pt x="2358" y="2156"/>
                  </a:lnTo>
                  <a:lnTo>
                    <a:pt x="2088" y="2122"/>
                  </a:lnTo>
                  <a:lnTo>
                    <a:pt x="1853" y="2088"/>
                  </a:lnTo>
                  <a:lnTo>
                    <a:pt x="1314" y="2088"/>
                  </a:lnTo>
                  <a:lnTo>
                    <a:pt x="270" y="2189"/>
                  </a:lnTo>
                  <a:lnTo>
                    <a:pt x="270" y="1920"/>
                  </a:lnTo>
                  <a:lnTo>
                    <a:pt x="270" y="1684"/>
                  </a:lnTo>
                  <a:lnTo>
                    <a:pt x="237" y="1146"/>
                  </a:lnTo>
                  <a:lnTo>
                    <a:pt x="237" y="775"/>
                  </a:lnTo>
                  <a:lnTo>
                    <a:pt x="203" y="405"/>
                  </a:lnTo>
                  <a:lnTo>
                    <a:pt x="843" y="338"/>
                  </a:lnTo>
                  <a:lnTo>
                    <a:pt x="1482" y="270"/>
                  </a:lnTo>
                  <a:lnTo>
                    <a:pt x="1920" y="237"/>
                  </a:lnTo>
                  <a:lnTo>
                    <a:pt x="2122" y="203"/>
                  </a:lnTo>
                  <a:lnTo>
                    <a:pt x="2324" y="102"/>
                  </a:lnTo>
                  <a:lnTo>
                    <a:pt x="2324" y="68"/>
                  </a:lnTo>
                  <a:lnTo>
                    <a:pt x="2189" y="35"/>
                  </a:lnTo>
                  <a:lnTo>
                    <a:pt x="208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07" name="Google Shape;707;p5"/>
            <p:cNvSpPr/>
            <p:nvPr/>
          </p:nvSpPr>
          <p:spPr>
            <a:xfrm>
              <a:off x="4713975" y="3144500"/>
              <a:ext cx="61475" cy="74100"/>
            </a:xfrm>
            <a:custGeom>
              <a:avLst/>
              <a:gdLst/>
              <a:ahLst/>
              <a:cxnLst/>
              <a:rect l="l" t="t" r="r" b="b"/>
              <a:pathLst>
                <a:path w="2459" h="2964" extrusionOk="0">
                  <a:moveTo>
                    <a:pt x="270" y="1516"/>
                  </a:moveTo>
                  <a:lnTo>
                    <a:pt x="472" y="1583"/>
                  </a:lnTo>
                  <a:lnTo>
                    <a:pt x="708" y="1617"/>
                  </a:lnTo>
                  <a:lnTo>
                    <a:pt x="1953" y="1617"/>
                  </a:lnTo>
                  <a:lnTo>
                    <a:pt x="2223" y="1583"/>
                  </a:lnTo>
                  <a:lnTo>
                    <a:pt x="2223" y="2088"/>
                  </a:lnTo>
                  <a:lnTo>
                    <a:pt x="2223" y="2324"/>
                  </a:lnTo>
                  <a:lnTo>
                    <a:pt x="2256" y="2593"/>
                  </a:lnTo>
                  <a:lnTo>
                    <a:pt x="1785" y="2593"/>
                  </a:lnTo>
                  <a:lnTo>
                    <a:pt x="1347" y="2661"/>
                  </a:lnTo>
                  <a:lnTo>
                    <a:pt x="842" y="2694"/>
                  </a:lnTo>
                  <a:lnTo>
                    <a:pt x="573" y="2728"/>
                  </a:lnTo>
                  <a:lnTo>
                    <a:pt x="337" y="2795"/>
                  </a:lnTo>
                  <a:lnTo>
                    <a:pt x="311" y="2821"/>
                  </a:lnTo>
                  <a:lnTo>
                    <a:pt x="337" y="2560"/>
                  </a:lnTo>
                  <a:lnTo>
                    <a:pt x="303" y="2189"/>
                  </a:lnTo>
                  <a:lnTo>
                    <a:pt x="270" y="1516"/>
                  </a:lnTo>
                  <a:close/>
                  <a:moveTo>
                    <a:pt x="2155" y="1"/>
                  </a:moveTo>
                  <a:lnTo>
                    <a:pt x="1886" y="34"/>
                  </a:lnTo>
                  <a:lnTo>
                    <a:pt x="1583" y="34"/>
                  </a:lnTo>
                  <a:lnTo>
                    <a:pt x="1044" y="102"/>
                  </a:lnTo>
                  <a:lnTo>
                    <a:pt x="607" y="169"/>
                  </a:lnTo>
                  <a:lnTo>
                    <a:pt x="135" y="236"/>
                  </a:lnTo>
                  <a:lnTo>
                    <a:pt x="101" y="169"/>
                  </a:lnTo>
                  <a:lnTo>
                    <a:pt x="68" y="203"/>
                  </a:lnTo>
                  <a:lnTo>
                    <a:pt x="0" y="506"/>
                  </a:lnTo>
                  <a:lnTo>
                    <a:pt x="0" y="809"/>
                  </a:lnTo>
                  <a:lnTo>
                    <a:pt x="34" y="1449"/>
                  </a:lnTo>
                  <a:lnTo>
                    <a:pt x="34" y="2189"/>
                  </a:lnTo>
                  <a:lnTo>
                    <a:pt x="68" y="2560"/>
                  </a:lnTo>
                  <a:lnTo>
                    <a:pt x="135" y="2896"/>
                  </a:lnTo>
                  <a:lnTo>
                    <a:pt x="169" y="2964"/>
                  </a:lnTo>
                  <a:lnTo>
                    <a:pt x="236" y="2964"/>
                  </a:lnTo>
                  <a:lnTo>
                    <a:pt x="270" y="2930"/>
                  </a:lnTo>
                  <a:lnTo>
                    <a:pt x="303" y="2896"/>
                  </a:lnTo>
                  <a:lnTo>
                    <a:pt x="310" y="2835"/>
                  </a:lnTo>
                  <a:lnTo>
                    <a:pt x="337" y="2863"/>
                  </a:lnTo>
                  <a:lnTo>
                    <a:pt x="842" y="2863"/>
                  </a:lnTo>
                  <a:lnTo>
                    <a:pt x="1347" y="2829"/>
                  </a:lnTo>
                  <a:lnTo>
                    <a:pt x="1819" y="2795"/>
                  </a:lnTo>
                  <a:lnTo>
                    <a:pt x="2290" y="2728"/>
                  </a:lnTo>
                  <a:lnTo>
                    <a:pt x="2324" y="2795"/>
                  </a:lnTo>
                  <a:lnTo>
                    <a:pt x="2357" y="2829"/>
                  </a:lnTo>
                  <a:lnTo>
                    <a:pt x="2391" y="2795"/>
                  </a:lnTo>
                  <a:lnTo>
                    <a:pt x="2391" y="2728"/>
                  </a:lnTo>
                  <a:lnTo>
                    <a:pt x="2425" y="2661"/>
                  </a:lnTo>
                  <a:lnTo>
                    <a:pt x="2425" y="2627"/>
                  </a:lnTo>
                  <a:lnTo>
                    <a:pt x="2458" y="2358"/>
                  </a:lnTo>
                  <a:lnTo>
                    <a:pt x="2458" y="2088"/>
                  </a:lnTo>
                  <a:lnTo>
                    <a:pt x="2425" y="1583"/>
                  </a:lnTo>
                  <a:lnTo>
                    <a:pt x="2391" y="843"/>
                  </a:lnTo>
                  <a:lnTo>
                    <a:pt x="2357" y="506"/>
                  </a:lnTo>
                  <a:lnTo>
                    <a:pt x="2290" y="135"/>
                  </a:lnTo>
                  <a:lnTo>
                    <a:pt x="2256" y="135"/>
                  </a:lnTo>
                  <a:lnTo>
                    <a:pt x="2223" y="438"/>
                  </a:lnTo>
                  <a:lnTo>
                    <a:pt x="2189" y="775"/>
                  </a:lnTo>
                  <a:lnTo>
                    <a:pt x="2223" y="1381"/>
                  </a:lnTo>
                  <a:lnTo>
                    <a:pt x="2223" y="1415"/>
                  </a:lnTo>
                  <a:lnTo>
                    <a:pt x="1953" y="1381"/>
                  </a:lnTo>
                  <a:lnTo>
                    <a:pt x="472" y="1381"/>
                  </a:lnTo>
                  <a:lnTo>
                    <a:pt x="236" y="1449"/>
                  </a:lnTo>
                  <a:lnTo>
                    <a:pt x="236" y="910"/>
                  </a:lnTo>
                  <a:lnTo>
                    <a:pt x="202" y="641"/>
                  </a:lnTo>
                  <a:lnTo>
                    <a:pt x="169" y="371"/>
                  </a:lnTo>
                  <a:lnTo>
                    <a:pt x="674" y="371"/>
                  </a:lnTo>
                  <a:lnTo>
                    <a:pt x="1213" y="304"/>
                  </a:lnTo>
                  <a:lnTo>
                    <a:pt x="1684" y="236"/>
                  </a:lnTo>
                  <a:lnTo>
                    <a:pt x="2189" y="169"/>
                  </a:lnTo>
                  <a:lnTo>
                    <a:pt x="2223" y="135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08" name="Google Shape;708;p5"/>
            <p:cNvSpPr/>
            <p:nvPr/>
          </p:nvSpPr>
          <p:spPr>
            <a:xfrm>
              <a:off x="4783825" y="3175650"/>
              <a:ext cx="64000" cy="40425"/>
            </a:xfrm>
            <a:custGeom>
              <a:avLst/>
              <a:gdLst/>
              <a:ahLst/>
              <a:cxnLst/>
              <a:rect l="l" t="t" r="r" b="b"/>
              <a:pathLst>
                <a:path w="2560" h="1617" extrusionOk="0">
                  <a:moveTo>
                    <a:pt x="1314" y="1"/>
                  </a:moveTo>
                  <a:lnTo>
                    <a:pt x="674" y="34"/>
                  </a:lnTo>
                  <a:lnTo>
                    <a:pt x="371" y="68"/>
                  </a:lnTo>
                  <a:lnTo>
                    <a:pt x="68" y="135"/>
                  </a:lnTo>
                  <a:lnTo>
                    <a:pt x="35" y="169"/>
                  </a:lnTo>
                  <a:lnTo>
                    <a:pt x="1" y="203"/>
                  </a:lnTo>
                  <a:lnTo>
                    <a:pt x="35" y="236"/>
                  </a:lnTo>
                  <a:lnTo>
                    <a:pt x="102" y="270"/>
                  </a:lnTo>
                  <a:lnTo>
                    <a:pt x="708" y="270"/>
                  </a:lnTo>
                  <a:lnTo>
                    <a:pt x="1314" y="236"/>
                  </a:lnTo>
                  <a:lnTo>
                    <a:pt x="2290" y="236"/>
                  </a:lnTo>
                  <a:lnTo>
                    <a:pt x="2358" y="506"/>
                  </a:lnTo>
                  <a:lnTo>
                    <a:pt x="2391" y="775"/>
                  </a:lnTo>
                  <a:lnTo>
                    <a:pt x="2358" y="1347"/>
                  </a:lnTo>
                  <a:lnTo>
                    <a:pt x="1247" y="1381"/>
                  </a:lnTo>
                  <a:lnTo>
                    <a:pt x="742" y="1415"/>
                  </a:lnTo>
                  <a:lnTo>
                    <a:pt x="472" y="1415"/>
                  </a:lnTo>
                  <a:lnTo>
                    <a:pt x="237" y="1482"/>
                  </a:lnTo>
                  <a:lnTo>
                    <a:pt x="203" y="1516"/>
                  </a:lnTo>
                  <a:lnTo>
                    <a:pt x="237" y="1549"/>
                  </a:lnTo>
                  <a:lnTo>
                    <a:pt x="472" y="1617"/>
                  </a:lnTo>
                  <a:lnTo>
                    <a:pt x="742" y="1617"/>
                  </a:lnTo>
                  <a:lnTo>
                    <a:pt x="1280" y="1583"/>
                  </a:lnTo>
                  <a:lnTo>
                    <a:pt x="2459" y="1549"/>
                  </a:lnTo>
                  <a:lnTo>
                    <a:pt x="2526" y="1516"/>
                  </a:lnTo>
                  <a:lnTo>
                    <a:pt x="2560" y="1448"/>
                  </a:lnTo>
                  <a:lnTo>
                    <a:pt x="2560" y="1145"/>
                  </a:lnTo>
                  <a:lnTo>
                    <a:pt x="2492" y="842"/>
                  </a:lnTo>
                  <a:lnTo>
                    <a:pt x="2358" y="236"/>
                  </a:lnTo>
                  <a:lnTo>
                    <a:pt x="2391" y="203"/>
                  </a:lnTo>
                  <a:lnTo>
                    <a:pt x="2425" y="203"/>
                  </a:lnTo>
                  <a:lnTo>
                    <a:pt x="2459" y="135"/>
                  </a:lnTo>
                  <a:lnTo>
                    <a:pt x="2425" y="102"/>
                  </a:lnTo>
                  <a:lnTo>
                    <a:pt x="2391" y="102"/>
                  </a:lnTo>
                  <a:lnTo>
                    <a:pt x="2324" y="68"/>
                  </a:lnTo>
                  <a:lnTo>
                    <a:pt x="2324" y="1"/>
                  </a:lnTo>
                  <a:lnTo>
                    <a:pt x="2257" y="1"/>
                  </a:lnTo>
                  <a:lnTo>
                    <a:pt x="2257" y="34"/>
                  </a:lnTo>
                  <a:lnTo>
                    <a:pt x="2021" y="34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09" name="Google Shape;709;p5"/>
            <p:cNvSpPr/>
            <p:nvPr/>
          </p:nvSpPr>
          <p:spPr>
            <a:xfrm>
              <a:off x="4809075" y="3187425"/>
              <a:ext cx="13500" cy="18550"/>
            </a:xfrm>
            <a:custGeom>
              <a:avLst/>
              <a:gdLst/>
              <a:ahLst/>
              <a:cxnLst/>
              <a:rect l="l" t="t" r="r" b="b"/>
              <a:pathLst>
                <a:path w="540" h="742" extrusionOk="0">
                  <a:moveTo>
                    <a:pt x="136" y="1"/>
                  </a:moveTo>
                  <a:lnTo>
                    <a:pt x="68" y="35"/>
                  </a:lnTo>
                  <a:lnTo>
                    <a:pt x="68" y="102"/>
                  </a:lnTo>
                  <a:lnTo>
                    <a:pt x="102" y="203"/>
                  </a:lnTo>
                  <a:lnTo>
                    <a:pt x="169" y="237"/>
                  </a:lnTo>
                  <a:lnTo>
                    <a:pt x="270" y="304"/>
                  </a:lnTo>
                  <a:lnTo>
                    <a:pt x="203" y="338"/>
                  </a:lnTo>
                  <a:lnTo>
                    <a:pt x="35" y="540"/>
                  </a:lnTo>
                  <a:lnTo>
                    <a:pt x="1" y="573"/>
                  </a:lnTo>
                  <a:lnTo>
                    <a:pt x="1" y="641"/>
                  </a:lnTo>
                  <a:lnTo>
                    <a:pt x="35" y="708"/>
                  </a:lnTo>
                  <a:lnTo>
                    <a:pt x="102" y="742"/>
                  </a:lnTo>
                  <a:lnTo>
                    <a:pt x="136" y="708"/>
                  </a:lnTo>
                  <a:lnTo>
                    <a:pt x="203" y="708"/>
                  </a:lnTo>
                  <a:lnTo>
                    <a:pt x="371" y="472"/>
                  </a:lnTo>
                  <a:lnTo>
                    <a:pt x="439" y="371"/>
                  </a:lnTo>
                  <a:lnTo>
                    <a:pt x="506" y="338"/>
                  </a:lnTo>
                  <a:lnTo>
                    <a:pt x="540" y="304"/>
                  </a:lnTo>
                  <a:lnTo>
                    <a:pt x="540" y="237"/>
                  </a:lnTo>
                  <a:lnTo>
                    <a:pt x="506" y="203"/>
                  </a:lnTo>
                  <a:lnTo>
                    <a:pt x="371" y="102"/>
                  </a:lnTo>
                  <a:lnTo>
                    <a:pt x="304" y="68"/>
                  </a:lnTo>
                  <a:lnTo>
                    <a:pt x="237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10" name="Google Shape;710;p5"/>
            <p:cNvSpPr/>
            <p:nvPr/>
          </p:nvSpPr>
          <p:spPr>
            <a:xfrm>
              <a:off x="4735025" y="3156300"/>
              <a:ext cx="21900" cy="14325"/>
            </a:xfrm>
            <a:custGeom>
              <a:avLst/>
              <a:gdLst/>
              <a:ahLst/>
              <a:cxnLst/>
              <a:rect l="l" t="t" r="r" b="b"/>
              <a:pathLst>
                <a:path w="876" h="573" extrusionOk="0">
                  <a:moveTo>
                    <a:pt x="404" y="0"/>
                  </a:moveTo>
                  <a:lnTo>
                    <a:pt x="270" y="101"/>
                  </a:lnTo>
                  <a:lnTo>
                    <a:pt x="169" y="202"/>
                  </a:lnTo>
                  <a:lnTo>
                    <a:pt x="68" y="303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0" y="505"/>
                  </a:lnTo>
                  <a:lnTo>
                    <a:pt x="68" y="505"/>
                  </a:lnTo>
                  <a:lnTo>
                    <a:pt x="202" y="472"/>
                  </a:lnTo>
                  <a:lnTo>
                    <a:pt x="303" y="371"/>
                  </a:lnTo>
                  <a:lnTo>
                    <a:pt x="438" y="236"/>
                  </a:lnTo>
                  <a:lnTo>
                    <a:pt x="573" y="404"/>
                  </a:lnTo>
                  <a:lnTo>
                    <a:pt x="741" y="539"/>
                  </a:lnTo>
                  <a:lnTo>
                    <a:pt x="775" y="573"/>
                  </a:lnTo>
                  <a:lnTo>
                    <a:pt x="842" y="573"/>
                  </a:lnTo>
                  <a:lnTo>
                    <a:pt x="842" y="539"/>
                  </a:lnTo>
                  <a:lnTo>
                    <a:pt x="876" y="505"/>
                  </a:lnTo>
                  <a:lnTo>
                    <a:pt x="842" y="472"/>
                  </a:lnTo>
                  <a:lnTo>
                    <a:pt x="707" y="303"/>
                  </a:lnTo>
                  <a:lnTo>
                    <a:pt x="505" y="135"/>
                  </a:lnTo>
                  <a:lnTo>
                    <a:pt x="505" y="101"/>
                  </a:lnTo>
                  <a:lnTo>
                    <a:pt x="505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11" name="Google Shape;711;p5"/>
            <p:cNvSpPr/>
            <p:nvPr/>
          </p:nvSpPr>
          <p:spPr>
            <a:xfrm>
              <a:off x="4691250" y="3071275"/>
              <a:ext cx="152375" cy="70725"/>
            </a:xfrm>
            <a:custGeom>
              <a:avLst/>
              <a:gdLst/>
              <a:ahLst/>
              <a:cxnLst/>
              <a:rect l="l" t="t" r="r" b="b"/>
              <a:pathLst>
                <a:path w="6095" h="2829" extrusionOk="0">
                  <a:moveTo>
                    <a:pt x="5522" y="1"/>
                  </a:moveTo>
                  <a:lnTo>
                    <a:pt x="3704" y="68"/>
                  </a:lnTo>
                  <a:lnTo>
                    <a:pt x="1886" y="169"/>
                  </a:lnTo>
                  <a:lnTo>
                    <a:pt x="977" y="236"/>
                  </a:lnTo>
                  <a:lnTo>
                    <a:pt x="505" y="304"/>
                  </a:lnTo>
                  <a:lnTo>
                    <a:pt x="68" y="405"/>
                  </a:lnTo>
                  <a:lnTo>
                    <a:pt x="34" y="438"/>
                  </a:lnTo>
                  <a:lnTo>
                    <a:pt x="68" y="472"/>
                  </a:lnTo>
                  <a:lnTo>
                    <a:pt x="101" y="472"/>
                  </a:lnTo>
                  <a:lnTo>
                    <a:pt x="34" y="708"/>
                  </a:lnTo>
                  <a:lnTo>
                    <a:pt x="0" y="977"/>
                  </a:lnTo>
                  <a:lnTo>
                    <a:pt x="34" y="1482"/>
                  </a:lnTo>
                  <a:lnTo>
                    <a:pt x="101" y="2088"/>
                  </a:lnTo>
                  <a:lnTo>
                    <a:pt x="202" y="2728"/>
                  </a:lnTo>
                  <a:lnTo>
                    <a:pt x="236" y="2761"/>
                  </a:lnTo>
                  <a:lnTo>
                    <a:pt x="270" y="2795"/>
                  </a:lnTo>
                  <a:lnTo>
                    <a:pt x="371" y="2761"/>
                  </a:lnTo>
                  <a:lnTo>
                    <a:pt x="1044" y="2829"/>
                  </a:lnTo>
                  <a:lnTo>
                    <a:pt x="1718" y="2829"/>
                  </a:lnTo>
                  <a:lnTo>
                    <a:pt x="2425" y="2795"/>
                  </a:lnTo>
                  <a:lnTo>
                    <a:pt x="3098" y="2728"/>
                  </a:lnTo>
                  <a:lnTo>
                    <a:pt x="4445" y="2593"/>
                  </a:lnTo>
                  <a:lnTo>
                    <a:pt x="5152" y="2559"/>
                  </a:lnTo>
                  <a:lnTo>
                    <a:pt x="5825" y="2559"/>
                  </a:lnTo>
                  <a:lnTo>
                    <a:pt x="5892" y="2593"/>
                  </a:lnTo>
                  <a:lnTo>
                    <a:pt x="5960" y="2593"/>
                  </a:lnTo>
                  <a:lnTo>
                    <a:pt x="6027" y="2559"/>
                  </a:lnTo>
                  <a:lnTo>
                    <a:pt x="6061" y="2492"/>
                  </a:lnTo>
                  <a:lnTo>
                    <a:pt x="6094" y="1280"/>
                  </a:lnTo>
                  <a:lnTo>
                    <a:pt x="6061" y="674"/>
                  </a:lnTo>
                  <a:lnTo>
                    <a:pt x="6061" y="371"/>
                  </a:lnTo>
                  <a:lnTo>
                    <a:pt x="6027" y="68"/>
                  </a:lnTo>
                  <a:lnTo>
                    <a:pt x="5993" y="34"/>
                  </a:lnTo>
                  <a:lnTo>
                    <a:pt x="5926" y="34"/>
                  </a:lnTo>
                  <a:lnTo>
                    <a:pt x="5892" y="68"/>
                  </a:lnTo>
                  <a:lnTo>
                    <a:pt x="5825" y="607"/>
                  </a:lnTo>
                  <a:lnTo>
                    <a:pt x="5791" y="1179"/>
                  </a:lnTo>
                  <a:lnTo>
                    <a:pt x="5825" y="2290"/>
                  </a:lnTo>
                  <a:lnTo>
                    <a:pt x="5152" y="2324"/>
                  </a:lnTo>
                  <a:lnTo>
                    <a:pt x="4478" y="2357"/>
                  </a:lnTo>
                  <a:lnTo>
                    <a:pt x="3132" y="2458"/>
                  </a:lnTo>
                  <a:lnTo>
                    <a:pt x="1785" y="2593"/>
                  </a:lnTo>
                  <a:lnTo>
                    <a:pt x="1111" y="2627"/>
                  </a:lnTo>
                  <a:lnTo>
                    <a:pt x="438" y="2627"/>
                  </a:lnTo>
                  <a:lnTo>
                    <a:pt x="303" y="2054"/>
                  </a:lnTo>
                  <a:lnTo>
                    <a:pt x="236" y="1448"/>
                  </a:lnTo>
                  <a:lnTo>
                    <a:pt x="236" y="977"/>
                  </a:lnTo>
                  <a:lnTo>
                    <a:pt x="236" y="708"/>
                  </a:lnTo>
                  <a:lnTo>
                    <a:pt x="169" y="472"/>
                  </a:lnTo>
                  <a:lnTo>
                    <a:pt x="472" y="506"/>
                  </a:lnTo>
                  <a:lnTo>
                    <a:pt x="775" y="506"/>
                  </a:lnTo>
                  <a:lnTo>
                    <a:pt x="1414" y="472"/>
                  </a:lnTo>
                  <a:lnTo>
                    <a:pt x="2054" y="405"/>
                  </a:lnTo>
                  <a:lnTo>
                    <a:pt x="2694" y="337"/>
                  </a:lnTo>
                  <a:lnTo>
                    <a:pt x="3973" y="270"/>
                  </a:lnTo>
                  <a:lnTo>
                    <a:pt x="4781" y="236"/>
                  </a:lnTo>
                  <a:lnTo>
                    <a:pt x="5219" y="203"/>
                  </a:lnTo>
                  <a:lnTo>
                    <a:pt x="5455" y="203"/>
                  </a:lnTo>
                  <a:lnTo>
                    <a:pt x="5556" y="236"/>
                  </a:lnTo>
                  <a:lnTo>
                    <a:pt x="5623" y="270"/>
                  </a:lnTo>
                  <a:lnTo>
                    <a:pt x="5690" y="304"/>
                  </a:lnTo>
                  <a:lnTo>
                    <a:pt x="5758" y="270"/>
                  </a:lnTo>
                  <a:lnTo>
                    <a:pt x="5791" y="236"/>
                  </a:lnTo>
                  <a:lnTo>
                    <a:pt x="5791" y="169"/>
                  </a:lnTo>
                  <a:lnTo>
                    <a:pt x="5758" y="102"/>
                  </a:lnTo>
                  <a:lnTo>
                    <a:pt x="5690" y="34"/>
                  </a:lnTo>
                  <a:lnTo>
                    <a:pt x="562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12" name="Google Shape;712;p5"/>
            <p:cNvSpPr/>
            <p:nvPr/>
          </p:nvSpPr>
          <p:spPr>
            <a:xfrm>
              <a:off x="3904250" y="3176500"/>
              <a:ext cx="62325" cy="77450"/>
            </a:xfrm>
            <a:custGeom>
              <a:avLst/>
              <a:gdLst/>
              <a:ahLst/>
              <a:cxnLst/>
              <a:rect l="l" t="t" r="r" b="b"/>
              <a:pathLst>
                <a:path w="2493" h="3098" extrusionOk="0">
                  <a:moveTo>
                    <a:pt x="2290" y="202"/>
                  </a:moveTo>
                  <a:lnTo>
                    <a:pt x="2223" y="808"/>
                  </a:lnTo>
                  <a:lnTo>
                    <a:pt x="2223" y="1482"/>
                  </a:lnTo>
                  <a:lnTo>
                    <a:pt x="2223" y="2155"/>
                  </a:lnTo>
                  <a:lnTo>
                    <a:pt x="2290" y="2727"/>
                  </a:lnTo>
                  <a:lnTo>
                    <a:pt x="2324" y="2761"/>
                  </a:lnTo>
                  <a:lnTo>
                    <a:pt x="2290" y="2761"/>
                  </a:lnTo>
                  <a:lnTo>
                    <a:pt x="2055" y="2727"/>
                  </a:lnTo>
                  <a:lnTo>
                    <a:pt x="1819" y="2727"/>
                  </a:lnTo>
                  <a:lnTo>
                    <a:pt x="1348" y="2761"/>
                  </a:lnTo>
                  <a:lnTo>
                    <a:pt x="371" y="2761"/>
                  </a:lnTo>
                  <a:lnTo>
                    <a:pt x="270" y="1515"/>
                  </a:lnTo>
                  <a:lnTo>
                    <a:pt x="169" y="236"/>
                  </a:lnTo>
                  <a:lnTo>
                    <a:pt x="708" y="303"/>
                  </a:lnTo>
                  <a:lnTo>
                    <a:pt x="1213" y="270"/>
                  </a:lnTo>
                  <a:lnTo>
                    <a:pt x="2290" y="202"/>
                  </a:lnTo>
                  <a:close/>
                  <a:moveTo>
                    <a:pt x="2290" y="0"/>
                  </a:moveTo>
                  <a:lnTo>
                    <a:pt x="1752" y="34"/>
                  </a:lnTo>
                  <a:lnTo>
                    <a:pt x="1213" y="34"/>
                  </a:lnTo>
                  <a:lnTo>
                    <a:pt x="674" y="68"/>
                  </a:lnTo>
                  <a:lnTo>
                    <a:pt x="136" y="101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34" y="236"/>
                  </a:lnTo>
                  <a:lnTo>
                    <a:pt x="1" y="876"/>
                  </a:lnTo>
                  <a:lnTo>
                    <a:pt x="34" y="1616"/>
                  </a:lnTo>
                  <a:lnTo>
                    <a:pt x="102" y="2357"/>
                  </a:lnTo>
                  <a:lnTo>
                    <a:pt x="203" y="3030"/>
                  </a:lnTo>
                  <a:lnTo>
                    <a:pt x="237" y="3064"/>
                  </a:lnTo>
                  <a:lnTo>
                    <a:pt x="304" y="3098"/>
                  </a:lnTo>
                  <a:lnTo>
                    <a:pt x="371" y="3064"/>
                  </a:lnTo>
                  <a:lnTo>
                    <a:pt x="405" y="2997"/>
                  </a:lnTo>
                  <a:lnTo>
                    <a:pt x="405" y="2896"/>
                  </a:lnTo>
                  <a:lnTo>
                    <a:pt x="876" y="2997"/>
                  </a:lnTo>
                  <a:lnTo>
                    <a:pt x="1348" y="3030"/>
                  </a:lnTo>
                  <a:lnTo>
                    <a:pt x="1853" y="2997"/>
                  </a:lnTo>
                  <a:lnTo>
                    <a:pt x="2088" y="2963"/>
                  </a:lnTo>
                  <a:lnTo>
                    <a:pt x="2290" y="2896"/>
                  </a:lnTo>
                  <a:lnTo>
                    <a:pt x="2358" y="2862"/>
                  </a:lnTo>
                  <a:lnTo>
                    <a:pt x="2358" y="2795"/>
                  </a:lnTo>
                  <a:lnTo>
                    <a:pt x="2425" y="2795"/>
                  </a:lnTo>
                  <a:lnTo>
                    <a:pt x="2459" y="2761"/>
                  </a:lnTo>
                  <a:lnTo>
                    <a:pt x="2459" y="2727"/>
                  </a:lnTo>
                  <a:lnTo>
                    <a:pt x="2492" y="2121"/>
                  </a:lnTo>
                  <a:lnTo>
                    <a:pt x="2459" y="1448"/>
                  </a:lnTo>
                  <a:lnTo>
                    <a:pt x="2425" y="775"/>
                  </a:lnTo>
                  <a:lnTo>
                    <a:pt x="2358" y="169"/>
                  </a:lnTo>
                  <a:lnTo>
                    <a:pt x="2391" y="135"/>
                  </a:lnTo>
                  <a:lnTo>
                    <a:pt x="2391" y="68"/>
                  </a:lnTo>
                  <a:lnTo>
                    <a:pt x="2358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13" name="Google Shape;713;p5"/>
            <p:cNvSpPr/>
            <p:nvPr/>
          </p:nvSpPr>
          <p:spPr>
            <a:xfrm>
              <a:off x="3843650" y="4433150"/>
              <a:ext cx="366175" cy="525250"/>
            </a:xfrm>
            <a:custGeom>
              <a:avLst/>
              <a:gdLst/>
              <a:ahLst/>
              <a:cxnLst/>
              <a:rect l="l" t="t" r="r" b="b"/>
              <a:pathLst>
                <a:path w="14647" h="21010" extrusionOk="0">
                  <a:moveTo>
                    <a:pt x="3738" y="1"/>
                  </a:moveTo>
                  <a:lnTo>
                    <a:pt x="3199" y="34"/>
                  </a:lnTo>
                  <a:lnTo>
                    <a:pt x="2661" y="102"/>
                  </a:lnTo>
                  <a:lnTo>
                    <a:pt x="2122" y="203"/>
                  </a:lnTo>
                  <a:lnTo>
                    <a:pt x="1583" y="337"/>
                  </a:lnTo>
                  <a:lnTo>
                    <a:pt x="1044" y="472"/>
                  </a:lnTo>
                  <a:lnTo>
                    <a:pt x="1" y="809"/>
                  </a:lnTo>
                  <a:lnTo>
                    <a:pt x="1" y="1078"/>
                  </a:lnTo>
                  <a:lnTo>
                    <a:pt x="607" y="876"/>
                  </a:lnTo>
                  <a:lnTo>
                    <a:pt x="1213" y="674"/>
                  </a:lnTo>
                  <a:lnTo>
                    <a:pt x="1819" y="539"/>
                  </a:lnTo>
                  <a:lnTo>
                    <a:pt x="2425" y="405"/>
                  </a:lnTo>
                  <a:lnTo>
                    <a:pt x="2829" y="337"/>
                  </a:lnTo>
                  <a:lnTo>
                    <a:pt x="3233" y="304"/>
                  </a:lnTo>
                  <a:lnTo>
                    <a:pt x="3671" y="270"/>
                  </a:lnTo>
                  <a:lnTo>
                    <a:pt x="4075" y="236"/>
                  </a:lnTo>
                  <a:lnTo>
                    <a:pt x="4883" y="304"/>
                  </a:lnTo>
                  <a:lnTo>
                    <a:pt x="5691" y="405"/>
                  </a:lnTo>
                  <a:lnTo>
                    <a:pt x="6499" y="573"/>
                  </a:lnTo>
                  <a:lnTo>
                    <a:pt x="7273" y="809"/>
                  </a:lnTo>
                  <a:lnTo>
                    <a:pt x="8047" y="1112"/>
                  </a:lnTo>
                  <a:lnTo>
                    <a:pt x="8822" y="1448"/>
                  </a:lnTo>
                  <a:lnTo>
                    <a:pt x="9125" y="1583"/>
                  </a:lnTo>
                  <a:lnTo>
                    <a:pt x="9394" y="1751"/>
                  </a:lnTo>
                  <a:lnTo>
                    <a:pt x="9933" y="2122"/>
                  </a:lnTo>
                  <a:lnTo>
                    <a:pt x="10438" y="2559"/>
                  </a:lnTo>
                  <a:lnTo>
                    <a:pt x="10909" y="2997"/>
                  </a:lnTo>
                  <a:lnTo>
                    <a:pt x="11482" y="3502"/>
                  </a:lnTo>
                  <a:lnTo>
                    <a:pt x="11987" y="4041"/>
                  </a:lnTo>
                  <a:lnTo>
                    <a:pt x="12525" y="4613"/>
                  </a:lnTo>
                  <a:lnTo>
                    <a:pt x="12997" y="5185"/>
                  </a:lnTo>
                  <a:lnTo>
                    <a:pt x="13401" y="5792"/>
                  </a:lnTo>
                  <a:lnTo>
                    <a:pt x="13704" y="6431"/>
                  </a:lnTo>
                  <a:lnTo>
                    <a:pt x="13872" y="6734"/>
                  </a:lnTo>
                  <a:lnTo>
                    <a:pt x="13973" y="7071"/>
                  </a:lnTo>
                  <a:lnTo>
                    <a:pt x="14074" y="7408"/>
                  </a:lnTo>
                  <a:lnTo>
                    <a:pt x="14175" y="7778"/>
                  </a:lnTo>
                  <a:lnTo>
                    <a:pt x="14242" y="8182"/>
                  </a:lnTo>
                  <a:lnTo>
                    <a:pt x="14276" y="8620"/>
                  </a:lnTo>
                  <a:lnTo>
                    <a:pt x="14343" y="9461"/>
                  </a:lnTo>
                  <a:lnTo>
                    <a:pt x="14377" y="11212"/>
                  </a:lnTo>
                  <a:lnTo>
                    <a:pt x="14411" y="11953"/>
                  </a:lnTo>
                  <a:lnTo>
                    <a:pt x="14343" y="12727"/>
                  </a:lnTo>
                  <a:lnTo>
                    <a:pt x="14242" y="13468"/>
                  </a:lnTo>
                  <a:lnTo>
                    <a:pt x="14040" y="14209"/>
                  </a:lnTo>
                  <a:lnTo>
                    <a:pt x="13805" y="14916"/>
                  </a:lnTo>
                  <a:lnTo>
                    <a:pt x="13502" y="15589"/>
                  </a:lnTo>
                  <a:lnTo>
                    <a:pt x="13131" y="16229"/>
                  </a:lnTo>
                  <a:lnTo>
                    <a:pt x="12660" y="16868"/>
                  </a:lnTo>
                  <a:lnTo>
                    <a:pt x="12424" y="17138"/>
                  </a:lnTo>
                  <a:lnTo>
                    <a:pt x="12189" y="17373"/>
                  </a:lnTo>
                  <a:lnTo>
                    <a:pt x="11650" y="17878"/>
                  </a:lnTo>
                  <a:lnTo>
                    <a:pt x="11078" y="18316"/>
                  </a:lnTo>
                  <a:lnTo>
                    <a:pt x="10505" y="18754"/>
                  </a:lnTo>
                  <a:lnTo>
                    <a:pt x="10202" y="18989"/>
                  </a:lnTo>
                  <a:lnTo>
                    <a:pt x="9865" y="19191"/>
                  </a:lnTo>
                  <a:lnTo>
                    <a:pt x="9529" y="19360"/>
                  </a:lnTo>
                  <a:lnTo>
                    <a:pt x="9192" y="19528"/>
                  </a:lnTo>
                  <a:lnTo>
                    <a:pt x="8519" y="19797"/>
                  </a:lnTo>
                  <a:lnTo>
                    <a:pt x="7778" y="19999"/>
                  </a:lnTo>
                  <a:lnTo>
                    <a:pt x="6431" y="20370"/>
                  </a:lnTo>
                  <a:lnTo>
                    <a:pt x="5792" y="20538"/>
                  </a:lnTo>
                  <a:lnTo>
                    <a:pt x="5118" y="20673"/>
                  </a:lnTo>
                  <a:lnTo>
                    <a:pt x="4681" y="20740"/>
                  </a:lnTo>
                  <a:lnTo>
                    <a:pt x="4243" y="20774"/>
                  </a:lnTo>
                  <a:lnTo>
                    <a:pt x="3401" y="20774"/>
                  </a:lnTo>
                  <a:lnTo>
                    <a:pt x="2560" y="20706"/>
                  </a:lnTo>
                  <a:lnTo>
                    <a:pt x="1684" y="20605"/>
                  </a:lnTo>
                  <a:lnTo>
                    <a:pt x="842" y="20471"/>
                  </a:lnTo>
                  <a:lnTo>
                    <a:pt x="1" y="20302"/>
                  </a:lnTo>
                  <a:lnTo>
                    <a:pt x="1" y="20572"/>
                  </a:lnTo>
                  <a:lnTo>
                    <a:pt x="169" y="20605"/>
                  </a:lnTo>
                  <a:lnTo>
                    <a:pt x="842" y="20740"/>
                  </a:lnTo>
                  <a:lnTo>
                    <a:pt x="1549" y="20841"/>
                  </a:lnTo>
                  <a:lnTo>
                    <a:pt x="2223" y="20942"/>
                  </a:lnTo>
                  <a:lnTo>
                    <a:pt x="2896" y="21009"/>
                  </a:lnTo>
                  <a:lnTo>
                    <a:pt x="4277" y="21009"/>
                  </a:lnTo>
                  <a:lnTo>
                    <a:pt x="4950" y="20942"/>
                  </a:lnTo>
                  <a:lnTo>
                    <a:pt x="5657" y="20841"/>
                  </a:lnTo>
                  <a:lnTo>
                    <a:pt x="6297" y="20706"/>
                  </a:lnTo>
                  <a:lnTo>
                    <a:pt x="6970" y="20504"/>
                  </a:lnTo>
                  <a:lnTo>
                    <a:pt x="8249" y="20168"/>
                  </a:lnTo>
                  <a:lnTo>
                    <a:pt x="8586" y="20067"/>
                  </a:lnTo>
                  <a:lnTo>
                    <a:pt x="8923" y="19966"/>
                  </a:lnTo>
                  <a:lnTo>
                    <a:pt x="9495" y="19696"/>
                  </a:lnTo>
                  <a:lnTo>
                    <a:pt x="10067" y="19360"/>
                  </a:lnTo>
                  <a:lnTo>
                    <a:pt x="10640" y="18989"/>
                  </a:lnTo>
                  <a:lnTo>
                    <a:pt x="11145" y="18585"/>
                  </a:lnTo>
                  <a:lnTo>
                    <a:pt x="11650" y="18181"/>
                  </a:lnTo>
                  <a:lnTo>
                    <a:pt x="12121" y="17777"/>
                  </a:lnTo>
                  <a:lnTo>
                    <a:pt x="12559" y="17340"/>
                  </a:lnTo>
                  <a:lnTo>
                    <a:pt x="12963" y="16868"/>
                  </a:lnTo>
                  <a:lnTo>
                    <a:pt x="13333" y="16363"/>
                  </a:lnTo>
                  <a:lnTo>
                    <a:pt x="13670" y="15825"/>
                  </a:lnTo>
                  <a:lnTo>
                    <a:pt x="13973" y="15219"/>
                  </a:lnTo>
                  <a:lnTo>
                    <a:pt x="14209" y="14579"/>
                  </a:lnTo>
                  <a:lnTo>
                    <a:pt x="14411" y="13939"/>
                  </a:lnTo>
                  <a:lnTo>
                    <a:pt x="14512" y="13266"/>
                  </a:lnTo>
                  <a:lnTo>
                    <a:pt x="14613" y="12592"/>
                  </a:lnTo>
                  <a:lnTo>
                    <a:pt x="14646" y="11919"/>
                  </a:lnTo>
                  <a:lnTo>
                    <a:pt x="14646" y="11246"/>
                  </a:lnTo>
                  <a:lnTo>
                    <a:pt x="14613" y="10572"/>
                  </a:lnTo>
                  <a:lnTo>
                    <a:pt x="14545" y="9865"/>
                  </a:lnTo>
                  <a:lnTo>
                    <a:pt x="14478" y="8552"/>
                  </a:lnTo>
                  <a:lnTo>
                    <a:pt x="14444" y="7879"/>
                  </a:lnTo>
                  <a:lnTo>
                    <a:pt x="14377" y="7576"/>
                  </a:lnTo>
                  <a:lnTo>
                    <a:pt x="14310" y="7239"/>
                  </a:lnTo>
                  <a:lnTo>
                    <a:pt x="14209" y="6903"/>
                  </a:lnTo>
                  <a:lnTo>
                    <a:pt x="14074" y="6600"/>
                  </a:lnTo>
                  <a:lnTo>
                    <a:pt x="13805" y="5994"/>
                  </a:lnTo>
                  <a:lnTo>
                    <a:pt x="13468" y="5421"/>
                  </a:lnTo>
                  <a:lnTo>
                    <a:pt x="13064" y="4882"/>
                  </a:lnTo>
                  <a:lnTo>
                    <a:pt x="12660" y="4377"/>
                  </a:lnTo>
                  <a:lnTo>
                    <a:pt x="12222" y="3872"/>
                  </a:lnTo>
                  <a:lnTo>
                    <a:pt x="11785" y="3401"/>
                  </a:lnTo>
                  <a:lnTo>
                    <a:pt x="11313" y="2963"/>
                  </a:lnTo>
                  <a:lnTo>
                    <a:pt x="10808" y="2526"/>
                  </a:lnTo>
                  <a:lnTo>
                    <a:pt x="10303" y="2122"/>
                  </a:lnTo>
                  <a:lnTo>
                    <a:pt x="9764" y="1751"/>
                  </a:lnTo>
                  <a:lnTo>
                    <a:pt x="9226" y="1415"/>
                  </a:lnTo>
                  <a:lnTo>
                    <a:pt x="8653" y="1112"/>
                  </a:lnTo>
                  <a:lnTo>
                    <a:pt x="8081" y="842"/>
                  </a:lnTo>
                  <a:lnTo>
                    <a:pt x="7475" y="607"/>
                  </a:lnTo>
                  <a:lnTo>
                    <a:pt x="6869" y="405"/>
                  </a:lnTo>
                  <a:lnTo>
                    <a:pt x="6229" y="236"/>
                  </a:lnTo>
                  <a:lnTo>
                    <a:pt x="5590" y="102"/>
                  </a:lnTo>
                  <a:lnTo>
                    <a:pt x="4950" y="34"/>
                  </a:lnTo>
                  <a:lnTo>
                    <a:pt x="431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14" name="Google Shape;714;p5"/>
            <p:cNvSpPr/>
            <p:nvPr/>
          </p:nvSpPr>
          <p:spPr>
            <a:xfrm>
              <a:off x="4483350" y="3152075"/>
              <a:ext cx="79975" cy="72425"/>
            </a:xfrm>
            <a:custGeom>
              <a:avLst/>
              <a:gdLst/>
              <a:ahLst/>
              <a:cxnLst/>
              <a:rect l="l" t="t" r="r" b="b"/>
              <a:pathLst>
                <a:path w="3199" h="2897" extrusionOk="0">
                  <a:moveTo>
                    <a:pt x="2963" y="1"/>
                  </a:moveTo>
                  <a:lnTo>
                    <a:pt x="2963" y="34"/>
                  </a:lnTo>
                  <a:lnTo>
                    <a:pt x="2930" y="34"/>
                  </a:lnTo>
                  <a:lnTo>
                    <a:pt x="2896" y="338"/>
                  </a:lnTo>
                  <a:lnTo>
                    <a:pt x="2930" y="674"/>
                  </a:lnTo>
                  <a:lnTo>
                    <a:pt x="2963" y="1280"/>
                  </a:lnTo>
                  <a:lnTo>
                    <a:pt x="2963" y="1954"/>
                  </a:lnTo>
                  <a:lnTo>
                    <a:pt x="2997" y="2290"/>
                  </a:lnTo>
                  <a:lnTo>
                    <a:pt x="3031" y="2627"/>
                  </a:lnTo>
                  <a:lnTo>
                    <a:pt x="2324" y="2627"/>
                  </a:lnTo>
                  <a:lnTo>
                    <a:pt x="1650" y="2661"/>
                  </a:lnTo>
                  <a:lnTo>
                    <a:pt x="977" y="2694"/>
                  </a:lnTo>
                  <a:lnTo>
                    <a:pt x="640" y="2728"/>
                  </a:lnTo>
                  <a:lnTo>
                    <a:pt x="270" y="2728"/>
                  </a:lnTo>
                  <a:lnTo>
                    <a:pt x="303" y="2391"/>
                  </a:lnTo>
                  <a:lnTo>
                    <a:pt x="303" y="2055"/>
                  </a:lnTo>
                  <a:lnTo>
                    <a:pt x="270" y="1348"/>
                  </a:lnTo>
                  <a:lnTo>
                    <a:pt x="236" y="742"/>
                  </a:lnTo>
                  <a:lnTo>
                    <a:pt x="202" y="439"/>
                  </a:lnTo>
                  <a:lnTo>
                    <a:pt x="101" y="169"/>
                  </a:lnTo>
                  <a:lnTo>
                    <a:pt x="68" y="169"/>
                  </a:lnTo>
                  <a:lnTo>
                    <a:pt x="0" y="472"/>
                  </a:lnTo>
                  <a:lnTo>
                    <a:pt x="0" y="775"/>
                  </a:lnTo>
                  <a:lnTo>
                    <a:pt x="34" y="1381"/>
                  </a:lnTo>
                  <a:lnTo>
                    <a:pt x="34" y="1718"/>
                  </a:lnTo>
                  <a:lnTo>
                    <a:pt x="101" y="2088"/>
                  </a:lnTo>
                  <a:lnTo>
                    <a:pt x="236" y="2795"/>
                  </a:lnTo>
                  <a:lnTo>
                    <a:pt x="236" y="2829"/>
                  </a:lnTo>
                  <a:lnTo>
                    <a:pt x="236" y="2863"/>
                  </a:lnTo>
                  <a:lnTo>
                    <a:pt x="539" y="2795"/>
                  </a:lnTo>
                  <a:lnTo>
                    <a:pt x="573" y="2863"/>
                  </a:lnTo>
                  <a:lnTo>
                    <a:pt x="640" y="2896"/>
                  </a:lnTo>
                  <a:lnTo>
                    <a:pt x="842" y="2896"/>
                  </a:lnTo>
                  <a:lnTo>
                    <a:pt x="1347" y="2863"/>
                  </a:lnTo>
                  <a:lnTo>
                    <a:pt x="2223" y="2829"/>
                  </a:lnTo>
                  <a:lnTo>
                    <a:pt x="3064" y="2795"/>
                  </a:lnTo>
                  <a:lnTo>
                    <a:pt x="3098" y="2795"/>
                  </a:lnTo>
                  <a:lnTo>
                    <a:pt x="3098" y="2762"/>
                  </a:lnTo>
                  <a:lnTo>
                    <a:pt x="3132" y="2762"/>
                  </a:lnTo>
                  <a:lnTo>
                    <a:pt x="3165" y="2694"/>
                  </a:lnTo>
                  <a:lnTo>
                    <a:pt x="3199" y="2391"/>
                  </a:lnTo>
                  <a:lnTo>
                    <a:pt x="3199" y="2088"/>
                  </a:lnTo>
                  <a:lnTo>
                    <a:pt x="3199" y="1482"/>
                  </a:lnTo>
                  <a:lnTo>
                    <a:pt x="3165" y="742"/>
                  </a:lnTo>
                  <a:lnTo>
                    <a:pt x="3132" y="371"/>
                  </a:lnTo>
                  <a:lnTo>
                    <a:pt x="3031" y="34"/>
                  </a:lnTo>
                  <a:lnTo>
                    <a:pt x="296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15" name="Google Shape;715;p5"/>
            <p:cNvSpPr/>
            <p:nvPr/>
          </p:nvSpPr>
          <p:spPr>
            <a:xfrm>
              <a:off x="4045675" y="3169750"/>
              <a:ext cx="85875" cy="74950"/>
            </a:xfrm>
            <a:custGeom>
              <a:avLst/>
              <a:gdLst/>
              <a:ahLst/>
              <a:cxnLst/>
              <a:rect l="l" t="t" r="r" b="b"/>
              <a:pathLst>
                <a:path w="3435" h="2998" extrusionOk="0">
                  <a:moveTo>
                    <a:pt x="1279" y="1"/>
                  </a:moveTo>
                  <a:lnTo>
                    <a:pt x="909" y="68"/>
                  </a:lnTo>
                  <a:lnTo>
                    <a:pt x="539" y="136"/>
                  </a:lnTo>
                  <a:lnTo>
                    <a:pt x="202" y="203"/>
                  </a:lnTo>
                  <a:lnTo>
                    <a:pt x="101" y="136"/>
                  </a:lnTo>
                  <a:lnTo>
                    <a:pt x="34" y="136"/>
                  </a:lnTo>
                  <a:lnTo>
                    <a:pt x="0" y="169"/>
                  </a:lnTo>
                  <a:lnTo>
                    <a:pt x="0" y="237"/>
                  </a:lnTo>
                  <a:lnTo>
                    <a:pt x="34" y="304"/>
                  </a:lnTo>
                  <a:lnTo>
                    <a:pt x="67" y="338"/>
                  </a:lnTo>
                  <a:lnTo>
                    <a:pt x="34" y="876"/>
                  </a:lnTo>
                  <a:lnTo>
                    <a:pt x="67" y="1684"/>
                  </a:lnTo>
                  <a:lnTo>
                    <a:pt x="135" y="2896"/>
                  </a:lnTo>
                  <a:lnTo>
                    <a:pt x="168" y="2997"/>
                  </a:lnTo>
                  <a:lnTo>
                    <a:pt x="269" y="2997"/>
                  </a:lnTo>
                  <a:lnTo>
                    <a:pt x="337" y="2964"/>
                  </a:lnTo>
                  <a:lnTo>
                    <a:pt x="337" y="2896"/>
                  </a:lnTo>
                  <a:lnTo>
                    <a:pt x="303" y="1920"/>
                  </a:lnTo>
                  <a:lnTo>
                    <a:pt x="269" y="944"/>
                  </a:lnTo>
                  <a:lnTo>
                    <a:pt x="269" y="674"/>
                  </a:lnTo>
                  <a:lnTo>
                    <a:pt x="269" y="371"/>
                  </a:lnTo>
                  <a:lnTo>
                    <a:pt x="943" y="304"/>
                  </a:lnTo>
                  <a:lnTo>
                    <a:pt x="1616" y="270"/>
                  </a:lnTo>
                  <a:lnTo>
                    <a:pt x="1986" y="270"/>
                  </a:lnTo>
                  <a:lnTo>
                    <a:pt x="2357" y="304"/>
                  </a:lnTo>
                  <a:lnTo>
                    <a:pt x="2727" y="338"/>
                  </a:lnTo>
                  <a:lnTo>
                    <a:pt x="3098" y="371"/>
                  </a:lnTo>
                  <a:lnTo>
                    <a:pt x="3131" y="371"/>
                  </a:lnTo>
                  <a:lnTo>
                    <a:pt x="3098" y="573"/>
                  </a:lnTo>
                  <a:lnTo>
                    <a:pt x="3098" y="809"/>
                  </a:lnTo>
                  <a:lnTo>
                    <a:pt x="3098" y="1247"/>
                  </a:lnTo>
                  <a:lnTo>
                    <a:pt x="3098" y="2055"/>
                  </a:lnTo>
                  <a:lnTo>
                    <a:pt x="3131" y="2425"/>
                  </a:lnTo>
                  <a:lnTo>
                    <a:pt x="3199" y="2795"/>
                  </a:lnTo>
                  <a:lnTo>
                    <a:pt x="2795" y="2728"/>
                  </a:lnTo>
                  <a:lnTo>
                    <a:pt x="2390" y="2728"/>
                  </a:lnTo>
                  <a:lnTo>
                    <a:pt x="1549" y="2694"/>
                  </a:lnTo>
                  <a:lnTo>
                    <a:pt x="774" y="2694"/>
                  </a:lnTo>
                  <a:lnTo>
                    <a:pt x="640" y="2762"/>
                  </a:lnTo>
                  <a:lnTo>
                    <a:pt x="505" y="2795"/>
                  </a:lnTo>
                  <a:lnTo>
                    <a:pt x="370" y="2896"/>
                  </a:lnTo>
                  <a:lnTo>
                    <a:pt x="539" y="2930"/>
                  </a:lnTo>
                  <a:lnTo>
                    <a:pt x="707" y="2964"/>
                  </a:lnTo>
                  <a:lnTo>
                    <a:pt x="1044" y="2964"/>
                  </a:lnTo>
                  <a:lnTo>
                    <a:pt x="1414" y="2930"/>
                  </a:lnTo>
                  <a:lnTo>
                    <a:pt x="1784" y="2930"/>
                  </a:lnTo>
                  <a:lnTo>
                    <a:pt x="2525" y="2997"/>
                  </a:lnTo>
                  <a:lnTo>
                    <a:pt x="2929" y="2997"/>
                  </a:lnTo>
                  <a:lnTo>
                    <a:pt x="3300" y="2930"/>
                  </a:lnTo>
                  <a:lnTo>
                    <a:pt x="3333" y="2930"/>
                  </a:lnTo>
                  <a:lnTo>
                    <a:pt x="3401" y="2896"/>
                  </a:lnTo>
                  <a:lnTo>
                    <a:pt x="3434" y="2829"/>
                  </a:lnTo>
                  <a:lnTo>
                    <a:pt x="3434" y="2795"/>
                  </a:lnTo>
                  <a:lnTo>
                    <a:pt x="3367" y="2425"/>
                  </a:lnTo>
                  <a:lnTo>
                    <a:pt x="3333" y="2021"/>
                  </a:lnTo>
                  <a:lnTo>
                    <a:pt x="3300" y="1247"/>
                  </a:lnTo>
                  <a:lnTo>
                    <a:pt x="3333" y="674"/>
                  </a:lnTo>
                  <a:lnTo>
                    <a:pt x="3300" y="405"/>
                  </a:lnTo>
                  <a:lnTo>
                    <a:pt x="3232" y="136"/>
                  </a:lnTo>
                  <a:lnTo>
                    <a:pt x="3232" y="102"/>
                  </a:lnTo>
                  <a:lnTo>
                    <a:pt x="3199" y="136"/>
                  </a:lnTo>
                  <a:lnTo>
                    <a:pt x="3165" y="270"/>
                  </a:lnTo>
                  <a:lnTo>
                    <a:pt x="3131" y="237"/>
                  </a:lnTo>
                  <a:lnTo>
                    <a:pt x="2795" y="102"/>
                  </a:lnTo>
                  <a:lnTo>
                    <a:pt x="2424" y="35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16" name="Google Shape;716;p5"/>
            <p:cNvSpPr/>
            <p:nvPr/>
          </p:nvSpPr>
          <p:spPr>
            <a:xfrm>
              <a:off x="4792250" y="2902100"/>
              <a:ext cx="27800" cy="20225"/>
            </a:xfrm>
            <a:custGeom>
              <a:avLst/>
              <a:gdLst/>
              <a:ahLst/>
              <a:cxnLst/>
              <a:rect l="l" t="t" r="r" b="b"/>
              <a:pathLst>
                <a:path w="1112" h="809" extrusionOk="0">
                  <a:moveTo>
                    <a:pt x="371" y="0"/>
                  </a:moveTo>
                  <a:lnTo>
                    <a:pt x="304" y="34"/>
                  </a:lnTo>
                  <a:lnTo>
                    <a:pt x="203" y="101"/>
                  </a:lnTo>
                  <a:lnTo>
                    <a:pt x="102" y="202"/>
                  </a:lnTo>
                  <a:lnTo>
                    <a:pt x="1" y="404"/>
                  </a:lnTo>
                  <a:lnTo>
                    <a:pt x="1" y="472"/>
                  </a:lnTo>
                  <a:lnTo>
                    <a:pt x="34" y="505"/>
                  </a:lnTo>
                  <a:lnTo>
                    <a:pt x="371" y="775"/>
                  </a:lnTo>
                  <a:lnTo>
                    <a:pt x="472" y="808"/>
                  </a:lnTo>
                  <a:lnTo>
                    <a:pt x="539" y="775"/>
                  </a:lnTo>
                  <a:lnTo>
                    <a:pt x="573" y="707"/>
                  </a:lnTo>
                  <a:lnTo>
                    <a:pt x="506" y="606"/>
                  </a:lnTo>
                  <a:lnTo>
                    <a:pt x="337" y="472"/>
                  </a:lnTo>
                  <a:lnTo>
                    <a:pt x="674" y="438"/>
                  </a:lnTo>
                  <a:lnTo>
                    <a:pt x="1044" y="371"/>
                  </a:lnTo>
                  <a:lnTo>
                    <a:pt x="1112" y="337"/>
                  </a:lnTo>
                  <a:lnTo>
                    <a:pt x="1112" y="270"/>
                  </a:lnTo>
                  <a:lnTo>
                    <a:pt x="1112" y="202"/>
                  </a:lnTo>
                  <a:lnTo>
                    <a:pt x="1044" y="169"/>
                  </a:lnTo>
                  <a:lnTo>
                    <a:pt x="674" y="236"/>
                  </a:lnTo>
                  <a:lnTo>
                    <a:pt x="304" y="303"/>
                  </a:lnTo>
                  <a:lnTo>
                    <a:pt x="405" y="169"/>
                  </a:lnTo>
                  <a:lnTo>
                    <a:pt x="438" y="101"/>
                  </a:lnTo>
                  <a:lnTo>
                    <a:pt x="405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17" name="Google Shape;717;p5"/>
            <p:cNvSpPr/>
            <p:nvPr/>
          </p:nvSpPr>
          <p:spPr>
            <a:xfrm>
              <a:off x="4374775" y="5194050"/>
              <a:ext cx="236525" cy="188575"/>
            </a:xfrm>
            <a:custGeom>
              <a:avLst/>
              <a:gdLst/>
              <a:ahLst/>
              <a:cxnLst/>
              <a:rect l="l" t="t" r="r" b="b"/>
              <a:pathLst>
                <a:path w="9461" h="7543" extrusionOk="0">
                  <a:moveTo>
                    <a:pt x="3805" y="472"/>
                  </a:moveTo>
                  <a:lnTo>
                    <a:pt x="4377" y="573"/>
                  </a:lnTo>
                  <a:lnTo>
                    <a:pt x="4916" y="708"/>
                  </a:lnTo>
                  <a:lnTo>
                    <a:pt x="5488" y="876"/>
                  </a:lnTo>
                  <a:lnTo>
                    <a:pt x="6027" y="1044"/>
                  </a:lnTo>
                  <a:lnTo>
                    <a:pt x="6566" y="1246"/>
                  </a:lnTo>
                  <a:lnTo>
                    <a:pt x="7104" y="1482"/>
                  </a:lnTo>
                  <a:lnTo>
                    <a:pt x="7643" y="1718"/>
                  </a:lnTo>
                  <a:lnTo>
                    <a:pt x="8182" y="1953"/>
                  </a:lnTo>
                  <a:lnTo>
                    <a:pt x="8586" y="2223"/>
                  </a:lnTo>
                  <a:lnTo>
                    <a:pt x="8754" y="2357"/>
                  </a:lnTo>
                  <a:lnTo>
                    <a:pt x="8922" y="2526"/>
                  </a:lnTo>
                  <a:lnTo>
                    <a:pt x="9023" y="2694"/>
                  </a:lnTo>
                  <a:lnTo>
                    <a:pt x="9124" y="2896"/>
                  </a:lnTo>
                  <a:lnTo>
                    <a:pt x="9192" y="3132"/>
                  </a:lnTo>
                  <a:lnTo>
                    <a:pt x="9225" y="3367"/>
                  </a:lnTo>
                  <a:lnTo>
                    <a:pt x="9192" y="3670"/>
                  </a:lnTo>
                  <a:lnTo>
                    <a:pt x="6498" y="2088"/>
                  </a:lnTo>
                  <a:lnTo>
                    <a:pt x="3805" y="472"/>
                  </a:lnTo>
                  <a:close/>
                  <a:moveTo>
                    <a:pt x="2256" y="203"/>
                  </a:moveTo>
                  <a:lnTo>
                    <a:pt x="2290" y="236"/>
                  </a:lnTo>
                  <a:lnTo>
                    <a:pt x="2323" y="270"/>
                  </a:lnTo>
                  <a:lnTo>
                    <a:pt x="2896" y="337"/>
                  </a:lnTo>
                  <a:lnTo>
                    <a:pt x="3502" y="405"/>
                  </a:lnTo>
                  <a:lnTo>
                    <a:pt x="3771" y="708"/>
                  </a:lnTo>
                  <a:lnTo>
                    <a:pt x="4074" y="943"/>
                  </a:lnTo>
                  <a:lnTo>
                    <a:pt x="4377" y="1179"/>
                  </a:lnTo>
                  <a:lnTo>
                    <a:pt x="4747" y="1415"/>
                  </a:lnTo>
                  <a:lnTo>
                    <a:pt x="5454" y="1819"/>
                  </a:lnTo>
                  <a:lnTo>
                    <a:pt x="6128" y="2189"/>
                  </a:lnTo>
                  <a:lnTo>
                    <a:pt x="9124" y="3940"/>
                  </a:lnTo>
                  <a:lnTo>
                    <a:pt x="9124" y="3940"/>
                  </a:lnTo>
                  <a:lnTo>
                    <a:pt x="7879" y="3603"/>
                  </a:lnTo>
                  <a:lnTo>
                    <a:pt x="7205" y="3435"/>
                  </a:lnTo>
                  <a:lnTo>
                    <a:pt x="6498" y="3300"/>
                  </a:lnTo>
                  <a:lnTo>
                    <a:pt x="5825" y="3199"/>
                  </a:lnTo>
                  <a:lnTo>
                    <a:pt x="5084" y="3132"/>
                  </a:lnTo>
                  <a:lnTo>
                    <a:pt x="4377" y="3098"/>
                  </a:lnTo>
                  <a:lnTo>
                    <a:pt x="3670" y="3098"/>
                  </a:lnTo>
                  <a:lnTo>
                    <a:pt x="3670" y="3064"/>
                  </a:lnTo>
                  <a:lnTo>
                    <a:pt x="3636" y="3031"/>
                  </a:lnTo>
                  <a:lnTo>
                    <a:pt x="2896" y="2627"/>
                  </a:lnTo>
                  <a:lnTo>
                    <a:pt x="2121" y="2256"/>
                  </a:lnTo>
                  <a:lnTo>
                    <a:pt x="1414" y="1852"/>
                  </a:lnTo>
                  <a:lnTo>
                    <a:pt x="1010" y="1650"/>
                  </a:lnTo>
                  <a:lnTo>
                    <a:pt x="640" y="1516"/>
                  </a:lnTo>
                  <a:lnTo>
                    <a:pt x="775" y="1280"/>
                  </a:lnTo>
                  <a:lnTo>
                    <a:pt x="943" y="1078"/>
                  </a:lnTo>
                  <a:lnTo>
                    <a:pt x="1111" y="876"/>
                  </a:lnTo>
                  <a:lnTo>
                    <a:pt x="1313" y="708"/>
                  </a:lnTo>
                  <a:lnTo>
                    <a:pt x="1515" y="539"/>
                  </a:lnTo>
                  <a:lnTo>
                    <a:pt x="1751" y="405"/>
                  </a:lnTo>
                  <a:lnTo>
                    <a:pt x="1987" y="304"/>
                  </a:lnTo>
                  <a:lnTo>
                    <a:pt x="2256" y="203"/>
                  </a:lnTo>
                  <a:close/>
                  <a:moveTo>
                    <a:pt x="573" y="1583"/>
                  </a:moveTo>
                  <a:lnTo>
                    <a:pt x="943" y="1819"/>
                  </a:lnTo>
                  <a:lnTo>
                    <a:pt x="1280" y="2021"/>
                  </a:lnTo>
                  <a:lnTo>
                    <a:pt x="2054" y="2425"/>
                  </a:lnTo>
                  <a:lnTo>
                    <a:pt x="2727" y="2795"/>
                  </a:lnTo>
                  <a:lnTo>
                    <a:pt x="3401" y="3132"/>
                  </a:lnTo>
                  <a:lnTo>
                    <a:pt x="2963" y="3165"/>
                  </a:lnTo>
                  <a:lnTo>
                    <a:pt x="2525" y="3266"/>
                  </a:lnTo>
                  <a:lnTo>
                    <a:pt x="2088" y="3367"/>
                  </a:lnTo>
                  <a:lnTo>
                    <a:pt x="1684" y="3502"/>
                  </a:lnTo>
                  <a:lnTo>
                    <a:pt x="1280" y="3637"/>
                  </a:lnTo>
                  <a:lnTo>
                    <a:pt x="876" y="3839"/>
                  </a:lnTo>
                  <a:lnTo>
                    <a:pt x="505" y="4074"/>
                  </a:lnTo>
                  <a:lnTo>
                    <a:pt x="169" y="4344"/>
                  </a:lnTo>
                  <a:lnTo>
                    <a:pt x="135" y="3805"/>
                  </a:lnTo>
                  <a:lnTo>
                    <a:pt x="169" y="3233"/>
                  </a:lnTo>
                  <a:lnTo>
                    <a:pt x="236" y="2728"/>
                  </a:lnTo>
                  <a:lnTo>
                    <a:pt x="337" y="2256"/>
                  </a:lnTo>
                  <a:lnTo>
                    <a:pt x="438" y="1920"/>
                  </a:lnTo>
                  <a:lnTo>
                    <a:pt x="573" y="1583"/>
                  </a:lnTo>
                  <a:close/>
                  <a:moveTo>
                    <a:pt x="4882" y="3334"/>
                  </a:moveTo>
                  <a:lnTo>
                    <a:pt x="5488" y="3401"/>
                  </a:lnTo>
                  <a:lnTo>
                    <a:pt x="6094" y="3468"/>
                  </a:lnTo>
                  <a:lnTo>
                    <a:pt x="6667" y="3569"/>
                  </a:lnTo>
                  <a:lnTo>
                    <a:pt x="7879" y="3839"/>
                  </a:lnTo>
                  <a:lnTo>
                    <a:pt x="9057" y="4108"/>
                  </a:lnTo>
                  <a:lnTo>
                    <a:pt x="8855" y="4512"/>
                  </a:lnTo>
                  <a:lnTo>
                    <a:pt x="8586" y="4916"/>
                  </a:lnTo>
                  <a:lnTo>
                    <a:pt x="8518" y="5017"/>
                  </a:lnTo>
                  <a:lnTo>
                    <a:pt x="8485" y="4983"/>
                  </a:lnTo>
                  <a:lnTo>
                    <a:pt x="8451" y="4983"/>
                  </a:lnTo>
                  <a:lnTo>
                    <a:pt x="7172" y="4647"/>
                  </a:lnTo>
                  <a:lnTo>
                    <a:pt x="5892" y="4344"/>
                  </a:lnTo>
                  <a:lnTo>
                    <a:pt x="5252" y="4209"/>
                  </a:lnTo>
                  <a:lnTo>
                    <a:pt x="4613" y="4074"/>
                  </a:lnTo>
                  <a:lnTo>
                    <a:pt x="4310" y="4007"/>
                  </a:lnTo>
                  <a:lnTo>
                    <a:pt x="3973" y="3973"/>
                  </a:lnTo>
                  <a:lnTo>
                    <a:pt x="3670" y="3940"/>
                  </a:lnTo>
                  <a:lnTo>
                    <a:pt x="3367" y="3973"/>
                  </a:lnTo>
                  <a:lnTo>
                    <a:pt x="3165" y="4007"/>
                  </a:lnTo>
                  <a:lnTo>
                    <a:pt x="2997" y="4074"/>
                  </a:lnTo>
                  <a:lnTo>
                    <a:pt x="2694" y="4209"/>
                  </a:lnTo>
                  <a:lnTo>
                    <a:pt x="2391" y="4411"/>
                  </a:lnTo>
                  <a:lnTo>
                    <a:pt x="2088" y="4613"/>
                  </a:lnTo>
                  <a:lnTo>
                    <a:pt x="1381" y="5118"/>
                  </a:lnTo>
                  <a:lnTo>
                    <a:pt x="640" y="5556"/>
                  </a:lnTo>
                  <a:lnTo>
                    <a:pt x="539" y="5455"/>
                  </a:lnTo>
                  <a:lnTo>
                    <a:pt x="404" y="5219"/>
                  </a:lnTo>
                  <a:lnTo>
                    <a:pt x="303" y="4983"/>
                  </a:lnTo>
                  <a:lnTo>
                    <a:pt x="236" y="4748"/>
                  </a:lnTo>
                  <a:lnTo>
                    <a:pt x="169" y="4478"/>
                  </a:lnTo>
                  <a:lnTo>
                    <a:pt x="674" y="4209"/>
                  </a:lnTo>
                  <a:lnTo>
                    <a:pt x="1145" y="3973"/>
                  </a:lnTo>
                  <a:lnTo>
                    <a:pt x="1650" y="3805"/>
                  </a:lnTo>
                  <a:lnTo>
                    <a:pt x="2155" y="3637"/>
                  </a:lnTo>
                  <a:lnTo>
                    <a:pt x="2660" y="3502"/>
                  </a:lnTo>
                  <a:lnTo>
                    <a:pt x="3165" y="3401"/>
                  </a:lnTo>
                  <a:lnTo>
                    <a:pt x="3704" y="3367"/>
                  </a:lnTo>
                  <a:lnTo>
                    <a:pt x="4276" y="3334"/>
                  </a:lnTo>
                  <a:close/>
                  <a:moveTo>
                    <a:pt x="3838" y="4108"/>
                  </a:moveTo>
                  <a:lnTo>
                    <a:pt x="4175" y="4142"/>
                  </a:lnTo>
                  <a:lnTo>
                    <a:pt x="4512" y="4209"/>
                  </a:lnTo>
                  <a:lnTo>
                    <a:pt x="5219" y="4377"/>
                  </a:lnTo>
                  <a:lnTo>
                    <a:pt x="5825" y="4546"/>
                  </a:lnTo>
                  <a:lnTo>
                    <a:pt x="7104" y="4849"/>
                  </a:lnTo>
                  <a:lnTo>
                    <a:pt x="8417" y="5152"/>
                  </a:lnTo>
                  <a:lnTo>
                    <a:pt x="8013" y="5690"/>
                  </a:lnTo>
                  <a:lnTo>
                    <a:pt x="7542" y="6195"/>
                  </a:lnTo>
                  <a:lnTo>
                    <a:pt x="7003" y="6633"/>
                  </a:lnTo>
                  <a:lnTo>
                    <a:pt x="6465" y="7003"/>
                  </a:lnTo>
                  <a:lnTo>
                    <a:pt x="6263" y="7105"/>
                  </a:lnTo>
                  <a:lnTo>
                    <a:pt x="6094" y="7206"/>
                  </a:lnTo>
                  <a:lnTo>
                    <a:pt x="5690" y="7307"/>
                  </a:lnTo>
                  <a:lnTo>
                    <a:pt x="5252" y="7340"/>
                  </a:lnTo>
                  <a:lnTo>
                    <a:pt x="4848" y="7307"/>
                  </a:lnTo>
                  <a:lnTo>
                    <a:pt x="4411" y="7273"/>
                  </a:lnTo>
                  <a:lnTo>
                    <a:pt x="4007" y="7172"/>
                  </a:lnTo>
                  <a:lnTo>
                    <a:pt x="3199" y="6936"/>
                  </a:lnTo>
                  <a:lnTo>
                    <a:pt x="2525" y="6734"/>
                  </a:lnTo>
                  <a:lnTo>
                    <a:pt x="1886" y="6465"/>
                  </a:lnTo>
                  <a:lnTo>
                    <a:pt x="1549" y="6296"/>
                  </a:lnTo>
                  <a:lnTo>
                    <a:pt x="1246" y="6128"/>
                  </a:lnTo>
                  <a:lnTo>
                    <a:pt x="977" y="5926"/>
                  </a:lnTo>
                  <a:lnTo>
                    <a:pt x="741" y="5657"/>
                  </a:lnTo>
                  <a:lnTo>
                    <a:pt x="1044" y="5589"/>
                  </a:lnTo>
                  <a:lnTo>
                    <a:pt x="1381" y="5421"/>
                  </a:lnTo>
                  <a:lnTo>
                    <a:pt x="1684" y="5219"/>
                  </a:lnTo>
                  <a:lnTo>
                    <a:pt x="1987" y="4983"/>
                  </a:lnTo>
                  <a:lnTo>
                    <a:pt x="2593" y="4512"/>
                  </a:lnTo>
                  <a:lnTo>
                    <a:pt x="2896" y="4344"/>
                  </a:lnTo>
                  <a:lnTo>
                    <a:pt x="3199" y="4209"/>
                  </a:lnTo>
                  <a:lnTo>
                    <a:pt x="3502" y="4142"/>
                  </a:lnTo>
                  <a:lnTo>
                    <a:pt x="3838" y="4108"/>
                  </a:lnTo>
                  <a:close/>
                  <a:moveTo>
                    <a:pt x="2323" y="1"/>
                  </a:moveTo>
                  <a:lnTo>
                    <a:pt x="1953" y="68"/>
                  </a:lnTo>
                  <a:lnTo>
                    <a:pt x="1616" y="169"/>
                  </a:lnTo>
                  <a:lnTo>
                    <a:pt x="1313" y="337"/>
                  </a:lnTo>
                  <a:lnTo>
                    <a:pt x="1044" y="573"/>
                  </a:lnTo>
                  <a:lnTo>
                    <a:pt x="808" y="842"/>
                  </a:lnTo>
                  <a:lnTo>
                    <a:pt x="606" y="1145"/>
                  </a:lnTo>
                  <a:lnTo>
                    <a:pt x="438" y="1482"/>
                  </a:lnTo>
                  <a:lnTo>
                    <a:pt x="303" y="1819"/>
                  </a:lnTo>
                  <a:lnTo>
                    <a:pt x="202" y="2189"/>
                  </a:lnTo>
                  <a:lnTo>
                    <a:pt x="101" y="2593"/>
                  </a:lnTo>
                  <a:lnTo>
                    <a:pt x="34" y="2963"/>
                  </a:lnTo>
                  <a:lnTo>
                    <a:pt x="0" y="3367"/>
                  </a:lnTo>
                  <a:lnTo>
                    <a:pt x="0" y="3738"/>
                  </a:lnTo>
                  <a:lnTo>
                    <a:pt x="0" y="4445"/>
                  </a:lnTo>
                  <a:lnTo>
                    <a:pt x="0" y="4478"/>
                  </a:lnTo>
                  <a:lnTo>
                    <a:pt x="0" y="4512"/>
                  </a:lnTo>
                  <a:lnTo>
                    <a:pt x="0" y="4546"/>
                  </a:lnTo>
                  <a:lnTo>
                    <a:pt x="34" y="4781"/>
                  </a:lnTo>
                  <a:lnTo>
                    <a:pt x="68" y="4950"/>
                  </a:lnTo>
                  <a:lnTo>
                    <a:pt x="135" y="5152"/>
                  </a:lnTo>
                  <a:lnTo>
                    <a:pt x="303" y="5455"/>
                  </a:lnTo>
                  <a:lnTo>
                    <a:pt x="539" y="5758"/>
                  </a:lnTo>
                  <a:lnTo>
                    <a:pt x="808" y="6027"/>
                  </a:lnTo>
                  <a:lnTo>
                    <a:pt x="1111" y="6263"/>
                  </a:lnTo>
                  <a:lnTo>
                    <a:pt x="1414" y="6465"/>
                  </a:lnTo>
                  <a:lnTo>
                    <a:pt x="1751" y="6633"/>
                  </a:lnTo>
                  <a:lnTo>
                    <a:pt x="2088" y="6768"/>
                  </a:lnTo>
                  <a:lnTo>
                    <a:pt x="2929" y="7105"/>
                  </a:lnTo>
                  <a:lnTo>
                    <a:pt x="3401" y="7273"/>
                  </a:lnTo>
                  <a:lnTo>
                    <a:pt x="3872" y="7374"/>
                  </a:lnTo>
                  <a:lnTo>
                    <a:pt x="4343" y="7475"/>
                  </a:lnTo>
                  <a:lnTo>
                    <a:pt x="4815" y="7542"/>
                  </a:lnTo>
                  <a:lnTo>
                    <a:pt x="5286" y="7542"/>
                  </a:lnTo>
                  <a:lnTo>
                    <a:pt x="5724" y="7475"/>
                  </a:lnTo>
                  <a:lnTo>
                    <a:pt x="6162" y="7374"/>
                  </a:lnTo>
                  <a:lnTo>
                    <a:pt x="6532" y="7172"/>
                  </a:lnTo>
                  <a:lnTo>
                    <a:pt x="6936" y="6970"/>
                  </a:lnTo>
                  <a:lnTo>
                    <a:pt x="7273" y="6700"/>
                  </a:lnTo>
                  <a:lnTo>
                    <a:pt x="7609" y="6397"/>
                  </a:lnTo>
                  <a:lnTo>
                    <a:pt x="7912" y="6061"/>
                  </a:lnTo>
                  <a:lnTo>
                    <a:pt x="8485" y="5387"/>
                  </a:lnTo>
                  <a:lnTo>
                    <a:pt x="8720" y="5118"/>
                  </a:lnTo>
                  <a:lnTo>
                    <a:pt x="8922" y="4781"/>
                  </a:lnTo>
                  <a:lnTo>
                    <a:pt x="9124" y="4411"/>
                  </a:lnTo>
                  <a:lnTo>
                    <a:pt x="9293" y="4041"/>
                  </a:lnTo>
                  <a:lnTo>
                    <a:pt x="9394" y="4041"/>
                  </a:lnTo>
                  <a:lnTo>
                    <a:pt x="9461" y="3973"/>
                  </a:lnTo>
                  <a:lnTo>
                    <a:pt x="9461" y="3872"/>
                  </a:lnTo>
                  <a:lnTo>
                    <a:pt x="9461" y="3839"/>
                  </a:lnTo>
                  <a:lnTo>
                    <a:pt x="9427" y="3805"/>
                  </a:lnTo>
                  <a:lnTo>
                    <a:pt x="9394" y="3771"/>
                  </a:lnTo>
                  <a:lnTo>
                    <a:pt x="9427" y="3502"/>
                  </a:lnTo>
                  <a:lnTo>
                    <a:pt x="9427" y="3233"/>
                  </a:lnTo>
                  <a:lnTo>
                    <a:pt x="9394" y="2997"/>
                  </a:lnTo>
                  <a:lnTo>
                    <a:pt x="9293" y="2728"/>
                  </a:lnTo>
                  <a:lnTo>
                    <a:pt x="9192" y="2559"/>
                  </a:lnTo>
                  <a:lnTo>
                    <a:pt x="9091" y="2391"/>
                  </a:lnTo>
                  <a:lnTo>
                    <a:pt x="8788" y="2122"/>
                  </a:lnTo>
                  <a:lnTo>
                    <a:pt x="8451" y="1852"/>
                  </a:lnTo>
                  <a:lnTo>
                    <a:pt x="8081" y="1650"/>
                  </a:lnTo>
                  <a:lnTo>
                    <a:pt x="7677" y="1448"/>
                  </a:lnTo>
                  <a:lnTo>
                    <a:pt x="7273" y="1280"/>
                  </a:lnTo>
                  <a:lnTo>
                    <a:pt x="6498" y="1011"/>
                  </a:lnTo>
                  <a:lnTo>
                    <a:pt x="5589" y="674"/>
                  </a:lnTo>
                  <a:lnTo>
                    <a:pt x="4646" y="438"/>
                  </a:lnTo>
                  <a:lnTo>
                    <a:pt x="3704" y="236"/>
                  </a:lnTo>
                  <a:lnTo>
                    <a:pt x="2761" y="102"/>
                  </a:lnTo>
                  <a:lnTo>
                    <a:pt x="2761" y="34"/>
                  </a:lnTo>
                  <a:lnTo>
                    <a:pt x="272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18" name="Google Shape;718;p5"/>
            <p:cNvSpPr/>
            <p:nvPr/>
          </p:nvSpPr>
          <p:spPr>
            <a:xfrm>
              <a:off x="6859475" y="5379225"/>
              <a:ext cx="306400" cy="97650"/>
            </a:xfrm>
            <a:custGeom>
              <a:avLst/>
              <a:gdLst/>
              <a:ahLst/>
              <a:cxnLst/>
              <a:rect l="l" t="t" r="r" b="b"/>
              <a:pathLst>
                <a:path w="12256" h="3906" extrusionOk="0">
                  <a:moveTo>
                    <a:pt x="2492" y="775"/>
                  </a:moveTo>
                  <a:lnTo>
                    <a:pt x="2727" y="809"/>
                  </a:lnTo>
                  <a:lnTo>
                    <a:pt x="2963" y="943"/>
                  </a:lnTo>
                  <a:lnTo>
                    <a:pt x="3131" y="1078"/>
                  </a:lnTo>
                  <a:lnTo>
                    <a:pt x="3266" y="1280"/>
                  </a:lnTo>
                  <a:lnTo>
                    <a:pt x="3333" y="1549"/>
                  </a:lnTo>
                  <a:lnTo>
                    <a:pt x="2727" y="2189"/>
                  </a:lnTo>
                  <a:lnTo>
                    <a:pt x="2222" y="2795"/>
                  </a:lnTo>
                  <a:lnTo>
                    <a:pt x="1953" y="3132"/>
                  </a:lnTo>
                  <a:lnTo>
                    <a:pt x="1684" y="3401"/>
                  </a:lnTo>
                  <a:lnTo>
                    <a:pt x="1515" y="3536"/>
                  </a:lnTo>
                  <a:lnTo>
                    <a:pt x="1347" y="3603"/>
                  </a:lnTo>
                  <a:lnTo>
                    <a:pt x="1145" y="3670"/>
                  </a:lnTo>
                  <a:lnTo>
                    <a:pt x="943" y="3670"/>
                  </a:lnTo>
                  <a:lnTo>
                    <a:pt x="808" y="3637"/>
                  </a:lnTo>
                  <a:lnTo>
                    <a:pt x="707" y="3569"/>
                  </a:lnTo>
                  <a:lnTo>
                    <a:pt x="606" y="3502"/>
                  </a:lnTo>
                  <a:lnTo>
                    <a:pt x="539" y="3435"/>
                  </a:lnTo>
                  <a:lnTo>
                    <a:pt x="404" y="3233"/>
                  </a:lnTo>
                  <a:lnTo>
                    <a:pt x="371" y="2997"/>
                  </a:lnTo>
                  <a:lnTo>
                    <a:pt x="371" y="2728"/>
                  </a:lnTo>
                  <a:lnTo>
                    <a:pt x="404" y="2492"/>
                  </a:lnTo>
                  <a:lnTo>
                    <a:pt x="472" y="2256"/>
                  </a:lnTo>
                  <a:lnTo>
                    <a:pt x="539" y="2054"/>
                  </a:lnTo>
                  <a:lnTo>
                    <a:pt x="640" y="1886"/>
                  </a:lnTo>
                  <a:lnTo>
                    <a:pt x="775" y="1751"/>
                  </a:lnTo>
                  <a:lnTo>
                    <a:pt x="1044" y="1482"/>
                  </a:lnTo>
                  <a:lnTo>
                    <a:pt x="1347" y="1213"/>
                  </a:lnTo>
                  <a:lnTo>
                    <a:pt x="1684" y="1011"/>
                  </a:lnTo>
                  <a:lnTo>
                    <a:pt x="1953" y="842"/>
                  </a:lnTo>
                  <a:lnTo>
                    <a:pt x="2256" y="775"/>
                  </a:lnTo>
                  <a:close/>
                  <a:moveTo>
                    <a:pt x="6229" y="1"/>
                  </a:moveTo>
                  <a:lnTo>
                    <a:pt x="5892" y="34"/>
                  </a:lnTo>
                  <a:lnTo>
                    <a:pt x="5556" y="102"/>
                  </a:lnTo>
                  <a:lnTo>
                    <a:pt x="5219" y="203"/>
                  </a:lnTo>
                  <a:lnTo>
                    <a:pt x="4882" y="371"/>
                  </a:lnTo>
                  <a:lnTo>
                    <a:pt x="4579" y="539"/>
                  </a:lnTo>
                  <a:lnTo>
                    <a:pt x="4242" y="775"/>
                  </a:lnTo>
                  <a:lnTo>
                    <a:pt x="3939" y="1011"/>
                  </a:lnTo>
                  <a:lnTo>
                    <a:pt x="3670" y="1246"/>
                  </a:lnTo>
                  <a:lnTo>
                    <a:pt x="3569" y="1078"/>
                  </a:lnTo>
                  <a:lnTo>
                    <a:pt x="3502" y="943"/>
                  </a:lnTo>
                  <a:lnTo>
                    <a:pt x="3401" y="809"/>
                  </a:lnTo>
                  <a:lnTo>
                    <a:pt x="3266" y="674"/>
                  </a:lnTo>
                  <a:lnTo>
                    <a:pt x="3131" y="573"/>
                  </a:lnTo>
                  <a:lnTo>
                    <a:pt x="2997" y="506"/>
                  </a:lnTo>
                  <a:lnTo>
                    <a:pt x="2828" y="438"/>
                  </a:lnTo>
                  <a:lnTo>
                    <a:pt x="2626" y="371"/>
                  </a:lnTo>
                  <a:lnTo>
                    <a:pt x="2391" y="371"/>
                  </a:lnTo>
                  <a:lnTo>
                    <a:pt x="2121" y="405"/>
                  </a:lnTo>
                  <a:lnTo>
                    <a:pt x="1886" y="506"/>
                  </a:lnTo>
                  <a:lnTo>
                    <a:pt x="1616" y="607"/>
                  </a:lnTo>
                  <a:lnTo>
                    <a:pt x="1414" y="741"/>
                  </a:lnTo>
                  <a:lnTo>
                    <a:pt x="1179" y="910"/>
                  </a:lnTo>
                  <a:lnTo>
                    <a:pt x="775" y="1246"/>
                  </a:lnTo>
                  <a:lnTo>
                    <a:pt x="505" y="1516"/>
                  </a:lnTo>
                  <a:lnTo>
                    <a:pt x="270" y="1852"/>
                  </a:lnTo>
                  <a:lnTo>
                    <a:pt x="101" y="2223"/>
                  </a:lnTo>
                  <a:lnTo>
                    <a:pt x="34" y="2627"/>
                  </a:lnTo>
                  <a:lnTo>
                    <a:pt x="0" y="2795"/>
                  </a:lnTo>
                  <a:lnTo>
                    <a:pt x="0" y="2997"/>
                  </a:lnTo>
                  <a:lnTo>
                    <a:pt x="34" y="3165"/>
                  </a:lnTo>
                  <a:lnTo>
                    <a:pt x="101" y="3334"/>
                  </a:lnTo>
                  <a:lnTo>
                    <a:pt x="202" y="3502"/>
                  </a:lnTo>
                  <a:lnTo>
                    <a:pt x="303" y="3670"/>
                  </a:lnTo>
                  <a:lnTo>
                    <a:pt x="438" y="3805"/>
                  </a:lnTo>
                  <a:lnTo>
                    <a:pt x="640" y="3906"/>
                  </a:lnTo>
                  <a:lnTo>
                    <a:pt x="1583" y="3906"/>
                  </a:lnTo>
                  <a:lnTo>
                    <a:pt x="1751" y="3771"/>
                  </a:lnTo>
                  <a:lnTo>
                    <a:pt x="1919" y="3637"/>
                  </a:lnTo>
                  <a:lnTo>
                    <a:pt x="2222" y="3334"/>
                  </a:lnTo>
                  <a:lnTo>
                    <a:pt x="2795" y="2728"/>
                  </a:lnTo>
                  <a:lnTo>
                    <a:pt x="3367" y="2088"/>
                  </a:lnTo>
                  <a:lnTo>
                    <a:pt x="3333" y="2189"/>
                  </a:lnTo>
                  <a:lnTo>
                    <a:pt x="3300" y="2425"/>
                  </a:lnTo>
                  <a:lnTo>
                    <a:pt x="3199" y="2627"/>
                  </a:lnTo>
                  <a:lnTo>
                    <a:pt x="2997" y="3064"/>
                  </a:lnTo>
                  <a:lnTo>
                    <a:pt x="2727" y="3502"/>
                  </a:lnTo>
                  <a:lnTo>
                    <a:pt x="2424" y="3906"/>
                  </a:lnTo>
                  <a:lnTo>
                    <a:pt x="2828" y="3906"/>
                  </a:lnTo>
                  <a:lnTo>
                    <a:pt x="2997" y="3670"/>
                  </a:lnTo>
                  <a:lnTo>
                    <a:pt x="3266" y="3233"/>
                  </a:lnTo>
                  <a:lnTo>
                    <a:pt x="3535" y="2761"/>
                  </a:lnTo>
                  <a:lnTo>
                    <a:pt x="3636" y="2492"/>
                  </a:lnTo>
                  <a:lnTo>
                    <a:pt x="3704" y="2223"/>
                  </a:lnTo>
                  <a:lnTo>
                    <a:pt x="3737" y="1987"/>
                  </a:lnTo>
                  <a:lnTo>
                    <a:pt x="3737" y="1718"/>
                  </a:lnTo>
                  <a:lnTo>
                    <a:pt x="4343" y="1213"/>
                  </a:lnTo>
                  <a:lnTo>
                    <a:pt x="4647" y="1011"/>
                  </a:lnTo>
                  <a:lnTo>
                    <a:pt x="4950" y="775"/>
                  </a:lnTo>
                  <a:lnTo>
                    <a:pt x="5286" y="607"/>
                  </a:lnTo>
                  <a:lnTo>
                    <a:pt x="5623" y="438"/>
                  </a:lnTo>
                  <a:lnTo>
                    <a:pt x="5859" y="371"/>
                  </a:lnTo>
                  <a:lnTo>
                    <a:pt x="6094" y="337"/>
                  </a:lnTo>
                  <a:lnTo>
                    <a:pt x="6330" y="371"/>
                  </a:lnTo>
                  <a:lnTo>
                    <a:pt x="6566" y="405"/>
                  </a:lnTo>
                  <a:lnTo>
                    <a:pt x="7003" y="573"/>
                  </a:lnTo>
                  <a:lnTo>
                    <a:pt x="7441" y="775"/>
                  </a:lnTo>
                  <a:lnTo>
                    <a:pt x="8114" y="1145"/>
                  </a:lnTo>
                  <a:lnTo>
                    <a:pt x="8754" y="1549"/>
                  </a:lnTo>
                  <a:lnTo>
                    <a:pt x="9394" y="1987"/>
                  </a:lnTo>
                  <a:lnTo>
                    <a:pt x="10000" y="2492"/>
                  </a:lnTo>
                  <a:lnTo>
                    <a:pt x="10370" y="2829"/>
                  </a:lnTo>
                  <a:lnTo>
                    <a:pt x="10740" y="3199"/>
                  </a:lnTo>
                  <a:lnTo>
                    <a:pt x="11111" y="3569"/>
                  </a:lnTo>
                  <a:lnTo>
                    <a:pt x="11515" y="3906"/>
                  </a:lnTo>
                  <a:lnTo>
                    <a:pt x="12255" y="3906"/>
                  </a:lnTo>
                  <a:lnTo>
                    <a:pt x="12020" y="3771"/>
                  </a:lnTo>
                  <a:lnTo>
                    <a:pt x="11784" y="3603"/>
                  </a:lnTo>
                  <a:lnTo>
                    <a:pt x="11313" y="3233"/>
                  </a:lnTo>
                  <a:lnTo>
                    <a:pt x="10572" y="2526"/>
                  </a:lnTo>
                  <a:lnTo>
                    <a:pt x="10101" y="2122"/>
                  </a:lnTo>
                  <a:lnTo>
                    <a:pt x="9629" y="1718"/>
                  </a:lnTo>
                  <a:lnTo>
                    <a:pt x="9091" y="1347"/>
                  </a:lnTo>
                  <a:lnTo>
                    <a:pt x="8586" y="1011"/>
                  </a:lnTo>
                  <a:lnTo>
                    <a:pt x="8047" y="674"/>
                  </a:lnTo>
                  <a:lnTo>
                    <a:pt x="7475" y="371"/>
                  </a:lnTo>
                  <a:lnTo>
                    <a:pt x="7172" y="203"/>
                  </a:lnTo>
                  <a:lnTo>
                    <a:pt x="6869" y="102"/>
                  </a:lnTo>
                  <a:lnTo>
                    <a:pt x="6532" y="34"/>
                  </a:lnTo>
                  <a:lnTo>
                    <a:pt x="622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19" name="Google Shape;719;p5"/>
            <p:cNvSpPr/>
            <p:nvPr/>
          </p:nvSpPr>
          <p:spPr>
            <a:xfrm>
              <a:off x="4659275" y="5290000"/>
              <a:ext cx="214650" cy="186875"/>
            </a:xfrm>
            <a:custGeom>
              <a:avLst/>
              <a:gdLst/>
              <a:ahLst/>
              <a:cxnLst/>
              <a:rect l="l" t="t" r="r" b="b"/>
              <a:pathLst>
                <a:path w="8586" h="7475" extrusionOk="0">
                  <a:moveTo>
                    <a:pt x="1582" y="169"/>
                  </a:moveTo>
                  <a:lnTo>
                    <a:pt x="1986" y="236"/>
                  </a:lnTo>
                  <a:lnTo>
                    <a:pt x="2357" y="337"/>
                  </a:lnTo>
                  <a:lnTo>
                    <a:pt x="2761" y="438"/>
                  </a:lnTo>
                  <a:lnTo>
                    <a:pt x="3535" y="708"/>
                  </a:lnTo>
                  <a:lnTo>
                    <a:pt x="4310" y="1011"/>
                  </a:lnTo>
                  <a:lnTo>
                    <a:pt x="5993" y="1684"/>
                  </a:lnTo>
                  <a:lnTo>
                    <a:pt x="7676" y="2458"/>
                  </a:lnTo>
                  <a:lnTo>
                    <a:pt x="7811" y="2526"/>
                  </a:lnTo>
                  <a:lnTo>
                    <a:pt x="7946" y="2627"/>
                  </a:lnTo>
                  <a:lnTo>
                    <a:pt x="8148" y="2829"/>
                  </a:lnTo>
                  <a:lnTo>
                    <a:pt x="8282" y="3098"/>
                  </a:lnTo>
                  <a:lnTo>
                    <a:pt x="8350" y="3368"/>
                  </a:lnTo>
                  <a:lnTo>
                    <a:pt x="8383" y="3671"/>
                  </a:lnTo>
                  <a:lnTo>
                    <a:pt x="8350" y="4007"/>
                  </a:lnTo>
                  <a:lnTo>
                    <a:pt x="8316" y="4344"/>
                  </a:lnTo>
                  <a:lnTo>
                    <a:pt x="8249" y="4681"/>
                  </a:lnTo>
                  <a:lnTo>
                    <a:pt x="7272" y="4344"/>
                  </a:lnTo>
                  <a:lnTo>
                    <a:pt x="6296" y="4007"/>
                  </a:lnTo>
                  <a:lnTo>
                    <a:pt x="4343" y="3401"/>
                  </a:lnTo>
                  <a:lnTo>
                    <a:pt x="3367" y="3064"/>
                  </a:lnTo>
                  <a:lnTo>
                    <a:pt x="2357" y="2728"/>
                  </a:lnTo>
                  <a:lnTo>
                    <a:pt x="1347" y="2425"/>
                  </a:lnTo>
                  <a:lnTo>
                    <a:pt x="842" y="2290"/>
                  </a:lnTo>
                  <a:lnTo>
                    <a:pt x="337" y="2189"/>
                  </a:lnTo>
                  <a:lnTo>
                    <a:pt x="370" y="1852"/>
                  </a:lnTo>
                  <a:lnTo>
                    <a:pt x="471" y="1549"/>
                  </a:lnTo>
                  <a:lnTo>
                    <a:pt x="572" y="1246"/>
                  </a:lnTo>
                  <a:lnTo>
                    <a:pt x="707" y="943"/>
                  </a:lnTo>
                  <a:lnTo>
                    <a:pt x="1448" y="1213"/>
                  </a:lnTo>
                  <a:lnTo>
                    <a:pt x="2188" y="1482"/>
                  </a:lnTo>
                  <a:lnTo>
                    <a:pt x="2660" y="1650"/>
                  </a:lnTo>
                  <a:lnTo>
                    <a:pt x="3131" y="1751"/>
                  </a:lnTo>
                  <a:lnTo>
                    <a:pt x="4108" y="1920"/>
                  </a:lnTo>
                  <a:lnTo>
                    <a:pt x="5084" y="2122"/>
                  </a:lnTo>
                  <a:lnTo>
                    <a:pt x="5993" y="2324"/>
                  </a:lnTo>
                  <a:lnTo>
                    <a:pt x="7878" y="2795"/>
                  </a:lnTo>
                  <a:lnTo>
                    <a:pt x="7946" y="2795"/>
                  </a:lnTo>
                  <a:lnTo>
                    <a:pt x="7979" y="2728"/>
                  </a:lnTo>
                  <a:lnTo>
                    <a:pt x="7979" y="2694"/>
                  </a:lnTo>
                  <a:lnTo>
                    <a:pt x="7946" y="2627"/>
                  </a:lnTo>
                  <a:lnTo>
                    <a:pt x="7003" y="2357"/>
                  </a:lnTo>
                  <a:lnTo>
                    <a:pt x="6060" y="2122"/>
                  </a:lnTo>
                  <a:lnTo>
                    <a:pt x="5118" y="1920"/>
                  </a:lnTo>
                  <a:lnTo>
                    <a:pt x="4175" y="1751"/>
                  </a:lnTo>
                  <a:lnTo>
                    <a:pt x="3300" y="1583"/>
                  </a:lnTo>
                  <a:lnTo>
                    <a:pt x="2896" y="1516"/>
                  </a:lnTo>
                  <a:lnTo>
                    <a:pt x="2458" y="1381"/>
                  </a:lnTo>
                  <a:lnTo>
                    <a:pt x="2054" y="1246"/>
                  </a:lnTo>
                  <a:lnTo>
                    <a:pt x="1616" y="1078"/>
                  </a:lnTo>
                  <a:lnTo>
                    <a:pt x="1178" y="910"/>
                  </a:lnTo>
                  <a:lnTo>
                    <a:pt x="741" y="809"/>
                  </a:lnTo>
                  <a:lnTo>
                    <a:pt x="943" y="472"/>
                  </a:lnTo>
                  <a:lnTo>
                    <a:pt x="1145" y="169"/>
                  </a:lnTo>
                  <a:close/>
                  <a:moveTo>
                    <a:pt x="1212" y="1"/>
                  </a:moveTo>
                  <a:lnTo>
                    <a:pt x="1178" y="34"/>
                  </a:lnTo>
                  <a:lnTo>
                    <a:pt x="1077" y="34"/>
                  </a:lnTo>
                  <a:lnTo>
                    <a:pt x="1010" y="68"/>
                  </a:lnTo>
                  <a:lnTo>
                    <a:pt x="1044" y="135"/>
                  </a:lnTo>
                  <a:lnTo>
                    <a:pt x="842" y="337"/>
                  </a:lnTo>
                  <a:lnTo>
                    <a:pt x="673" y="539"/>
                  </a:lnTo>
                  <a:lnTo>
                    <a:pt x="539" y="775"/>
                  </a:lnTo>
                  <a:lnTo>
                    <a:pt x="404" y="1044"/>
                  </a:lnTo>
                  <a:lnTo>
                    <a:pt x="303" y="1314"/>
                  </a:lnTo>
                  <a:lnTo>
                    <a:pt x="202" y="1617"/>
                  </a:lnTo>
                  <a:lnTo>
                    <a:pt x="67" y="2189"/>
                  </a:lnTo>
                  <a:lnTo>
                    <a:pt x="0" y="2829"/>
                  </a:lnTo>
                  <a:lnTo>
                    <a:pt x="0" y="3435"/>
                  </a:lnTo>
                  <a:lnTo>
                    <a:pt x="34" y="4007"/>
                  </a:lnTo>
                  <a:lnTo>
                    <a:pt x="101" y="4512"/>
                  </a:lnTo>
                  <a:lnTo>
                    <a:pt x="202" y="4849"/>
                  </a:lnTo>
                  <a:lnTo>
                    <a:pt x="303" y="5186"/>
                  </a:lnTo>
                  <a:lnTo>
                    <a:pt x="438" y="5489"/>
                  </a:lnTo>
                  <a:lnTo>
                    <a:pt x="572" y="5792"/>
                  </a:lnTo>
                  <a:lnTo>
                    <a:pt x="774" y="6061"/>
                  </a:lnTo>
                  <a:lnTo>
                    <a:pt x="976" y="6330"/>
                  </a:lnTo>
                  <a:lnTo>
                    <a:pt x="1212" y="6566"/>
                  </a:lnTo>
                  <a:lnTo>
                    <a:pt x="1481" y="6802"/>
                  </a:lnTo>
                  <a:lnTo>
                    <a:pt x="1919" y="7172"/>
                  </a:lnTo>
                  <a:lnTo>
                    <a:pt x="2390" y="7475"/>
                  </a:lnTo>
                  <a:lnTo>
                    <a:pt x="2896" y="7475"/>
                  </a:lnTo>
                  <a:lnTo>
                    <a:pt x="2559" y="7307"/>
                  </a:lnTo>
                  <a:lnTo>
                    <a:pt x="2256" y="7105"/>
                  </a:lnTo>
                  <a:lnTo>
                    <a:pt x="1919" y="6869"/>
                  </a:lnTo>
                  <a:lnTo>
                    <a:pt x="1616" y="6633"/>
                  </a:lnTo>
                  <a:lnTo>
                    <a:pt x="1347" y="6364"/>
                  </a:lnTo>
                  <a:lnTo>
                    <a:pt x="1111" y="6095"/>
                  </a:lnTo>
                  <a:lnTo>
                    <a:pt x="875" y="5792"/>
                  </a:lnTo>
                  <a:lnTo>
                    <a:pt x="673" y="5455"/>
                  </a:lnTo>
                  <a:lnTo>
                    <a:pt x="539" y="5152"/>
                  </a:lnTo>
                  <a:lnTo>
                    <a:pt x="404" y="4849"/>
                  </a:lnTo>
                  <a:lnTo>
                    <a:pt x="337" y="4546"/>
                  </a:lnTo>
                  <a:lnTo>
                    <a:pt x="303" y="4209"/>
                  </a:lnTo>
                  <a:lnTo>
                    <a:pt x="269" y="3536"/>
                  </a:lnTo>
                  <a:lnTo>
                    <a:pt x="269" y="2862"/>
                  </a:lnTo>
                  <a:lnTo>
                    <a:pt x="640" y="3165"/>
                  </a:lnTo>
                  <a:lnTo>
                    <a:pt x="1010" y="3401"/>
                  </a:lnTo>
                  <a:lnTo>
                    <a:pt x="1818" y="3906"/>
                  </a:lnTo>
                  <a:lnTo>
                    <a:pt x="2626" y="4344"/>
                  </a:lnTo>
                  <a:lnTo>
                    <a:pt x="3401" y="4815"/>
                  </a:lnTo>
                  <a:lnTo>
                    <a:pt x="3838" y="5118"/>
                  </a:lnTo>
                  <a:lnTo>
                    <a:pt x="4242" y="5421"/>
                  </a:lnTo>
                  <a:lnTo>
                    <a:pt x="4411" y="5590"/>
                  </a:lnTo>
                  <a:lnTo>
                    <a:pt x="4545" y="5792"/>
                  </a:lnTo>
                  <a:lnTo>
                    <a:pt x="4680" y="5994"/>
                  </a:lnTo>
                  <a:lnTo>
                    <a:pt x="4781" y="6263"/>
                  </a:lnTo>
                  <a:lnTo>
                    <a:pt x="4882" y="6532"/>
                  </a:lnTo>
                  <a:lnTo>
                    <a:pt x="4916" y="6869"/>
                  </a:lnTo>
                  <a:lnTo>
                    <a:pt x="4949" y="7475"/>
                  </a:lnTo>
                  <a:lnTo>
                    <a:pt x="5219" y="7475"/>
                  </a:lnTo>
                  <a:lnTo>
                    <a:pt x="5219" y="7138"/>
                  </a:lnTo>
                  <a:lnTo>
                    <a:pt x="5185" y="6802"/>
                  </a:lnTo>
                  <a:lnTo>
                    <a:pt x="5118" y="6465"/>
                  </a:lnTo>
                  <a:lnTo>
                    <a:pt x="5017" y="6128"/>
                  </a:lnTo>
                  <a:lnTo>
                    <a:pt x="4882" y="5825"/>
                  </a:lnTo>
                  <a:lnTo>
                    <a:pt x="4714" y="5522"/>
                  </a:lnTo>
                  <a:lnTo>
                    <a:pt x="4512" y="5287"/>
                  </a:lnTo>
                  <a:lnTo>
                    <a:pt x="4242" y="5051"/>
                  </a:lnTo>
                  <a:lnTo>
                    <a:pt x="3300" y="4445"/>
                  </a:lnTo>
                  <a:lnTo>
                    <a:pt x="2323" y="3873"/>
                  </a:lnTo>
                  <a:lnTo>
                    <a:pt x="1347" y="3267"/>
                  </a:lnTo>
                  <a:lnTo>
                    <a:pt x="842" y="2997"/>
                  </a:lnTo>
                  <a:lnTo>
                    <a:pt x="303" y="2761"/>
                  </a:lnTo>
                  <a:lnTo>
                    <a:pt x="269" y="2761"/>
                  </a:lnTo>
                  <a:lnTo>
                    <a:pt x="303" y="2256"/>
                  </a:lnTo>
                  <a:lnTo>
                    <a:pt x="741" y="2492"/>
                  </a:lnTo>
                  <a:lnTo>
                    <a:pt x="1212" y="2660"/>
                  </a:lnTo>
                  <a:lnTo>
                    <a:pt x="2155" y="2963"/>
                  </a:lnTo>
                  <a:lnTo>
                    <a:pt x="3131" y="3267"/>
                  </a:lnTo>
                  <a:lnTo>
                    <a:pt x="4040" y="3536"/>
                  </a:lnTo>
                  <a:lnTo>
                    <a:pt x="4276" y="3603"/>
                  </a:lnTo>
                  <a:lnTo>
                    <a:pt x="4444" y="3772"/>
                  </a:lnTo>
                  <a:lnTo>
                    <a:pt x="4613" y="3974"/>
                  </a:lnTo>
                  <a:lnTo>
                    <a:pt x="4848" y="4277"/>
                  </a:lnTo>
                  <a:lnTo>
                    <a:pt x="5252" y="4782"/>
                  </a:lnTo>
                  <a:lnTo>
                    <a:pt x="5623" y="5320"/>
                  </a:lnTo>
                  <a:lnTo>
                    <a:pt x="5892" y="5825"/>
                  </a:lnTo>
                  <a:lnTo>
                    <a:pt x="6128" y="6364"/>
                  </a:lnTo>
                  <a:lnTo>
                    <a:pt x="6262" y="6903"/>
                  </a:lnTo>
                  <a:lnTo>
                    <a:pt x="6330" y="7475"/>
                  </a:lnTo>
                  <a:lnTo>
                    <a:pt x="6565" y="7475"/>
                  </a:lnTo>
                  <a:lnTo>
                    <a:pt x="6532" y="7138"/>
                  </a:lnTo>
                  <a:lnTo>
                    <a:pt x="6464" y="6835"/>
                  </a:lnTo>
                  <a:lnTo>
                    <a:pt x="6397" y="6499"/>
                  </a:lnTo>
                  <a:lnTo>
                    <a:pt x="6296" y="6196"/>
                  </a:lnTo>
                  <a:lnTo>
                    <a:pt x="6027" y="5590"/>
                  </a:lnTo>
                  <a:lnTo>
                    <a:pt x="5690" y="5017"/>
                  </a:lnTo>
                  <a:lnTo>
                    <a:pt x="5286" y="4411"/>
                  </a:lnTo>
                  <a:lnTo>
                    <a:pt x="5017" y="4075"/>
                  </a:lnTo>
                  <a:lnTo>
                    <a:pt x="4747" y="3772"/>
                  </a:lnTo>
                  <a:lnTo>
                    <a:pt x="4747" y="3772"/>
                  </a:lnTo>
                  <a:lnTo>
                    <a:pt x="6464" y="4344"/>
                  </a:lnTo>
                  <a:lnTo>
                    <a:pt x="7340" y="4613"/>
                  </a:lnTo>
                  <a:lnTo>
                    <a:pt x="8181" y="4883"/>
                  </a:lnTo>
                  <a:lnTo>
                    <a:pt x="8013" y="5489"/>
                  </a:lnTo>
                  <a:lnTo>
                    <a:pt x="7845" y="5994"/>
                  </a:lnTo>
                  <a:lnTo>
                    <a:pt x="7710" y="6364"/>
                  </a:lnTo>
                  <a:lnTo>
                    <a:pt x="7542" y="6768"/>
                  </a:lnTo>
                  <a:lnTo>
                    <a:pt x="7171" y="7475"/>
                  </a:lnTo>
                  <a:lnTo>
                    <a:pt x="7441" y="7475"/>
                  </a:lnTo>
                  <a:lnTo>
                    <a:pt x="7777" y="6633"/>
                  </a:lnTo>
                  <a:lnTo>
                    <a:pt x="8080" y="5825"/>
                  </a:lnTo>
                  <a:lnTo>
                    <a:pt x="8383" y="4883"/>
                  </a:lnTo>
                  <a:lnTo>
                    <a:pt x="8417" y="4849"/>
                  </a:lnTo>
                  <a:lnTo>
                    <a:pt x="8417" y="4748"/>
                  </a:lnTo>
                  <a:lnTo>
                    <a:pt x="8552" y="4209"/>
                  </a:lnTo>
                  <a:lnTo>
                    <a:pt x="8585" y="3906"/>
                  </a:lnTo>
                  <a:lnTo>
                    <a:pt x="8585" y="3637"/>
                  </a:lnTo>
                  <a:lnTo>
                    <a:pt x="8552" y="3368"/>
                  </a:lnTo>
                  <a:lnTo>
                    <a:pt x="8518" y="3132"/>
                  </a:lnTo>
                  <a:lnTo>
                    <a:pt x="8417" y="2862"/>
                  </a:lnTo>
                  <a:lnTo>
                    <a:pt x="8282" y="2660"/>
                  </a:lnTo>
                  <a:lnTo>
                    <a:pt x="8148" y="2492"/>
                  </a:lnTo>
                  <a:lnTo>
                    <a:pt x="8013" y="2391"/>
                  </a:lnTo>
                  <a:lnTo>
                    <a:pt x="7643" y="2189"/>
                  </a:lnTo>
                  <a:lnTo>
                    <a:pt x="6902" y="1886"/>
                  </a:lnTo>
                  <a:lnTo>
                    <a:pt x="5050" y="1078"/>
                  </a:lnTo>
                  <a:lnTo>
                    <a:pt x="4175" y="708"/>
                  </a:lnTo>
                  <a:lnTo>
                    <a:pt x="3704" y="506"/>
                  </a:lnTo>
                  <a:lnTo>
                    <a:pt x="3199" y="304"/>
                  </a:lnTo>
                  <a:lnTo>
                    <a:pt x="2727" y="169"/>
                  </a:lnTo>
                  <a:lnTo>
                    <a:pt x="2222" y="34"/>
                  </a:lnTo>
                  <a:lnTo>
                    <a:pt x="171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20" name="Google Shape;720;p5"/>
            <p:cNvSpPr/>
            <p:nvPr/>
          </p:nvSpPr>
          <p:spPr>
            <a:xfrm>
              <a:off x="6519425" y="5245400"/>
              <a:ext cx="57250" cy="53900"/>
            </a:xfrm>
            <a:custGeom>
              <a:avLst/>
              <a:gdLst/>
              <a:ahLst/>
              <a:cxnLst/>
              <a:rect l="l" t="t" r="r" b="b"/>
              <a:pathLst>
                <a:path w="2290" h="2156" extrusionOk="0">
                  <a:moveTo>
                    <a:pt x="0" y="0"/>
                  </a:moveTo>
                  <a:lnTo>
                    <a:pt x="0" y="34"/>
                  </a:lnTo>
                  <a:lnTo>
                    <a:pt x="68" y="202"/>
                  </a:lnTo>
                  <a:lnTo>
                    <a:pt x="202" y="337"/>
                  </a:lnTo>
                  <a:lnTo>
                    <a:pt x="438" y="606"/>
                  </a:lnTo>
                  <a:lnTo>
                    <a:pt x="1010" y="1078"/>
                  </a:lnTo>
                  <a:lnTo>
                    <a:pt x="1549" y="1583"/>
                  </a:lnTo>
                  <a:lnTo>
                    <a:pt x="2088" y="2121"/>
                  </a:lnTo>
                  <a:lnTo>
                    <a:pt x="2155" y="2155"/>
                  </a:lnTo>
                  <a:lnTo>
                    <a:pt x="2223" y="2121"/>
                  </a:lnTo>
                  <a:lnTo>
                    <a:pt x="2290" y="2054"/>
                  </a:lnTo>
                  <a:lnTo>
                    <a:pt x="2290" y="2020"/>
                  </a:lnTo>
                  <a:lnTo>
                    <a:pt x="2256" y="1987"/>
                  </a:lnTo>
                  <a:lnTo>
                    <a:pt x="2021" y="1684"/>
                  </a:lnTo>
                  <a:lnTo>
                    <a:pt x="1751" y="1414"/>
                  </a:lnTo>
                  <a:lnTo>
                    <a:pt x="1179" y="909"/>
                  </a:lnTo>
                  <a:lnTo>
                    <a:pt x="640" y="404"/>
                  </a:lnTo>
                  <a:lnTo>
                    <a:pt x="337" y="169"/>
                  </a:lnTo>
                  <a:lnTo>
                    <a:pt x="202" y="68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21" name="Google Shape;721;p5"/>
            <p:cNvSpPr/>
            <p:nvPr/>
          </p:nvSpPr>
          <p:spPr>
            <a:xfrm>
              <a:off x="6448725" y="5146075"/>
              <a:ext cx="392250" cy="330800"/>
            </a:xfrm>
            <a:custGeom>
              <a:avLst/>
              <a:gdLst/>
              <a:ahLst/>
              <a:cxnLst/>
              <a:rect l="l" t="t" r="r" b="b"/>
              <a:pathLst>
                <a:path w="15690" h="13232" extrusionOk="0">
                  <a:moveTo>
                    <a:pt x="2929" y="640"/>
                  </a:moveTo>
                  <a:lnTo>
                    <a:pt x="3131" y="943"/>
                  </a:lnTo>
                  <a:lnTo>
                    <a:pt x="3165" y="977"/>
                  </a:lnTo>
                  <a:lnTo>
                    <a:pt x="3098" y="977"/>
                  </a:lnTo>
                  <a:lnTo>
                    <a:pt x="3030" y="909"/>
                  </a:lnTo>
                  <a:lnTo>
                    <a:pt x="2997" y="808"/>
                  </a:lnTo>
                  <a:lnTo>
                    <a:pt x="2929" y="640"/>
                  </a:lnTo>
                  <a:close/>
                  <a:moveTo>
                    <a:pt x="2458" y="270"/>
                  </a:moveTo>
                  <a:lnTo>
                    <a:pt x="2626" y="337"/>
                  </a:lnTo>
                  <a:lnTo>
                    <a:pt x="2593" y="371"/>
                  </a:lnTo>
                  <a:lnTo>
                    <a:pt x="2626" y="573"/>
                  </a:lnTo>
                  <a:lnTo>
                    <a:pt x="2694" y="808"/>
                  </a:lnTo>
                  <a:lnTo>
                    <a:pt x="2761" y="1044"/>
                  </a:lnTo>
                  <a:lnTo>
                    <a:pt x="2828" y="1112"/>
                  </a:lnTo>
                  <a:lnTo>
                    <a:pt x="2896" y="1179"/>
                  </a:lnTo>
                  <a:lnTo>
                    <a:pt x="3064" y="1280"/>
                  </a:lnTo>
                  <a:lnTo>
                    <a:pt x="3266" y="1381"/>
                  </a:lnTo>
                  <a:lnTo>
                    <a:pt x="3502" y="1448"/>
                  </a:lnTo>
                  <a:lnTo>
                    <a:pt x="3603" y="1448"/>
                  </a:lnTo>
                  <a:lnTo>
                    <a:pt x="3670" y="1415"/>
                  </a:lnTo>
                  <a:lnTo>
                    <a:pt x="3704" y="1448"/>
                  </a:lnTo>
                  <a:lnTo>
                    <a:pt x="3737" y="1650"/>
                  </a:lnTo>
                  <a:lnTo>
                    <a:pt x="3737" y="1920"/>
                  </a:lnTo>
                  <a:lnTo>
                    <a:pt x="3704" y="1886"/>
                  </a:lnTo>
                  <a:lnTo>
                    <a:pt x="3434" y="1852"/>
                  </a:lnTo>
                  <a:lnTo>
                    <a:pt x="3300" y="1852"/>
                  </a:lnTo>
                  <a:lnTo>
                    <a:pt x="3165" y="1785"/>
                  </a:lnTo>
                  <a:lnTo>
                    <a:pt x="3064" y="1751"/>
                  </a:lnTo>
                  <a:lnTo>
                    <a:pt x="2963" y="1718"/>
                  </a:lnTo>
                  <a:lnTo>
                    <a:pt x="2862" y="1684"/>
                  </a:lnTo>
                  <a:lnTo>
                    <a:pt x="2761" y="1617"/>
                  </a:lnTo>
                  <a:lnTo>
                    <a:pt x="2593" y="1482"/>
                  </a:lnTo>
                  <a:lnTo>
                    <a:pt x="2391" y="1280"/>
                  </a:lnTo>
                  <a:lnTo>
                    <a:pt x="2189" y="1044"/>
                  </a:lnTo>
                  <a:lnTo>
                    <a:pt x="2121" y="909"/>
                  </a:lnTo>
                  <a:lnTo>
                    <a:pt x="2054" y="741"/>
                  </a:lnTo>
                  <a:lnTo>
                    <a:pt x="1987" y="438"/>
                  </a:lnTo>
                  <a:lnTo>
                    <a:pt x="2054" y="438"/>
                  </a:lnTo>
                  <a:lnTo>
                    <a:pt x="2088" y="404"/>
                  </a:lnTo>
                  <a:lnTo>
                    <a:pt x="2121" y="337"/>
                  </a:lnTo>
                  <a:lnTo>
                    <a:pt x="2189" y="303"/>
                  </a:lnTo>
                  <a:lnTo>
                    <a:pt x="2290" y="270"/>
                  </a:lnTo>
                  <a:close/>
                  <a:moveTo>
                    <a:pt x="1886" y="371"/>
                  </a:moveTo>
                  <a:lnTo>
                    <a:pt x="1919" y="404"/>
                  </a:lnTo>
                  <a:lnTo>
                    <a:pt x="1886" y="573"/>
                  </a:lnTo>
                  <a:lnTo>
                    <a:pt x="1886" y="741"/>
                  </a:lnTo>
                  <a:lnTo>
                    <a:pt x="1919" y="909"/>
                  </a:lnTo>
                  <a:lnTo>
                    <a:pt x="1987" y="1078"/>
                  </a:lnTo>
                  <a:lnTo>
                    <a:pt x="2222" y="1381"/>
                  </a:lnTo>
                  <a:lnTo>
                    <a:pt x="2458" y="1650"/>
                  </a:lnTo>
                  <a:lnTo>
                    <a:pt x="2593" y="1751"/>
                  </a:lnTo>
                  <a:lnTo>
                    <a:pt x="2694" y="1852"/>
                  </a:lnTo>
                  <a:lnTo>
                    <a:pt x="2795" y="1886"/>
                  </a:lnTo>
                  <a:lnTo>
                    <a:pt x="2929" y="1920"/>
                  </a:lnTo>
                  <a:lnTo>
                    <a:pt x="3030" y="1953"/>
                  </a:lnTo>
                  <a:lnTo>
                    <a:pt x="3131" y="1987"/>
                  </a:lnTo>
                  <a:lnTo>
                    <a:pt x="3266" y="2054"/>
                  </a:lnTo>
                  <a:lnTo>
                    <a:pt x="3434" y="2088"/>
                  </a:lnTo>
                  <a:lnTo>
                    <a:pt x="3569" y="2054"/>
                  </a:lnTo>
                  <a:lnTo>
                    <a:pt x="3737" y="1987"/>
                  </a:lnTo>
                  <a:lnTo>
                    <a:pt x="3704" y="2189"/>
                  </a:lnTo>
                  <a:lnTo>
                    <a:pt x="3670" y="2391"/>
                  </a:lnTo>
                  <a:lnTo>
                    <a:pt x="3603" y="2593"/>
                  </a:lnTo>
                  <a:lnTo>
                    <a:pt x="3502" y="2795"/>
                  </a:lnTo>
                  <a:lnTo>
                    <a:pt x="3401" y="2963"/>
                  </a:lnTo>
                  <a:lnTo>
                    <a:pt x="3300" y="3132"/>
                  </a:lnTo>
                  <a:lnTo>
                    <a:pt x="3131" y="3266"/>
                  </a:lnTo>
                  <a:lnTo>
                    <a:pt x="2997" y="3367"/>
                  </a:lnTo>
                  <a:lnTo>
                    <a:pt x="2963" y="3401"/>
                  </a:lnTo>
                  <a:lnTo>
                    <a:pt x="2997" y="3435"/>
                  </a:lnTo>
                  <a:lnTo>
                    <a:pt x="3165" y="3435"/>
                  </a:lnTo>
                  <a:lnTo>
                    <a:pt x="3300" y="3401"/>
                  </a:lnTo>
                  <a:lnTo>
                    <a:pt x="3535" y="3805"/>
                  </a:lnTo>
                  <a:lnTo>
                    <a:pt x="3805" y="4175"/>
                  </a:lnTo>
                  <a:lnTo>
                    <a:pt x="4377" y="4916"/>
                  </a:lnTo>
                  <a:lnTo>
                    <a:pt x="4680" y="5253"/>
                  </a:lnTo>
                  <a:lnTo>
                    <a:pt x="5051" y="5522"/>
                  </a:lnTo>
                  <a:lnTo>
                    <a:pt x="5286" y="5724"/>
                  </a:lnTo>
                  <a:lnTo>
                    <a:pt x="5488" y="5926"/>
                  </a:lnTo>
                  <a:lnTo>
                    <a:pt x="5892" y="6397"/>
                  </a:lnTo>
                  <a:lnTo>
                    <a:pt x="5791" y="6532"/>
                  </a:lnTo>
                  <a:lnTo>
                    <a:pt x="5724" y="6667"/>
                  </a:lnTo>
                  <a:lnTo>
                    <a:pt x="5623" y="6835"/>
                  </a:lnTo>
                  <a:lnTo>
                    <a:pt x="5556" y="7003"/>
                  </a:lnTo>
                  <a:lnTo>
                    <a:pt x="5421" y="6902"/>
                  </a:lnTo>
                  <a:lnTo>
                    <a:pt x="5253" y="6835"/>
                  </a:lnTo>
                  <a:lnTo>
                    <a:pt x="5051" y="6734"/>
                  </a:lnTo>
                  <a:lnTo>
                    <a:pt x="4882" y="6633"/>
                  </a:lnTo>
                  <a:lnTo>
                    <a:pt x="4579" y="6397"/>
                  </a:lnTo>
                  <a:lnTo>
                    <a:pt x="4310" y="6162"/>
                  </a:lnTo>
                  <a:lnTo>
                    <a:pt x="4040" y="5859"/>
                  </a:lnTo>
                  <a:lnTo>
                    <a:pt x="3064" y="4748"/>
                  </a:lnTo>
                  <a:lnTo>
                    <a:pt x="2727" y="4276"/>
                  </a:lnTo>
                  <a:lnTo>
                    <a:pt x="2525" y="4074"/>
                  </a:lnTo>
                  <a:lnTo>
                    <a:pt x="2290" y="3872"/>
                  </a:lnTo>
                  <a:lnTo>
                    <a:pt x="2525" y="3805"/>
                  </a:lnTo>
                  <a:lnTo>
                    <a:pt x="2559" y="3771"/>
                  </a:lnTo>
                  <a:lnTo>
                    <a:pt x="2593" y="3738"/>
                  </a:lnTo>
                  <a:lnTo>
                    <a:pt x="2559" y="3637"/>
                  </a:lnTo>
                  <a:lnTo>
                    <a:pt x="2492" y="3603"/>
                  </a:lnTo>
                  <a:lnTo>
                    <a:pt x="2458" y="3569"/>
                  </a:lnTo>
                  <a:lnTo>
                    <a:pt x="2391" y="3603"/>
                  </a:lnTo>
                  <a:lnTo>
                    <a:pt x="2222" y="3670"/>
                  </a:lnTo>
                  <a:lnTo>
                    <a:pt x="2054" y="3704"/>
                  </a:lnTo>
                  <a:lnTo>
                    <a:pt x="1886" y="3704"/>
                  </a:lnTo>
                  <a:lnTo>
                    <a:pt x="1717" y="3670"/>
                  </a:lnTo>
                  <a:lnTo>
                    <a:pt x="1347" y="3569"/>
                  </a:lnTo>
                  <a:lnTo>
                    <a:pt x="1044" y="3435"/>
                  </a:lnTo>
                  <a:lnTo>
                    <a:pt x="808" y="3300"/>
                  </a:lnTo>
                  <a:lnTo>
                    <a:pt x="606" y="3165"/>
                  </a:lnTo>
                  <a:lnTo>
                    <a:pt x="438" y="2997"/>
                  </a:lnTo>
                  <a:lnTo>
                    <a:pt x="337" y="2795"/>
                  </a:lnTo>
                  <a:lnTo>
                    <a:pt x="270" y="2593"/>
                  </a:lnTo>
                  <a:lnTo>
                    <a:pt x="270" y="2357"/>
                  </a:lnTo>
                  <a:lnTo>
                    <a:pt x="270" y="2122"/>
                  </a:lnTo>
                  <a:lnTo>
                    <a:pt x="303" y="1886"/>
                  </a:lnTo>
                  <a:lnTo>
                    <a:pt x="404" y="1617"/>
                  </a:lnTo>
                  <a:lnTo>
                    <a:pt x="573" y="1381"/>
                  </a:lnTo>
                  <a:lnTo>
                    <a:pt x="741" y="1179"/>
                  </a:lnTo>
                  <a:lnTo>
                    <a:pt x="943" y="977"/>
                  </a:lnTo>
                  <a:lnTo>
                    <a:pt x="1179" y="808"/>
                  </a:lnTo>
                  <a:lnTo>
                    <a:pt x="1414" y="640"/>
                  </a:lnTo>
                  <a:lnTo>
                    <a:pt x="1886" y="371"/>
                  </a:lnTo>
                  <a:close/>
                  <a:moveTo>
                    <a:pt x="2290" y="0"/>
                  </a:moveTo>
                  <a:lnTo>
                    <a:pt x="2189" y="34"/>
                  </a:lnTo>
                  <a:lnTo>
                    <a:pt x="2054" y="68"/>
                  </a:lnTo>
                  <a:lnTo>
                    <a:pt x="1987" y="169"/>
                  </a:lnTo>
                  <a:lnTo>
                    <a:pt x="1616" y="303"/>
                  </a:lnTo>
                  <a:lnTo>
                    <a:pt x="1246" y="505"/>
                  </a:lnTo>
                  <a:lnTo>
                    <a:pt x="909" y="741"/>
                  </a:lnTo>
                  <a:lnTo>
                    <a:pt x="573" y="1011"/>
                  </a:lnTo>
                  <a:lnTo>
                    <a:pt x="303" y="1347"/>
                  </a:lnTo>
                  <a:lnTo>
                    <a:pt x="202" y="1516"/>
                  </a:lnTo>
                  <a:lnTo>
                    <a:pt x="135" y="1684"/>
                  </a:lnTo>
                  <a:lnTo>
                    <a:pt x="68" y="1886"/>
                  </a:lnTo>
                  <a:lnTo>
                    <a:pt x="0" y="2088"/>
                  </a:lnTo>
                  <a:lnTo>
                    <a:pt x="0" y="2256"/>
                  </a:lnTo>
                  <a:lnTo>
                    <a:pt x="0" y="2458"/>
                  </a:lnTo>
                  <a:lnTo>
                    <a:pt x="68" y="2660"/>
                  </a:lnTo>
                  <a:lnTo>
                    <a:pt x="101" y="2829"/>
                  </a:lnTo>
                  <a:lnTo>
                    <a:pt x="202" y="2963"/>
                  </a:lnTo>
                  <a:lnTo>
                    <a:pt x="303" y="3132"/>
                  </a:lnTo>
                  <a:lnTo>
                    <a:pt x="539" y="3401"/>
                  </a:lnTo>
                  <a:lnTo>
                    <a:pt x="842" y="3603"/>
                  </a:lnTo>
                  <a:lnTo>
                    <a:pt x="1145" y="3805"/>
                  </a:lnTo>
                  <a:lnTo>
                    <a:pt x="1515" y="3906"/>
                  </a:lnTo>
                  <a:lnTo>
                    <a:pt x="1886" y="3940"/>
                  </a:lnTo>
                  <a:lnTo>
                    <a:pt x="2054" y="3940"/>
                  </a:lnTo>
                  <a:lnTo>
                    <a:pt x="2222" y="3906"/>
                  </a:lnTo>
                  <a:lnTo>
                    <a:pt x="2357" y="4175"/>
                  </a:lnTo>
                  <a:lnTo>
                    <a:pt x="2492" y="4445"/>
                  </a:lnTo>
                  <a:lnTo>
                    <a:pt x="2660" y="4680"/>
                  </a:lnTo>
                  <a:lnTo>
                    <a:pt x="2862" y="4950"/>
                  </a:lnTo>
                  <a:lnTo>
                    <a:pt x="3300" y="5421"/>
                  </a:lnTo>
                  <a:lnTo>
                    <a:pt x="3737" y="5825"/>
                  </a:lnTo>
                  <a:lnTo>
                    <a:pt x="4175" y="6330"/>
                  </a:lnTo>
                  <a:lnTo>
                    <a:pt x="4680" y="6801"/>
                  </a:lnTo>
                  <a:lnTo>
                    <a:pt x="4882" y="6936"/>
                  </a:lnTo>
                  <a:lnTo>
                    <a:pt x="5084" y="7037"/>
                  </a:lnTo>
                  <a:lnTo>
                    <a:pt x="5320" y="7138"/>
                  </a:lnTo>
                  <a:lnTo>
                    <a:pt x="5522" y="7273"/>
                  </a:lnTo>
                  <a:lnTo>
                    <a:pt x="5589" y="7306"/>
                  </a:lnTo>
                  <a:lnTo>
                    <a:pt x="5657" y="7273"/>
                  </a:lnTo>
                  <a:lnTo>
                    <a:pt x="5690" y="7239"/>
                  </a:lnTo>
                  <a:lnTo>
                    <a:pt x="5724" y="7172"/>
                  </a:lnTo>
                  <a:lnTo>
                    <a:pt x="5791" y="7003"/>
                  </a:lnTo>
                  <a:lnTo>
                    <a:pt x="5892" y="6869"/>
                  </a:lnTo>
                  <a:lnTo>
                    <a:pt x="7003" y="7710"/>
                  </a:lnTo>
                  <a:lnTo>
                    <a:pt x="8148" y="8485"/>
                  </a:lnTo>
                  <a:lnTo>
                    <a:pt x="8720" y="8855"/>
                  </a:lnTo>
                  <a:lnTo>
                    <a:pt x="9326" y="9226"/>
                  </a:lnTo>
                  <a:lnTo>
                    <a:pt x="9932" y="9562"/>
                  </a:lnTo>
                  <a:lnTo>
                    <a:pt x="10572" y="9865"/>
                  </a:lnTo>
                  <a:lnTo>
                    <a:pt x="11279" y="10135"/>
                  </a:lnTo>
                  <a:lnTo>
                    <a:pt x="11986" y="10370"/>
                  </a:lnTo>
                  <a:lnTo>
                    <a:pt x="12727" y="10606"/>
                  </a:lnTo>
                  <a:lnTo>
                    <a:pt x="13400" y="10875"/>
                  </a:lnTo>
                  <a:lnTo>
                    <a:pt x="13737" y="11044"/>
                  </a:lnTo>
                  <a:lnTo>
                    <a:pt x="14040" y="11212"/>
                  </a:lnTo>
                  <a:lnTo>
                    <a:pt x="14309" y="11448"/>
                  </a:lnTo>
                  <a:lnTo>
                    <a:pt x="14579" y="11683"/>
                  </a:lnTo>
                  <a:lnTo>
                    <a:pt x="14814" y="11953"/>
                  </a:lnTo>
                  <a:lnTo>
                    <a:pt x="14983" y="12256"/>
                  </a:lnTo>
                  <a:lnTo>
                    <a:pt x="15151" y="12592"/>
                  </a:lnTo>
                  <a:lnTo>
                    <a:pt x="15286" y="12996"/>
                  </a:lnTo>
                  <a:lnTo>
                    <a:pt x="15353" y="13232"/>
                  </a:lnTo>
                  <a:lnTo>
                    <a:pt x="15690" y="13232"/>
                  </a:lnTo>
                  <a:lnTo>
                    <a:pt x="15622" y="12895"/>
                  </a:lnTo>
                  <a:lnTo>
                    <a:pt x="15521" y="12592"/>
                  </a:lnTo>
                  <a:lnTo>
                    <a:pt x="15420" y="12323"/>
                  </a:lnTo>
                  <a:lnTo>
                    <a:pt x="15286" y="12054"/>
                  </a:lnTo>
                  <a:lnTo>
                    <a:pt x="15151" y="11818"/>
                  </a:lnTo>
                  <a:lnTo>
                    <a:pt x="14983" y="11616"/>
                  </a:lnTo>
                  <a:lnTo>
                    <a:pt x="14814" y="11414"/>
                  </a:lnTo>
                  <a:lnTo>
                    <a:pt x="14612" y="11212"/>
                  </a:lnTo>
                  <a:lnTo>
                    <a:pt x="14377" y="11044"/>
                  </a:lnTo>
                  <a:lnTo>
                    <a:pt x="13939" y="10741"/>
                  </a:lnTo>
                  <a:lnTo>
                    <a:pt x="13400" y="10505"/>
                  </a:lnTo>
                  <a:lnTo>
                    <a:pt x="12862" y="10303"/>
                  </a:lnTo>
                  <a:lnTo>
                    <a:pt x="12289" y="10101"/>
                  </a:lnTo>
                  <a:lnTo>
                    <a:pt x="11548" y="9865"/>
                  </a:lnTo>
                  <a:lnTo>
                    <a:pt x="10841" y="9562"/>
                  </a:lnTo>
                  <a:lnTo>
                    <a:pt x="10168" y="9259"/>
                  </a:lnTo>
                  <a:lnTo>
                    <a:pt x="9495" y="8922"/>
                  </a:lnTo>
                  <a:lnTo>
                    <a:pt x="8855" y="8552"/>
                  </a:lnTo>
                  <a:lnTo>
                    <a:pt x="8182" y="8148"/>
                  </a:lnTo>
                  <a:lnTo>
                    <a:pt x="6936" y="7306"/>
                  </a:lnTo>
                  <a:lnTo>
                    <a:pt x="6027" y="6667"/>
                  </a:lnTo>
                  <a:lnTo>
                    <a:pt x="6094" y="6532"/>
                  </a:lnTo>
                  <a:lnTo>
                    <a:pt x="6162" y="6364"/>
                  </a:lnTo>
                  <a:lnTo>
                    <a:pt x="6162" y="6330"/>
                  </a:lnTo>
                  <a:lnTo>
                    <a:pt x="6128" y="6296"/>
                  </a:lnTo>
                  <a:lnTo>
                    <a:pt x="6027" y="6296"/>
                  </a:lnTo>
                  <a:lnTo>
                    <a:pt x="5926" y="6061"/>
                  </a:lnTo>
                  <a:lnTo>
                    <a:pt x="5825" y="5892"/>
                  </a:lnTo>
                  <a:lnTo>
                    <a:pt x="5657" y="5724"/>
                  </a:lnTo>
                  <a:lnTo>
                    <a:pt x="5488" y="5556"/>
                  </a:lnTo>
                  <a:lnTo>
                    <a:pt x="5152" y="5286"/>
                  </a:lnTo>
                  <a:lnTo>
                    <a:pt x="4781" y="5017"/>
                  </a:lnTo>
                  <a:lnTo>
                    <a:pt x="4108" y="4108"/>
                  </a:lnTo>
                  <a:lnTo>
                    <a:pt x="3670" y="3569"/>
                  </a:lnTo>
                  <a:lnTo>
                    <a:pt x="3502" y="3401"/>
                  </a:lnTo>
                  <a:lnTo>
                    <a:pt x="3434" y="3367"/>
                  </a:lnTo>
                  <a:lnTo>
                    <a:pt x="3401" y="3367"/>
                  </a:lnTo>
                  <a:lnTo>
                    <a:pt x="3502" y="3266"/>
                  </a:lnTo>
                  <a:lnTo>
                    <a:pt x="3603" y="3165"/>
                  </a:lnTo>
                  <a:lnTo>
                    <a:pt x="3737" y="2930"/>
                  </a:lnTo>
                  <a:lnTo>
                    <a:pt x="3838" y="2593"/>
                  </a:lnTo>
                  <a:lnTo>
                    <a:pt x="3906" y="2256"/>
                  </a:lnTo>
                  <a:lnTo>
                    <a:pt x="3906" y="1920"/>
                  </a:lnTo>
                  <a:lnTo>
                    <a:pt x="3906" y="1583"/>
                  </a:lnTo>
                  <a:lnTo>
                    <a:pt x="3838" y="1280"/>
                  </a:lnTo>
                  <a:lnTo>
                    <a:pt x="3805" y="1044"/>
                  </a:lnTo>
                  <a:lnTo>
                    <a:pt x="3670" y="842"/>
                  </a:lnTo>
                  <a:lnTo>
                    <a:pt x="3502" y="640"/>
                  </a:lnTo>
                  <a:lnTo>
                    <a:pt x="3232" y="438"/>
                  </a:lnTo>
                  <a:lnTo>
                    <a:pt x="2963" y="236"/>
                  </a:lnTo>
                  <a:lnTo>
                    <a:pt x="2694" y="101"/>
                  </a:lnTo>
                  <a:lnTo>
                    <a:pt x="242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22" name="Google Shape;722;p5"/>
            <p:cNvSpPr/>
            <p:nvPr/>
          </p:nvSpPr>
          <p:spPr>
            <a:xfrm>
              <a:off x="7192775" y="5434775"/>
              <a:ext cx="98500" cy="42100"/>
            </a:xfrm>
            <a:custGeom>
              <a:avLst/>
              <a:gdLst/>
              <a:ahLst/>
              <a:cxnLst/>
              <a:rect l="l" t="t" r="r" b="b"/>
              <a:pathLst>
                <a:path w="3940" h="1684" extrusionOk="0">
                  <a:moveTo>
                    <a:pt x="1886" y="1"/>
                  </a:moveTo>
                  <a:lnTo>
                    <a:pt x="1583" y="34"/>
                  </a:lnTo>
                  <a:lnTo>
                    <a:pt x="1348" y="102"/>
                  </a:lnTo>
                  <a:lnTo>
                    <a:pt x="1146" y="203"/>
                  </a:lnTo>
                  <a:lnTo>
                    <a:pt x="977" y="337"/>
                  </a:lnTo>
                  <a:lnTo>
                    <a:pt x="843" y="506"/>
                  </a:lnTo>
                  <a:lnTo>
                    <a:pt x="573" y="910"/>
                  </a:lnTo>
                  <a:lnTo>
                    <a:pt x="338" y="1280"/>
                  </a:lnTo>
                  <a:lnTo>
                    <a:pt x="169" y="1516"/>
                  </a:lnTo>
                  <a:lnTo>
                    <a:pt x="1" y="1684"/>
                  </a:lnTo>
                  <a:lnTo>
                    <a:pt x="506" y="1684"/>
                  </a:lnTo>
                  <a:lnTo>
                    <a:pt x="674" y="1516"/>
                  </a:lnTo>
                  <a:lnTo>
                    <a:pt x="775" y="1347"/>
                  </a:lnTo>
                  <a:lnTo>
                    <a:pt x="1078" y="910"/>
                  </a:lnTo>
                  <a:lnTo>
                    <a:pt x="1247" y="708"/>
                  </a:lnTo>
                  <a:lnTo>
                    <a:pt x="1415" y="573"/>
                  </a:lnTo>
                  <a:lnTo>
                    <a:pt x="1617" y="472"/>
                  </a:lnTo>
                  <a:lnTo>
                    <a:pt x="1853" y="405"/>
                  </a:lnTo>
                  <a:lnTo>
                    <a:pt x="2088" y="405"/>
                  </a:lnTo>
                  <a:lnTo>
                    <a:pt x="2391" y="438"/>
                  </a:lnTo>
                  <a:lnTo>
                    <a:pt x="2795" y="539"/>
                  </a:lnTo>
                  <a:lnTo>
                    <a:pt x="3166" y="674"/>
                  </a:lnTo>
                  <a:lnTo>
                    <a:pt x="3570" y="809"/>
                  </a:lnTo>
                  <a:lnTo>
                    <a:pt x="3940" y="943"/>
                  </a:lnTo>
                  <a:lnTo>
                    <a:pt x="3940" y="539"/>
                  </a:lnTo>
                  <a:lnTo>
                    <a:pt x="3368" y="337"/>
                  </a:lnTo>
                  <a:lnTo>
                    <a:pt x="2762" y="135"/>
                  </a:lnTo>
                  <a:lnTo>
                    <a:pt x="2492" y="68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23" name="Google Shape;723;p5"/>
            <p:cNvSpPr/>
            <p:nvPr/>
          </p:nvSpPr>
          <p:spPr>
            <a:xfrm>
              <a:off x="6474825" y="5198250"/>
              <a:ext cx="22750" cy="21925"/>
            </a:xfrm>
            <a:custGeom>
              <a:avLst/>
              <a:gdLst/>
              <a:ahLst/>
              <a:cxnLst/>
              <a:rect l="l" t="t" r="r" b="b"/>
              <a:pathLst>
                <a:path w="910" h="877" extrusionOk="0">
                  <a:moveTo>
                    <a:pt x="673" y="1"/>
                  </a:moveTo>
                  <a:lnTo>
                    <a:pt x="606" y="35"/>
                  </a:lnTo>
                  <a:lnTo>
                    <a:pt x="303" y="338"/>
                  </a:lnTo>
                  <a:lnTo>
                    <a:pt x="168" y="506"/>
                  </a:lnTo>
                  <a:lnTo>
                    <a:pt x="34" y="641"/>
                  </a:lnTo>
                  <a:lnTo>
                    <a:pt x="0" y="708"/>
                  </a:lnTo>
                  <a:lnTo>
                    <a:pt x="0" y="742"/>
                  </a:lnTo>
                  <a:lnTo>
                    <a:pt x="67" y="843"/>
                  </a:lnTo>
                  <a:lnTo>
                    <a:pt x="135" y="876"/>
                  </a:lnTo>
                  <a:lnTo>
                    <a:pt x="236" y="876"/>
                  </a:lnTo>
                  <a:lnTo>
                    <a:pt x="404" y="742"/>
                  </a:lnTo>
                  <a:lnTo>
                    <a:pt x="539" y="607"/>
                  </a:lnTo>
                  <a:lnTo>
                    <a:pt x="842" y="304"/>
                  </a:lnTo>
                  <a:lnTo>
                    <a:pt x="909" y="237"/>
                  </a:lnTo>
                  <a:lnTo>
                    <a:pt x="909" y="169"/>
                  </a:lnTo>
                  <a:lnTo>
                    <a:pt x="875" y="102"/>
                  </a:lnTo>
                  <a:lnTo>
                    <a:pt x="842" y="68"/>
                  </a:lnTo>
                  <a:lnTo>
                    <a:pt x="77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24" name="Google Shape;724;p5"/>
            <p:cNvSpPr/>
            <p:nvPr/>
          </p:nvSpPr>
          <p:spPr>
            <a:xfrm>
              <a:off x="4037250" y="5245400"/>
              <a:ext cx="38750" cy="106075"/>
            </a:xfrm>
            <a:custGeom>
              <a:avLst/>
              <a:gdLst/>
              <a:ahLst/>
              <a:cxnLst/>
              <a:rect l="l" t="t" r="r" b="b"/>
              <a:pathLst>
                <a:path w="1550" h="4243" extrusionOk="0">
                  <a:moveTo>
                    <a:pt x="1515" y="0"/>
                  </a:moveTo>
                  <a:lnTo>
                    <a:pt x="1515" y="34"/>
                  </a:lnTo>
                  <a:lnTo>
                    <a:pt x="741" y="2088"/>
                  </a:lnTo>
                  <a:lnTo>
                    <a:pt x="337" y="3131"/>
                  </a:lnTo>
                  <a:lnTo>
                    <a:pt x="0" y="4175"/>
                  </a:lnTo>
                  <a:lnTo>
                    <a:pt x="0" y="4209"/>
                  </a:lnTo>
                  <a:lnTo>
                    <a:pt x="34" y="4242"/>
                  </a:lnTo>
                  <a:lnTo>
                    <a:pt x="68" y="4242"/>
                  </a:lnTo>
                  <a:lnTo>
                    <a:pt x="68" y="4209"/>
                  </a:lnTo>
                  <a:lnTo>
                    <a:pt x="505" y="3131"/>
                  </a:lnTo>
                  <a:lnTo>
                    <a:pt x="909" y="2020"/>
                  </a:lnTo>
                  <a:lnTo>
                    <a:pt x="1145" y="1549"/>
                  </a:lnTo>
                  <a:lnTo>
                    <a:pt x="1347" y="1044"/>
                  </a:lnTo>
                  <a:lnTo>
                    <a:pt x="1448" y="775"/>
                  </a:lnTo>
                  <a:lnTo>
                    <a:pt x="1549" y="505"/>
                  </a:lnTo>
                  <a:lnTo>
                    <a:pt x="1549" y="270"/>
                  </a:lnTo>
                  <a:lnTo>
                    <a:pt x="1549" y="34"/>
                  </a:lnTo>
                  <a:lnTo>
                    <a:pt x="151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25" name="Google Shape;725;p5"/>
            <p:cNvSpPr/>
            <p:nvPr/>
          </p:nvSpPr>
          <p:spPr>
            <a:xfrm>
              <a:off x="4124775" y="5049275"/>
              <a:ext cx="64850" cy="42125"/>
            </a:xfrm>
            <a:custGeom>
              <a:avLst/>
              <a:gdLst/>
              <a:ahLst/>
              <a:cxnLst/>
              <a:rect l="l" t="t" r="r" b="b"/>
              <a:pathLst>
                <a:path w="2594" h="1685" extrusionOk="0">
                  <a:moveTo>
                    <a:pt x="2560" y="1"/>
                  </a:moveTo>
                  <a:lnTo>
                    <a:pt x="2526" y="34"/>
                  </a:lnTo>
                  <a:lnTo>
                    <a:pt x="2391" y="270"/>
                  </a:lnTo>
                  <a:lnTo>
                    <a:pt x="2223" y="539"/>
                  </a:lnTo>
                  <a:lnTo>
                    <a:pt x="2088" y="809"/>
                  </a:lnTo>
                  <a:lnTo>
                    <a:pt x="1886" y="1078"/>
                  </a:lnTo>
                  <a:lnTo>
                    <a:pt x="1651" y="1246"/>
                  </a:lnTo>
                  <a:lnTo>
                    <a:pt x="1381" y="1381"/>
                  </a:lnTo>
                  <a:lnTo>
                    <a:pt x="1146" y="1448"/>
                  </a:lnTo>
                  <a:lnTo>
                    <a:pt x="876" y="1448"/>
                  </a:lnTo>
                  <a:lnTo>
                    <a:pt x="641" y="1381"/>
                  </a:lnTo>
                  <a:lnTo>
                    <a:pt x="405" y="1246"/>
                  </a:lnTo>
                  <a:lnTo>
                    <a:pt x="304" y="1145"/>
                  </a:lnTo>
                  <a:lnTo>
                    <a:pt x="237" y="1044"/>
                  </a:lnTo>
                  <a:lnTo>
                    <a:pt x="169" y="910"/>
                  </a:lnTo>
                  <a:lnTo>
                    <a:pt x="102" y="741"/>
                  </a:lnTo>
                  <a:lnTo>
                    <a:pt x="68" y="708"/>
                  </a:lnTo>
                  <a:lnTo>
                    <a:pt x="35" y="708"/>
                  </a:lnTo>
                  <a:lnTo>
                    <a:pt x="35" y="741"/>
                  </a:lnTo>
                  <a:lnTo>
                    <a:pt x="1" y="876"/>
                  </a:lnTo>
                  <a:lnTo>
                    <a:pt x="1" y="977"/>
                  </a:lnTo>
                  <a:lnTo>
                    <a:pt x="68" y="1179"/>
                  </a:lnTo>
                  <a:lnTo>
                    <a:pt x="203" y="1347"/>
                  </a:lnTo>
                  <a:lnTo>
                    <a:pt x="371" y="1482"/>
                  </a:lnTo>
                  <a:lnTo>
                    <a:pt x="573" y="1583"/>
                  </a:lnTo>
                  <a:lnTo>
                    <a:pt x="775" y="1650"/>
                  </a:lnTo>
                  <a:lnTo>
                    <a:pt x="1011" y="1684"/>
                  </a:lnTo>
                  <a:lnTo>
                    <a:pt x="1213" y="1684"/>
                  </a:lnTo>
                  <a:lnTo>
                    <a:pt x="1449" y="1617"/>
                  </a:lnTo>
                  <a:lnTo>
                    <a:pt x="1684" y="1482"/>
                  </a:lnTo>
                  <a:lnTo>
                    <a:pt x="1954" y="1280"/>
                  </a:lnTo>
                  <a:lnTo>
                    <a:pt x="2156" y="1078"/>
                  </a:lnTo>
                  <a:lnTo>
                    <a:pt x="2358" y="809"/>
                  </a:lnTo>
                  <a:lnTo>
                    <a:pt x="2492" y="573"/>
                  </a:lnTo>
                  <a:lnTo>
                    <a:pt x="2593" y="304"/>
                  </a:lnTo>
                  <a:lnTo>
                    <a:pt x="2593" y="34"/>
                  </a:lnTo>
                  <a:lnTo>
                    <a:pt x="256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26" name="Google Shape;726;p5"/>
            <p:cNvSpPr/>
            <p:nvPr/>
          </p:nvSpPr>
          <p:spPr>
            <a:xfrm>
              <a:off x="4039775" y="2891150"/>
              <a:ext cx="5075" cy="5925"/>
            </a:xfrm>
            <a:custGeom>
              <a:avLst/>
              <a:gdLst/>
              <a:ahLst/>
              <a:cxnLst/>
              <a:rect l="l" t="t" r="r" b="b"/>
              <a:pathLst>
                <a:path w="203" h="237" extrusionOk="0">
                  <a:moveTo>
                    <a:pt x="0" y="1"/>
                  </a:moveTo>
                  <a:lnTo>
                    <a:pt x="0" y="135"/>
                  </a:lnTo>
                  <a:lnTo>
                    <a:pt x="34" y="203"/>
                  </a:lnTo>
                  <a:lnTo>
                    <a:pt x="101" y="236"/>
                  </a:lnTo>
                  <a:lnTo>
                    <a:pt x="169" y="203"/>
                  </a:lnTo>
                  <a:lnTo>
                    <a:pt x="202" y="135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27" name="Google Shape;727;p5"/>
            <p:cNvSpPr/>
            <p:nvPr/>
          </p:nvSpPr>
          <p:spPr>
            <a:xfrm>
              <a:off x="4015375" y="4990350"/>
              <a:ext cx="185175" cy="365325"/>
            </a:xfrm>
            <a:custGeom>
              <a:avLst/>
              <a:gdLst/>
              <a:ahLst/>
              <a:cxnLst/>
              <a:rect l="l" t="t" r="r" b="b"/>
              <a:pathLst>
                <a:path w="7407" h="14613" extrusionOk="0">
                  <a:moveTo>
                    <a:pt x="5993" y="1"/>
                  </a:moveTo>
                  <a:lnTo>
                    <a:pt x="5825" y="35"/>
                  </a:lnTo>
                  <a:lnTo>
                    <a:pt x="5656" y="102"/>
                  </a:lnTo>
                  <a:lnTo>
                    <a:pt x="5488" y="169"/>
                  </a:lnTo>
                  <a:lnTo>
                    <a:pt x="5185" y="405"/>
                  </a:lnTo>
                  <a:lnTo>
                    <a:pt x="4916" y="674"/>
                  </a:lnTo>
                  <a:lnTo>
                    <a:pt x="4680" y="1011"/>
                  </a:lnTo>
                  <a:lnTo>
                    <a:pt x="4478" y="1348"/>
                  </a:lnTo>
                  <a:lnTo>
                    <a:pt x="4276" y="1651"/>
                  </a:lnTo>
                  <a:lnTo>
                    <a:pt x="4141" y="2021"/>
                  </a:lnTo>
                  <a:lnTo>
                    <a:pt x="4040" y="2391"/>
                  </a:lnTo>
                  <a:lnTo>
                    <a:pt x="3973" y="2762"/>
                  </a:lnTo>
                  <a:lnTo>
                    <a:pt x="3973" y="3132"/>
                  </a:lnTo>
                  <a:lnTo>
                    <a:pt x="4007" y="3368"/>
                  </a:lnTo>
                  <a:lnTo>
                    <a:pt x="4040" y="3570"/>
                  </a:lnTo>
                  <a:lnTo>
                    <a:pt x="4209" y="3974"/>
                  </a:lnTo>
                  <a:lnTo>
                    <a:pt x="4310" y="4344"/>
                  </a:lnTo>
                  <a:lnTo>
                    <a:pt x="4377" y="4681"/>
                  </a:lnTo>
                  <a:lnTo>
                    <a:pt x="4377" y="5051"/>
                  </a:lnTo>
                  <a:lnTo>
                    <a:pt x="4310" y="5421"/>
                  </a:lnTo>
                  <a:lnTo>
                    <a:pt x="4074" y="5960"/>
                  </a:lnTo>
                  <a:lnTo>
                    <a:pt x="3838" y="6532"/>
                  </a:lnTo>
                  <a:lnTo>
                    <a:pt x="3232" y="7576"/>
                  </a:lnTo>
                  <a:lnTo>
                    <a:pt x="2626" y="8687"/>
                  </a:lnTo>
                  <a:lnTo>
                    <a:pt x="1986" y="9798"/>
                  </a:lnTo>
                  <a:lnTo>
                    <a:pt x="640" y="11953"/>
                  </a:lnTo>
                  <a:lnTo>
                    <a:pt x="404" y="12323"/>
                  </a:lnTo>
                  <a:lnTo>
                    <a:pt x="202" y="12727"/>
                  </a:lnTo>
                  <a:lnTo>
                    <a:pt x="101" y="12929"/>
                  </a:lnTo>
                  <a:lnTo>
                    <a:pt x="34" y="13131"/>
                  </a:lnTo>
                  <a:lnTo>
                    <a:pt x="0" y="13367"/>
                  </a:lnTo>
                  <a:lnTo>
                    <a:pt x="0" y="13569"/>
                  </a:lnTo>
                  <a:lnTo>
                    <a:pt x="34" y="13636"/>
                  </a:lnTo>
                  <a:lnTo>
                    <a:pt x="67" y="13670"/>
                  </a:lnTo>
                  <a:lnTo>
                    <a:pt x="135" y="13636"/>
                  </a:lnTo>
                  <a:lnTo>
                    <a:pt x="168" y="13569"/>
                  </a:lnTo>
                  <a:lnTo>
                    <a:pt x="168" y="13333"/>
                  </a:lnTo>
                  <a:lnTo>
                    <a:pt x="202" y="13098"/>
                  </a:lnTo>
                  <a:lnTo>
                    <a:pt x="303" y="12862"/>
                  </a:lnTo>
                  <a:lnTo>
                    <a:pt x="404" y="12660"/>
                  </a:lnTo>
                  <a:lnTo>
                    <a:pt x="640" y="12222"/>
                  </a:lnTo>
                  <a:lnTo>
                    <a:pt x="909" y="11818"/>
                  </a:lnTo>
                  <a:lnTo>
                    <a:pt x="1986" y="10068"/>
                  </a:lnTo>
                  <a:lnTo>
                    <a:pt x="2996" y="8317"/>
                  </a:lnTo>
                  <a:lnTo>
                    <a:pt x="3501" y="7442"/>
                  </a:lnTo>
                  <a:lnTo>
                    <a:pt x="3939" y="6532"/>
                  </a:lnTo>
                  <a:lnTo>
                    <a:pt x="4310" y="5792"/>
                  </a:lnTo>
                  <a:lnTo>
                    <a:pt x="4444" y="5421"/>
                  </a:lnTo>
                  <a:lnTo>
                    <a:pt x="4545" y="5051"/>
                  </a:lnTo>
                  <a:lnTo>
                    <a:pt x="4545" y="4883"/>
                  </a:lnTo>
                  <a:lnTo>
                    <a:pt x="4545" y="4714"/>
                  </a:lnTo>
                  <a:lnTo>
                    <a:pt x="4512" y="4378"/>
                  </a:lnTo>
                  <a:lnTo>
                    <a:pt x="4377" y="4041"/>
                  </a:lnTo>
                  <a:lnTo>
                    <a:pt x="4276" y="3738"/>
                  </a:lnTo>
                  <a:lnTo>
                    <a:pt x="4175" y="3469"/>
                  </a:lnTo>
                  <a:lnTo>
                    <a:pt x="4141" y="3199"/>
                  </a:lnTo>
                  <a:lnTo>
                    <a:pt x="4141" y="2896"/>
                  </a:lnTo>
                  <a:lnTo>
                    <a:pt x="4175" y="2593"/>
                  </a:lnTo>
                  <a:lnTo>
                    <a:pt x="4242" y="2257"/>
                  </a:lnTo>
                  <a:lnTo>
                    <a:pt x="4343" y="1954"/>
                  </a:lnTo>
                  <a:lnTo>
                    <a:pt x="4444" y="1651"/>
                  </a:lnTo>
                  <a:lnTo>
                    <a:pt x="4613" y="1348"/>
                  </a:lnTo>
                  <a:lnTo>
                    <a:pt x="4781" y="1078"/>
                  </a:lnTo>
                  <a:lnTo>
                    <a:pt x="4983" y="809"/>
                  </a:lnTo>
                  <a:lnTo>
                    <a:pt x="5185" y="607"/>
                  </a:lnTo>
                  <a:lnTo>
                    <a:pt x="5421" y="405"/>
                  </a:lnTo>
                  <a:lnTo>
                    <a:pt x="5690" y="270"/>
                  </a:lnTo>
                  <a:lnTo>
                    <a:pt x="5959" y="169"/>
                  </a:lnTo>
                  <a:lnTo>
                    <a:pt x="6262" y="136"/>
                  </a:lnTo>
                  <a:lnTo>
                    <a:pt x="6565" y="169"/>
                  </a:lnTo>
                  <a:lnTo>
                    <a:pt x="6565" y="203"/>
                  </a:lnTo>
                  <a:lnTo>
                    <a:pt x="6599" y="237"/>
                  </a:lnTo>
                  <a:lnTo>
                    <a:pt x="6767" y="439"/>
                  </a:lnTo>
                  <a:lnTo>
                    <a:pt x="6902" y="674"/>
                  </a:lnTo>
                  <a:lnTo>
                    <a:pt x="7003" y="910"/>
                  </a:lnTo>
                  <a:lnTo>
                    <a:pt x="7104" y="1179"/>
                  </a:lnTo>
                  <a:lnTo>
                    <a:pt x="7138" y="1482"/>
                  </a:lnTo>
                  <a:lnTo>
                    <a:pt x="7171" y="1752"/>
                  </a:lnTo>
                  <a:lnTo>
                    <a:pt x="7171" y="2290"/>
                  </a:lnTo>
                  <a:lnTo>
                    <a:pt x="7138" y="2593"/>
                  </a:lnTo>
                  <a:lnTo>
                    <a:pt x="7070" y="2863"/>
                  </a:lnTo>
                  <a:lnTo>
                    <a:pt x="6969" y="3132"/>
                  </a:lnTo>
                  <a:lnTo>
                    <a:pt x="6835" y="3401"/>
                  </a:lnTo>
                  <a:lnTo>
                    <a:pt x="6633" y="3603"/>
                  </a:lnTo>
                  <a:lnTo>
                    <a:pt x="6431" y="3839"/>
                  </a:lnTo>
                  <a:lnTo>
                    <a:pt x="6229" y="4041"/>
                  </a:lnTo>
                  <a:lnTo>
                    <a:pt x="5959" y="4209"/>
                  </a:lnTo>
                  <a:lnTo>
                    <a:pt x="5387" y="4613"/>
                  </a:lnTo>
                  <a:lnTo>
                    <a:pt x="5084" y="4849"/>
                  </a:lnTo>
                  <a:lnTo>
                    <a:pt x="4848" y="5085"/>
                  </a:lnTo>
                  <a:lnTo>
                    <a:pt x="4613" y="5455"/>
                  </a:lnTo>
                  <a:lnTo>
                    <a:pt x="4411" y="5825"/>
                  </a:lnTo>
                  <a:lnTo>
                    <a:pt x="4108" y="6633"/>
                  </a:lnTo>
                  <a:lnTo>
                    <a:pt x="3771" y="7711"/>
                  </a:lnTo>
                  <a:lnTo>
                    <a:pt x="3434" y="8788"/>
                  </a:lnTo>
                  <a:lnTo>
                    <a:pt x="3165" y="9866"/>
                  </a:lnTo>
                  <a:lnTo>
                    <a:pt x="2895" y="10977"/>
                  </a:lnTo>
                  <a:lnTo>
                    <a:pt x="2727" y="12020"/>
                  </a:lnTo>
                  <a:lnTo>
                    <a:pt x="2626" y="12525"/>
                  </a:lnTo>
                  <a:lnTo>
                    <a:pt x="2525" y="13064"/>
                  </a:lnTo>
                  <a:lnTo>
                    <a:pt x="2390" y="13434"/>
                  </a:lnTo>
                  <a:lnTo>
                    <a:pt x="2222" y="13771"/>
                  </a:lnTo>
                  <a:lnTo>
                    <a:pt x="1986" y="14074"/>
                  </a:lnTo>
                  <a:lnTo>
                    <a:pt x="1852" y="14209"/>
                  </a:lnTo>
                  <a:lnTo>
                    <a:pt x="1683" y="14310"/>
                  </a:lnTo>
                  <a:lnTo>
                    <a:pt x="1448" y="14444"/>
                  </a:lnTo>
                  <a:lnTo>
                    <a:pt x="1212" y="14478"/>
                  </a:lnTo>
                  <a:lnTo>
                    <a:pt x="976" y="14478"/>
                  </a:lnTo>
                  <a:lnTo>
                    <a:pt x="774" y="14411"/>
                  </a:lnTo>
                  <a:lnTo>
                    <a:pt x="572" y="14276"/>
                  </a:lnTo>
                  <a:lnTo>
                    <a:pt x="404" y="14108"/>
                  </a:lnTo>
                  <a:lnTo>
                    <a:pt x="303" y="13906"/>
                  </a:lnTo>
                  <a:lnTo>
                    <a:pt x="236" y="13670"/>
                  </a:lnTo>
                  <a:lnTo>
                    <a:pt x="202" y="13636"/>
                  </a:lnTo>
                  <a:lnTo>
                    <a:pt x="135" y="13636"/>
                  </a:lnTo>
                  <a:lnTo>
                    <a:pt x="135" y="13670"/>
                  </a:lnTo>
                  <a:lnTo>
                    <a:pt x="135" y="13906"/>
                  </a:lnTo>
                  <a:lnTo>
                    <a:pt x="168" y="14074"/>
                  </a:lnTo>
                  <a:lnTo>
                    <a:pt x="236" y="14242"/>
                  </a:lnTo>
                  <a:lnTo>
                    <a:pt x="337" y="14377"/>
                  </a:lnTo>
                  <a:lnTo>
                    <a:pt x="471" y="14478"/>
                  </a:lnTo>
                  <a:lnTo>
                    <a:pt x="606" y="14545"/>
                  </a:lnTo>
                  <a:lnTo>
                    <a:pt x="774" y="14579"/>
                  </a:lnTo>
                  <a:lnTo>
                    <a:pt x="943" y="14613"/>
                  </a:lnTo>
                  <a:lnTo>
                    <a:pt x="1111" y="14613"/>
                  </a:lnTo>
                  <a:lnTo>
                    <a:pt x="1313" y="14579"/>
                  </a:lnTo>
                  <a:lnTo>
                    <a:pt x="1481" y="14545"/>
                  </a:lnTo>
                  <a:lnTo>
                    <a:pt x="1650" y="14478"/>
                  </a:lnTo>
                  <a:lnTo>
                    <a:pt x="1818" y="14411"/>
                  </a:lnTo>
                  <a:lnTo>
                    <a:pt x="1953" y="14310"/>
                  </a:lnTo>
                  <a:lnTo>
                    <a:pt x="2087" y="14175"/>
                  </a:lnTo>
                  <a:lnTo>
                    <a:pt x="2222" y="14040"/>
                  </a:lnTo>
                  <a:lnTo>
                    <a:pt x="2390" y="13771"/>
                  </a:lnTo>
                  <a:lnTo>
                    <a:pt x="2525" y="13468"/>
                  </a:lnTo>
                  <a:lnTo>
                    <a:pt x="2626" y="13131"/>
                  </a:lnTo>
                  <a:lnTo>
                    <a:pt x="2727" y="12828"/>
                  </a:lnTo>
                  <a:lnTo>
                    <a:pt x="2828" y="12155"/>
                  </a:lnTo>
                  <a:lnTo>
                    <a:pt x="2963" y="11482"/>
                  </a:lnTo>
                  <a:lnTo>
                    <a:pt x="3131" y="10707"/>
                  </a:lnTo>
                  <a:lnTo>
                    <a:pt x="3299" y="9899"/>
                  </a:lnTo>
                  <a:lnTo>
                    <a:pt x="3737" y="8351"/>
                  </a:lnTo>
                  <a:lnTo>
                    <a:pt x="3973" y="7644"/>
                  </a:lnTo>
                  <a:lnTo>
                    <a:pt x="4209" y="6903"/>
                  </a:lnTo>
                  <a:lnTo>
                    <a:pt x="4478" y="6196"/>
                  </a:lnTo>
                  <a:lnTo>
                    <a:pt x="4781" y="5522"/>
                  </a:lnTo>
                  <a:lnTo>
                    <a:pt x="4983" y="5253"/>
                  </a:lnTo>
                  <a:lnTo>
                    <a:pt x="5219" y="4984"/>
                  </a:lnTo>
                  <a:lnTo>
                    <a:pt x="5488" y="4782"/>
                  </a:lnTo>
                  <a:lnTo>
                    <a:pt x="5757" y="4580"/>
                  </a:lnTo>
                  <a:lnTo>
                    <a:pt x="6330" y="4176"/>
                  </a:lnTo>
                  <a:lnTo>
                    <a:pt x="6599" y="3974"/>
                  </a:lnTo>
                  <a:lnTo>
                    <a:pt x="6835" y="3738"/>
                  </a:lnTo>
                  <a:lnTo>
                    <a:pt x="6969" y="3536"/>
                  </a:lnTo>
                  <a:lnTo>
                    <a:pt x="7104" y="3334"/>
                  </a:lnTo>
                  <a:lnTo>
                    <a:pt x="7205" y="3132"/>
                  </a:lnTo>
                  <a:lnTo>
                    <a:pt x="7272" y="2896"/>
                  </a:lnTo>
                  <a:lnTo>
                    <a:pt x="7340" y="2661"/>
                  </a:lnTo>
                  <a:lnTo>
                    <a:pt x="7373" y="2425"/>
                  </a:lnTo>
                  <a:lnTo>
                    <a:pt x="7407" y="1886"/>
                  </a:lnTo>
                  <a:lnTo>
                    <a:pt x="7340" y="1381"/>
                  </a:lnTo>
                  <a:lnTo>
                    <a:pt x="7306" y="1146"/>
                  </a:lnTo>
                  <a:lnTo>
                    <a:pt x="7239" y="910"/>
                  </a:lnTo>
                  <a:lnTo>
                    <a:pt x="7138" y="674"/>
                  </a:lnTo>
                  <a:lnTo>
                    <a:pt x="7003" y="472"/>
                  </a:lnTo>
                  <a:lnTo>
                    <a:pt x="6868" y="270"/>
                  </a:lnTo>
                  <a:lnTo>
                    <a:pt x="6734" y="136"/>
                  </a:lnTo>
                  <a:lnTo>
                    <a:pt x="6666" y="102"/>
                  </a:lnTo>
                  <a:lnTo>
                    <a:pt x="6633" y="102"/>
                  </a:lnTo>
                  <a:lnTo>
                    <a:pt x="6599" y="68"/>
                  </a:lnTo>
                  <a:lnTo>
                    <a:pt x="639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28" name="Google Shape;728;p5"/>
            <p:cNvSpPr/>
            <p:nvPr/>
          </p:nvSpPr>
          <p:spPr>
            <a:xfrm>
              <a:off x="6735750" y="2891150"/>
              <a:ext cx="270200" cy="160800"/>
            </a:xfrm>
            <a:custGeom>
              <a:avLst/>
              <a:gdLst/>
              <a:ahLst/>
              <a:cxnLst/>
              <a:rect l="l" t="t" r="r" b="b"/>
              <a:pathLst>
                <a:path w="10808" h="6432" extrusionOk="0">
                  <a:moveTo>
                    <a:pt x="6330" y="438"/>
                  </a:moveTo>
                  <a:lnTo>
                    <a:pt x="6195" y="910"/>
                  </a:lnTo>
                  <a:lnTo>
                    <a:pt x="6027" y="1381"/>
                  </a:lnTo>
                  <a:lnTo>
                    <a:pt x="6027" y="1213"/>
                  </a:lnTo>
                  <a:lnTo>
                    <a:pt x="5959" y="640"/>
                  </a:lnTo>
                  <a:lnTo>
                    <a:pt x="6330" y="438"/>
                  </a:lnTo>
                  <a:close/>
                  <a:moveTo>
                    <a:pt x="4781" y="1583"/>
                  </a:moveTo>
                  <a:lnTo>
                    <a:pt x="4747" y="2054"/>
                  </a:lnTo>
                  <a:lnTo>
                    <a:pt x="4478" y="2155"/>
                  </a:lnTo>
                  <a:lnTo>
                    <a:pt x="4512" y="1987"/>
                  </a:lnTo>
                  <a:lnTo>
                    <a:pt x="4512" y="1920"/>
                  </a:lnTo>
                  <a:lnTo>
                    <a:pt x="4478" y="1886"/>
                  </a:lnTo>
                  <a:lnTo>
                    <a:pt x="4781" y="1583"/>
                  </a:lnTo>
                  <a:close/>
                  <a:moveTo>
                    <a:pt x="5892" y="674"/>
                  </a:moveTo>
                  <a:lnTo>
                    <a:pt x="5892" y="1213"/>
                  </a:lnTo>
                  <a:lnTo>
                    <a:pt x="5926" y="1617"/>
                  </a:lnTo>
                  <a:lnTo>
                    <a:pt x="5791" y="1785"/>
                  </a:lnTo>
                  <a:lnTo>
                    <a:pt x="5656" y="1953"/>
                  </a:lnTo>
                  <a:lnTo>
                    <a:pt x="5656" y="1819"/>
                  </a:lnTo>
                  <a:lnTo>
                    <a:pt x="5589" y="1011"/>
                  </a:lnTo>
                  <a:lnTo>
                    <a:pt x="5522" y="1819"/>
                  </a:lnTo>
                  <a:lnTo>
                    <a:pt x="5488" y="2122"/>
                  </a:lnTo>
                  <a:lnTo>
                    <a:pt x="5151" y="2391"/>
                  </a:lnTo>
                  <a:lnTo>
                    <a:pt x="5118" y="2021"/>
                  </a:lnTo>
                  <a:lnTo>
                    <a:pt x="5118" y="1617"/>
                  </a:lnTo>
                  <a:lnTo>
                    <a:pt x="5151" y="1179"/>
                  </a:lnTo>
                  <a:lnTo>
                    <a:pt x="5522" y="910"/>
                  </a:lnTo>
                  <a:lnTo>
                    <a:pt x="5892" y="674"/>
                  </a:lnTo>
                  <a:close/>
                  <a:moveTo>
                    <a:pt x="5084" y="1280"/>
                  </a:moveTo>
                  <a:lnTo>
                    <a:pt x="5017" y="1583"/>
                  </a:lnTo>
                  <a:lnTo>
                    <a:pt x="4983" y="1886"/>
                  </a:lnTo>
                  <a:lnTo>
                    <a:pt x="4983" y="2189"/>
                  </a:lnTo>
                  <a:lnTo>
                    <a:pt x="5017" y="2492"/>
                  </a:lnTo>
                  <a:lnTo>
                    <a:pt x="4848" y="2593"/>
                  </a:lnTo>
                  <a:lnTo>
                    <a:pt x="4781" y="1549"/>
                  </a:lnTo>
                  <a:lnTo>
                    <a:pt x="4848" y="1482"/>
                  </a:lnTo>
                  <a:lnTo>
                    <a:pt x="5084" y="1280"/>
                  </a:lnTo>
                  <a:close/>
                  <a:moveTo>
                    <a:pt x="4747" y="2122"/>
                  </a:moveTo>
                  <a:lnTo>
                    <a:pt x="4714" y="2661"/>
                  </a:lnTo>
                  <a:lnTo>
                    <a:pt x="4512" y="2762"/>
                  </a:lnTo>
                  <a:lnTo>
                    <a:pt x="4512" y="2627"/>
                  </a:lnTo>
                  <a:lnTo>
                    <a:pt x="4478" y="2492"/>
                  </a:lnTo>
                  <a:lnTo>
                    <a:pt x="4444" y="2290"/>
                  </a:lnTo>
                  <a:lnTo>
                    <a:pt x="4747" y="2122"/>
                  </a:lnTo>
                  <a:close/>
                  <a:moveTo>
                    <a:pt x="4242" y="2425"/>
                  </a:moveTo>
                  <a:lnTo>
                    <a:pt x="4242" y="2458"/>
                  </a:lnTo>
                  <a:lnTo>
                    <a:pt x="4276" y="2661"/>
                  </a:lnTo>
                  <a:lnTo>
                    <a:pt x="4310" y="2762"/>
                  </a:lnTo>
                  <a:lnTo>
                    <a:pt x="4377" y="2829"/>
                  </a:lnTo>
                  <a:lnTo>
                    <a:pt x="4141" y="2896"/>
                  </a:lnTo>
                  <a:lnTo>
                    <a:pt x="3906" y="2964"/>
                  </a:lnTo>
                  <a:lnTo>
                    <a:pt x="3906" y="2964"/>
                  </a:lnTo>
                  <a:lnTo>
                    <a:pt x="4074" y="2559"/>
                  </a:lnTo>
                  <a:lnTo>
                    <a:pt x="4242" y="2425"/>
                  </a:lnTo>
                  <a:close/>
                  <a:moveTo>
                    <a:pt x="3704" y="2829"/>
                  </a:moveTo>
                  <a:lnTo>
                    <a:pt x="3670" y="2997"/>
                  </a:lnTo>
                  <a:lnTo>
                    <a:pt x="3535" y="2997"/>
                  </a:lnTo>
                  <a:lnTo>
                    <a:pt x="3704" y="2829"/>
                  </a:lnTo>
                  <a:close/>
                  <a:moveTo>
                    <a:pt x="67" y="1"/>
                  </a:moveTo>
                  <a:lnTo>
                    <a:pt x="0" y="270"/>
                  </a:lnTo>
                  <a:lnTo>
                    <a:pt x="0" y="539"/>
                  </a:lnTo>
                  <a:lnTo>
                    <a:pt x="34" y="809"/>
                  </a:lnTo>
                  <a:lnTo>
                    <a:pt x="67" y="1078"/>
                  </a:lnTo>
                  <a:lnTo>
                    <a:pt x="168" y="1347"/>
                  </a:lnTo>
                  <a:lnTo>
                    <a:pt x="269" y="1583"/>
                  </a:lnTo>
                  <a:lnTo>
                    <a:pt x="404" y="1819"/>
                  </a:lnTo>
                  <a:lnTo>
                    <a:pt x="539" y="2054"/>
                  </a:lnTo>
                  <a:lnTo>
                    <a:pt x="774" y="2324"/>
                  </a:lnTo>
                  <a:lnTo>
                    <a:pt x="1044" y="2559"/>
                  </a:lnTo>
                  <a:lnTo>
                    <a:pt x="1347" y="2762"/>
                  </a:lnTo>
                  <a:lnTo>
                    <a:pt x="1684" y="2896"/>
                  </a:lnTo>
                  <a:lnTo>
                    <a:pt x="2020" y="2997"/>
                  </a:lnTo>
                  <a:lnTo>
                    <a:pt x="2391" y="3098"/>
                  </a:lnTo>
                  <a:lnTo>
                    <a:pt x="2727" y="3166"/>
                  </a:lnTo>
                  <a:lnTo>
                    <a:pt x="3098" y="3199"/>
                  </a:lnTo>
                  <a:lnTo>
                    <a:pt x="2525" y="3805"/>
                  </a:lnTo>
                  <a:lnTo>
                    <a:pt x="2121" y="4243"/>
                  </a:lnTo>
                  <a:lnTo>
                    <a:pt x="1919" y="4512"/>
                  </a:lnTo>
                  <a:lnTo>
                    <a:pt x="1751" y="4782"/>
                  </a:lnTo>
                  <a:lnTo>
                    <a:pt x="1616" y="5051"/>
                  </a:lnTo>
                  <a:lnTo>
                    <a:pt x="1482" y="5320"/>
                  </a:lnTo>
                  <a:lnTo>
                    <a:pt x="1381" y="5623"/>
                  </a:lnTo>
                  <a:lnTo>
                    <a:pt x="1347" y="5926"/>
                  </a:lnTo>
                  <a:lnTo>
                    <a:pt x="1212" y="5691"/>
                  </a:lnTo>
                  <a:lnTo>
                    <a:pt x="1077" y="5455"/>
                  </a:lnTo>
                  <a:lnTo>
                    <a:pt x="1010" y="5354"/>
                  </a:lnTo>
                  <a:lnTo>
                    <a:pt x="875" y="5253"/>
                  </a:lnTo>
                  <a:lnTo>
                    <a:pt x="875" y="5354"/>
                  </a:lnTo>
                  <a:lnTo>
                    <a:pt x="943" y="5489"/>
                  </a:lnTo>
                  <a:lnTo>
                    <a:pt x="1044" y="5691"/>
                  </a:lnTo>
                  <a:lnTo>
                    <a:pt x="1414" y="6398"/>
                  </a:lnTo>
                  <a:lnTo>
                    <a:pt x="1448" y="6431"/>
                  </a:lnTo>
                  <a:lnTo>
                    <a:pt x="1482" y="6431"/>
                  </a:lnTo>
                  <a:lnTo>
                    <a:pt x="1583" y="6398"/>
                  </a:lnTo>
                  <a:lnTo>
                    <a:pt x="1785" y="6128"/>
                  </a:lnTo>
                  <a:lnTo>
                    <a:pt x="2020" y="5893"/>
                  </a:lnTo>
                  <a:lnTo>
                    <a:pt x="2256" y="5691"/>
                  </a:lnTo>
                  <a:lnTo>
                    <a:pt x="2492" y="5455"/>
                  </a:lnTo>
                  <a:lnTo>
                    <a:pt x="2525" y="5388"/>
                  </a:lnTo>
                  <a:lnTo>
                    <a:pt x="2492" y="5354"/>
                  </a:lnTo>
                  <a:lnTo>
                    <a:pt x="2458" y="5320"/>
                  </a:lnTo>
                  <a:lnTo>
                    <a:pt x="2391" y="5320"/>
                  </a:lnTo>
                  <a:lnTo>
                    <a:pt x="2155" y="5489"/>
                  </a:lnTo>
                  <a:lnTo>
                    <a:pt x="1919" y="5691"/>
                  </a:lnTo>
                  <a:lnTo>
                    <a:pt x="1684" y="5926"/>
                  </a:lnTo>
                  <a:lnTo>
                    <a:pt x="1482" y="6162"/>
                  </a:lnTo>
                  <a:lnTo>
                    <a:pt x="1448" y="6128"/>
                  </a:lnTo>
                  <a:lnTo>
                    <a:pt x="1684" y="5455"/>
                  </a:lnTo>
                  <a:lnTo>
                    <a:pt x="1987" y="4849"/>
                  </a:lnTo>
                  <a:lnTo>
                    <a:pt x="2155" y="4580"/>
                  </a:lnTo>
                  <a:lnTo>
                    <a:pt x="2323" y="4310"/>
                  </a:lnTo>
                  <a:lnTo>
                    <a:pt x="2795" y="3772"/>
                  </a:lnTo>
                  <a:lnTo>
                    <a:pt x="3333" y="3199"/>
                  </a:lnTo>
                  <a:lnTo>
                    <a:pt x="3636" y="3199"/>
                  </a:lnTo>
                  <a:lnTo>
                    <a:pt x="3603" y="3469"/>
                  </a:lnTo>
                  <a:lnTo>
                    <a:pt x="3603" y="3738"/>
                  </a:lnTo>
                  <a:lnTo>
                    <a:pt x="3636" y="3974"/>
                  </a:lnTo>
                  <a:lnTo>
                    <a:pt x="3704" y="4209"/>
                  </a:lnTo>
                  <a:lnTo>
                    <a:pt x="3805" y="4445"/>
                  </a:lnTo>
                  <a:lnTo>
                    <a:pt x="3906" y="4681"/>
                  </a:lnTo>
                  <a:lnTo>
                    <a:pt x="4074" y="4883"/>
                  </a:lnTo>
                  <a:lnTo>
                    <a:pt x="4242" y="5085"/>
                  </a:lnTo>
                  <a:lnTo>
                    <a:pt x="4411" y="5253"/>
                  </a:lnTo>
                  <a:lnTo>
                    <a:pt x="4613" y="5421"/>
                  </a:lnTo>
                  <a:lnTo>
                    <a:pt x="4848" y="5556"/>
                  </a:lnTo>
                  <a:lnTo>
                    <a:pt x="5084" y="5657"/>
                  </a:lnTo>
                  <a:lnTo>
                    <a:pt x="5353" y="5792"/>
                  </a:lnTo>
                  <a:lnTo>
                    <a:pt x="5623" y="5859"/>
                  </a:lnTo>
                  <a:lnTo>
                    <a:pt x="5892" y="5926"/>
                  </a:lnTo>
                  <a:lnTo>
                    <a:pt x="6599" y="5926"/>
                  </a:lnTo>
                  <a:lnTo>
                    <a:pt x="7003" y="5893"/>
                  </a:lnTo>
                  <a:lnTo>
                    <a:pt x="7407" y="5758"/>
                  </a:lnTo>
                  <a:lnTo>
                    <a:pt x="7811" y="5623"/>
                  </a:lnTo>
                  <a:lnTo>
                    <a:pt x="8215" y="5455"/>
                  </a:lnTo>
                  <a:lnTo>
                    <a:pt x="8585" y="5253"/>
                  </a:lnTo>
                  <a:lnTo>
                    <a:pt x="9292" y="4815"/>
                  </a:lnTo>
                  <a:lnTo>
                    <a:pt x="9865" y="4378"/>
                  </a:lnTo>
                  <a:lnTo>
                    <a:pt x="10101" y="4176"/>
                  </a:lnTo>
                  <a:lnTo>
                    <a:pt x="10336" y="3906"/>
                  </a:lnTo>
                  <a:lnTo>
                    <a:pt x="10538" y="3637"/>
                  </a:lnTo>
                  <a:lnTo>
                    <a:pt x="10673" y="3368"/>
                  </a:lnTo>
                  <a:lnTo>
                    <a:pt x="10774" y="3031"/>
                  </a:lnTo>
                  <a:lnTo>
                    <a:pt x="10808" y="2661"/>
                  </a:lnTo>
                  <a:lnTo>
                    <a:pt x="10808" y="2324"/>
                  </a:lnTo>
                  <a:lnTo>
                    <a:pt x="10774" y="1987"/>
                  </a:lnTo>
                  <a:lnTo>
                    <a:pt x="10707" y="1650"/>
                  </a:lnTo>
                  <a:lnTo>
                    <a:pt x="10606" y="1280"/>
                  </a:lnTo>
                  <a:lnTo>
                    <a:pt x="10505" y="943"/>
                  </a:lnTo>
                  <a:lnTo>
                    <a:pt x="10370" y="607"/>
                  </a:lnTo>
                  <a:lnTo>
                    <a:pt x="10202" y="304"/>
                  </a:lnTo>
                  <a:lnTo>
                    <a:pt x="10000" y="1"/>
                  </a:lnTo>
                  <a:lnTo>
                    <a:pt x="9730" y="1"/>
                  </a:lnTo>
                  <a:lnTo>
                    <a:pt x="9865" y="203"/>
                  </a:lnTo>
                  <a:lnTo>
                    <a:pt x="10000" y="405"/>
                  </a:lnTo>
                  <a:lnTo>
                    <a:pt x="10235" y="842"/>
                  </a:lnTo>
                  <a:lnTo>
                    <a:pt x="10404" y="1347"/>
                  </a:lnTo>
                  <a:lnTo>
                    <a:pt x="10505" y="1852"/>
                  </a:lnTo>
                  <a:lnTo>
                    <a:pt x="10572" y="2357"/>
                  </a:lnTo>
                  <a:lnTo>
                    <a:pt x="10572" y="2829"/>
                  </a:lnTo>
                  <a:lnTo>
                    <a:pt x="10471" y="3233"/>
                  </a:lnTo>
                  <a:lnTo>
                    <a:pt x="10437" y="3435"/>
                  </a:lnTo>
                  <a:lnTo>
                    <a:pt x="10336" y="3603"/>
                  </a:lnTo>
                  <a:lnTo>
                    <a:pt x="10168" y="3839"/>
                  </a:lnTo>
                  <a:lnTo>
                    <a:pt x="9966" y="4041"/>
                  </a:lnTo>
                  <a:lnTo>
                    <a:pt x="9730" y="4277"/>
                  </a:lnTo>
                  <a:lnTo>
                    <a:pt x="9461" y="4445"/>
                  </a:lnTo>
                  <a:lnTo>
                    <a:pt x="8922" y="4782"/>
                  </a:lnTo>
                  <a:lnTo>
                    <a:pt x="8417" y="5085"/>
                  </a:lnTo>
                  <a:lnTo>
                    <a:pt x="8080" y="5253"/>
                  </a:lnTo>
                  <a:lnTo>
                    <a:pt x="7777" y="5388"/>
                  </a:lnTo>
                  <a:lnTo>
                    <a:pt x="7441" y="5522"/>
                  </a:lnTo>
                  <a:lnTo>
                    <a:pt x="7104" y="5623"/>
                  </a:lnTo>
                  <a:lnTo>
                    <a:pt x="6734" y="5691"/>
                  </a:lnTo>
                  <a:lnTo>
                    <a:pt x="6397" y="5724"/>
                  </a:lnTo>
                  <a:lnTo>
                    <a:pt x="6027" y="5724"/>
                  </a:lnTo>
                  <a:lnTo>
                    <a:pt x="5690" y="5657"/>
                  </a:lnTo>
                  <a:lnTo>
                    <a:pt x="5387" y="5590"/>
                  </a:lnTo>
                  <a:lnTo>
                    <a:pt x="5118" y="5489"/>
                  </a:lnTo>
                  <a:lnTo>
                    <a:pt x="4848" y="5354"/>
                  </a:lnTo>
                  <a:lnTo>
                    <a:pt x="4613" y="5186"/>
                  </a:lnTo>
                  <a:lnTo>
                    <a:pt x="4377" y="4984"/>
                  </a:lnTo>
                  <a:lnTo>
                    <a:pt x="4209" y="4782"/>
                  </a:lnTo>
                  <a:lnTo>
                    <a:pt x="4040" y="4512"/>
                  </a:lnTo>
                  <a:lnTo>
                    <a:pt x="3906" y="4277"/>
                  </a:lnTo>
                  <a:lnTo>
                    <a:pt x="3805" y="4007"/>
                  </a:lnTo>
                  <a:lnTo>
                    <a:pt x="3771" y="3738"/>
                  </a:lnTo>
                  <a:lnTo>
                    <a:pt x="3771" y="3469"/>
                  </a:lnTo>
                  <a:lnTo>
                    <a:pt x="3838" y="3199"/>
                  </a:lnTo>
                  <a:lnTo>
                    <a:pt x="4074" y="3132"/>
                  </a:lnTo>
                  <a:lnTo>
                    <a:pt x="4276" y="3065"/>
                  </a:lnTo>
                  <a:lnTo>
                    <a:pt x="4747" y="2896"/>
                  </a:lnTo>
                  <a:lnTo>
                    <a:pt x="4747" y="3166"/>
                  </a:lnTo>
                  <a:lnTo>
                    <a:pt x="4781" y="3199"/>
                  </a:lnTo>
                  <a:lnTo>
                    <a:pt x="4815" y="3166"/>
                  </a:lnTo>
                  <a:lnTo>
                    <a:pt x="4848" y="2829"/>
                  </a:lnTo>
                  <a:lnTo>
                    <a:pt x="5084" y="2694"/>
                  </a:lnTo>
                  <a:lnTo>
                    <a:pt x="5118" y="2762"/>
                  </a:lnTo>
                  <a:lnTo>
                    <a:pt x="5151" y="2795"/>
                  </a:lnTo>
                  <a:lnTo>
                    <a:pt x="5185" y="2762"/>
                  </a:lnTo>
                  <a:lnTo>
                    <a:pt x="5185" y="2627"/>
                  </a:lnTo>
                  <a:lnTo>
                    <a:pt x="5522" y="2357"/>
                  </a:lnTo>
                  <a:lnTo>
                    <a:pt x="5555" y="2492"/>
                  </a:lnTo>
                  <a:lnTo>
                    <a:pt x="5555" y="2526"/>
                  </a:lnTo>
                  <a:lnTo>
                    <a:pt x="5623" y="2526"/>
                  </a:lnTo>
                  <a:lnTo>
                    <a:pt x="5623" y="2492"/>
                  </a:lnTo>
                  <a:lnTo>
                    <a:pt x="5656" y="2357"/>
                  </a:lnTo>
                  <a:lnTo>
                    <a:pt x="5690" y="2189"/>
                  </a:lnTo>
                  <a:lnTo>
                    <a:pt x="5993" y="1852"/>
                  </a:lnTo>
                  <a:lnTo>
                    <a:pt x="6027" y="1819"/>
                  </a:lnTo>
                  <a:lnTo>
                    <a:pt x="6128" y="1650"/>
                  </a:lnTo>
                  <a:lnTo>
                    <a:pt x="6229" y="1482"/>
                  </a:lnTo>
                  <a:lnTo>
                    <a:pt x="6363" y="1112"/>
                  </a:lnTo>
                  <a:lnTo>
                    <a:pt x="6565" y="337"/>
                  </a:lnTo>
                  <a:lnTo>
                    <a:pt x="6565" y="304"/>
                  </a:lnTo>
                  <a:lnTo>
                    <a:pt x="6969" y="135"/>
                  </a:lnTo>
                  <a:lnTo>
                    <a:pt x="7407" y="1"/>
                  </a:lnTo>
                  <a:lnTo>
                    <a:pt x="7104" y="1"/>
                  </a:lnTo>
                  <a:lnTo>
                    <a:pt x="6633" y="169"/>
                  </a:lnTo>
                  <a:lnTo>
                    <a:pt x="6666" y="1"/>
                  </a:lnTo>
                  <a:lnTo>
                    <a:pt x="6464" y="1"/>
                  </a:lnTo>
                  <a:lnTo>
                    <a:pt x="6363" y="270"/>
                  </a:lnTo>
                  <a:lnTo>
                    <a:pt x="6027" y="438"/>
                  </a:lnTo>
                  <a:lnTo>
                    <a:pt x="5724" y="607"/>
                  </a:lnTo>
                  <a:lnTo>
                    <a:pt x="5387" y="809"/>
                  </a:lnTo>
                  <a:lnTo>
                    <a:pt x="5084" y="1044"/>
                  </a:lnTo>
                  <a:lnTo>
                    <a:pt x="4815" y="1280"/>
                  </a:lnTo>
                  <a:lnTo>
                    <a:pt x="4545" y="1549"/>
                  </a:lnTo>
                  <a:lnTo>
                    <a:pt x="4276" y="1852"/>
                  </a:lnTo>
                  <a:lnTo>
                    <a:pt x="4040" y="2189"/>
                  </a:lnTo>
                  <a:lnTo>
                    <a:pt x="3838" y="2559"/>
                  </a:lnTo>
                  <a:lnTo>
                    <a:pt x="3569" y="2762"/>
                  </a:lnTo>
                  <a:lnTo>
                    <a:pt x="3300" y="2997"/>
                  </a:lnTo>
                  <a:lnTo>
                    <a:pt x="2963" y="2997"/>
                  </a:lnTo>
                  <a:lnTo>
                    <a:pt x="2626" y="2964"/>
                  </a:lnTo>
                  <a:lnTo>
                    <a:pt x="2290" y="2863"/>
                  </a:lnTo>
                  <a:lnTo>
                    <a:pt x="1953" y="2795"/>
                  </a:lnTo>
                  <a:lnTo>
                    <a:pt x="1650" y="2661"/>
                  </a:lnTo>
                  <a:lnTo>
                    <a:pt x="1347" y="2492"/>
                  </a:lnTo>
                  <a:lnTo>
                    <a:pt x="1077" y="2324"/>
                  </a:lnTo>
                  <a:lnTo>
                    <a:pt x="808" y="2088"/>
                  </a:lnTo>
                  <a:lnTo>
                    <a:pt x="640" y="1886"/>
                  </a:lnTo>
                  <a:lnTo>
                    <a:pt x="471" y="1650"/>
                  </a:lnTo>
                  <a:lnTo>
                    <a:pt x="337" y="1381"/>
                  </a:lnTo>
                  <a:lnTo>
                    <a:pt x="269" y="1112"/>
                  </a:lnTo>
                  <a:lnTo>
                    <a:pt x="202" y="842"/>
                  </a:lnTo>
                  <a:lnTo>
                    <a:pt x="168" y="573"/>
                  </a:lnTo>
                  <a:lnTo>
                    <a:pt x="135" y="270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29" name="Google Shape;729;p5"/>
            <p:cNvSpPr/>
            <p:nvPr/>
          </p:nvSpPr>
          <p:spPr>
            <a:xfrm>
              <a:off x="4272075" y="3094000"/>
              <a:ext cx="62325" cy="67375"/>
            </a:xfrm>
            <a:custGeom>
              <a:avLst/>
              <a:gdLst/>
              <a:ahLst/>
              <a:cxnLst/>
              <a:rect l="l" t="t" r="r" b="b"/>
              <a:pathLst>
                <a:path w="2493" h="2695" extrusionOk="0">
                  <a:moveTo>
                    <a:pt x="2290" y="203"/>
                  </a:moveTo>
                  <a:lnTo>
                    <a:pt x="2223" y="708"/>
                  </a:lnTo>
                  <a:lnTo>
                    <a:pt x="2223" y="1246"/>
                  </a:lnTo>
                  <a:lnTo>
                    <a:pt x="2223" y="1785"/>
                  </a:lnTo>
                  <a:lnTo>
                    <a:pt x="2290" y="2324"/>
                  </a:lnTo>
                  <a:lnTo>
                    <a:pt x="2290" y="2357"/>
                  </a:lnTo>
                  <a:lnTo>
                    <a:pt x="2055" y="2324"/>
                  </a:lnTo>
                  <a:lnTo>
                    <a:pt x="1819" y="2324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280"/>
                  </a:lnTo>
                  <a:lnTo>
                    <a:pt x="203" y="236"/>
                  </a:lnTo>
                  <a:lnTo>
                    <a:pt x="203" y="236"/>
                  </a:lnTo>
                  <a:lnTo>
                    <a:pt x="708" y="270"/>
                  </a:lnTo>
                  <a:lnTo>
                    <a:pt x="1246" y="270"/>
                  </a:lnTo>
                  <a:lnTo>
                    <a:pt x="2290" y="203"/>
                  </a:lnTo>
                  <a:close/>
                  <a:moveTo>
                    <a:pt x="1785" y="1"/>
                  </a:moveTo>
                  <a:lnTo>
                    <a:pt x="1246" y="34"/>
                  </a:lnTo>
                  <a:lnTo>
                    <a:pt x="708" y="34"/>
                  </a:lnTo>
                  <a:lnTo>
                    <a:pt x="169" y="68"/>
                  </a:lnTo>
                  <a:lnTo>
                    <a:pt x="102" y="102"/>
                  </a:lnTo>
                  <a:lnTo>
                    <a:pt x="102" y="135"/>
                  </a:lnTo>
                  <a:lnTo>
                    <a:pt x="34" y="169"/>
                  </a:lnTo>
                  <a:lnTo>
                    <a:pt x="34" y="203"/>
                  </a:lnTo>
                  <a:lnTo>
                    <a:pt x="1" y="809"/>
                  </a:lnTo>
                  <a:lnTo>
                    <a:pt x="34" y="1415"/>
                  </a:lnTo>
                  <a:lnTo>
                    <a:pt x="102" y="2021"/>
                  </a:lnTo>
                  <a:lnTo>
                    <a:pt x="203" y="2627"/>
                  </a:lnTo>
                  <a:lnTo>
                    <a:pt x="236" y="2661"/>
                  </a:lnTo>
                  <a:lnTo>
                    <a:pt x="304" y="2694"/>
                  </a:lnTo>
                  <a:lnTo>
                    <a:pt x="371" y="2661"/>
                  </a:lnTo>
                  <a:lnTo>
                    <a:pt x="405" y="2560"/>
                  </a:lnTo>
                  <a:lnTo>
                    <a:pt x="405" y="2492"/>
                  </a:lnTo>
                  <a:lnTo>
                    <a:pt x="842" y="2593"/>
                  </a:lnTo>
                  <a:lnTo>
                    <a:pt x="1853" y="2593"/>
                  </a:lnTo>
                  <a:lnTo>
                    <a:pt x="2088" y="2560"/>
                  </a:lnTo>
                  <a:lnTo>
                    <a:pt x="2290" y="2492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425" y="2391"/>
                  </a:lnTo>
                  <a:lnTo>
                    <a:pt x="2459" y="2357"/>
                  </a:lnTo>
                  <a:lnTo>
                    <a:pt x="2459" y="2290"/>
                  </a:lnTo>
                  <a:lnTo>
                    <a:pt x="2492" y="1785"/>
                  </a:lnTo>
                  <a:lnTo>
                    <a:pt x="2459" y="1246"/>
                  </a:lnTo>
                  <a:lnTo>
                    <a:pt x="2425" y="708"/>
                  </a:lnTo>
                  <a:lnTo>
                    <a:pt x="2391" y="169"/>
                  </a:lnTo>
                  <a:lnTo>
                    <a:pt x="2425" y="102"/>
                  </a:lnTo>
                  <a:lnTo>
                    <a:pt x="2425" y="68"/>
                  </a:lnTo>
                  <a:lnTo>
                    <a:pt x="239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30" name="Google Shape;730;p5"/>
            <p:cNvSpPr/>
            <p:nvPr/>
          </p:nvSpPr>
          <p:spPr>
            <a:xfrm>
              <a:off x="4512800" y="3015725"/>
              <a:ext cx="64000" cy="63150"/>
            </a:xfrm>
            <a:custGeom>
              <a:avLst/>
              <a:gdLst/>
              <a:ahLst/>
              <a:cxnLst/>
              <a:rect l="l" t="t" r="r" b="b"/>
              <a:pathLst>
                <a:path w="2560" h="2526" extrusionOk="0">
                  <a:moveTo>
                    <a:pt x="2324" y="1"/>
                  </a:moveTo>
                  <a:lnTo>
                    <a:pt x="2290" y="34"/>
                  </a:lnTo>
                  <a:lnTo>
                    <a:pt x="2290" y="68"/>
                  </a:lnTo>
                  <a:lnTo>
                    <a:pt x="2257" y="135"/>
                  </a:lnTo>
                  <a:lnTo>
                    <a:pt x="1920" y="102"/>
                  </a:lnTo>
                  <a:lnTo>
                    <a:pt x="1550" y="135"/>
                  </a:lnTo>
                  <a:lnTo>
                    <a:pt x="843" y="169"/>
                  </a:lnTo>
                  <a:lnTo>
                    <a:pt x="236" y="169"/>
                  </a:lnTo>
                  <a:lnTo>
                    <a:pt x="169" y="203"/>
                  </a:lnTo>
                  <a:lnTo>
                    <a:pt x="102" y="270"/>
                  </a:lnTo>
                  <a:lnTo>
                    <a:pt x="68" y="236"/>
                  </a:lnTo>
                  <a:lnTo>
                    <a:pt x="34" y="236"/>
                  </a:lnTo>
                  <a:lnTo>
                    <a:pt x="1" y="506"/>
                  </a:lnTo>
                  <a:lnTo>
                    <a:pt x="1" y="741"/>
                  </a:lnTo>
                  <a:lnTo>
                    <a:pt x="34" y="1246"/>
                  </a:lnTo>
                  <a:lnTo>
                    <a:pt x="68" y="2425"/>
                  </a:lnTo>
                  <a:lnTo>
                    <a:pt x="102" y="2492"/>
                  </a:lnTo>
                  <a:lnTo>
                    <a:pt x="169" y="2526"/>
                  </a:lnTo>
                  <a:lnTo>
                    <a:pt x="236" y="2492"/>
                  </a:lnTo>
                  <a:lnTo>
                    <a:pt x="270" y="2458"/>
                  </a:lnTo>
                  <a:lnTo>
                    <a:pt x="540" y="2492"/>
                  </a:lnTo>
                  <a:lnTo>
                    <a:pt x="843" y="2492"/>
                  </a:lnTo>
                  <a:lnTo>
                    <a:pt x="1381" y="2458"/>
                  </a:lnTo>
                  <a:lnTo>
                    <a:pt x="1886" y="2458"/>
                  </a:lnTo>
                  <a:lnTo>
                    <a:pt x="2122" y="2425"/>
                  </a:lnTo>
                  <a:lnTo>
                    <a:pt x="2223" y="2357"/>
                  </a:lnTo>
                  <a:lnTo>
                    <a:pt x="2324" y="2290"/>
                  </a:lnTo>
                  <a:lnTo>
                    <a:pt x="2223" y="2223"/>
                  </a:lnTo>
                  <a:lnTo>
                    <a:pt x="2088" y="2155"/>
                  </a:lnTo>
                  <a:lnTo>
                    <a:pt x="1785" y="2155"/>
                  </a:lnTo>
                  <a:lnTo>
                    <a:pt x="1213" y="2189"/>
                  </a:lnTo>
                  <a:lnTo>
                    <a:pt x="742" y="2189"/>
                  </a:lnTo>
                  <a:lnTo>
                    <a:pt x="506" y="2223"/>
                  </a:lnTo>
                  <a:lnTo>
                    <a:pt x="270" y="2256"/>
                  </a:lnTo>
                  <a:lnTo>
                    <a:pt x="236" y="1078"/>
                  </a:lnTo>
                  <a:lnTo>
                    <a:pt x="203" y="741"/>
                  </a:lnTo>
                  <a:lnTo>
                    <a:pt x="135" y="438"/>
                  </a:lnTo>
                  <a:lnTo>
                    <a:pt x="203" y="438"/>
                  </a:lnTo>
                  <a:lnTo>
                    <a:pt x="236" y="405"/>
                  </a:lnTo>
                  <a:lnTo>
                    <a:pt x="270" y="371"/>
                  </a:lnTo>
                  <a:lnTo>
                    <a:pt x="1348" y="337"/>
                  </a:lnTo>
                  <a:lnTo>
                    <a:pt x="1819" y="304"/>
                  </a:lnTo>
                  <a:lnTo>
                    <a:pt x="2055" y="270"/>
                  </a:lnTo>
                  <a:lnTo>
                    <a:pt x="2257" y="236"/>
                  </a:lnTo>
                  <a:lnTo>
                    <a:pt x="2290" y="674"/>
                  </a:lnTo>
                  <a:lnTo>
                    <a:pt x="2324" y="1078"/>
                  </a:lnTo>
                  <a:lnTo>
                    <a:pt x="2290" y="1684"/>
                  </a:lnTo>
                  <a:lnTo>
                    <a:pt x="2290" y="1987"/>
                  </a:lnTo>
                  <a:lnTo>
                    <a:pt x="2324" y="2290"/>
                  </a:lnTo>
                  <a:lnTo>
                    <a:pt x="2358" y="2324"/>
                  </a:lnTo>
                  <a:lnTo>
                    <a:pt x="2391" y="2357"/>
                  </a:lnTo>
                  <a:lnTo>
                    <a:pt x="2459" y="2357"/>
                  </a:lnTo>
                  <a:lnTo>
                    <a:pt x="2492" y="2290"/>
                  </a:lnTo>
                  <a:lnTo>
                    <a:pt x="2526" y="1987"/>
                  </a:lnTo>
                  <a:lnTo>
                    <a:pt x="2560" y="1684"/>
                  </a:lnTo>
                  <a:lnTo>
                    <a:pt x="2526" y="1078"/>
                  </a:lnTo>
                  <a:lnTo>
                    <a:pt x="2492" y="573"/>
                  </a:lnTo>
                  <a:lnTo>
                    <a:pt x="2459" y="304"/>
                  </a:lnTo>
                  <a:lnTo>
                    <a:pt x="2391" y="34"/>
                  </a:lnTo>
                  <a:lnTo>
                    <a:pt x="2358" y="34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31" name="Google Shape;731;p5"/>
            <p:cNvSpPr/>
            <p:nvPr/>
          </p:nvSpPr>
          <p:spPr>
            <a:xfrm>
              <a:off x="4201375" y="3099050"/>
              <a:ext cx="64000" cy="59800"/>
            </a:xfrm>
            <a:custGeom>
              <a:avLst/>
              <a:gdLst/>
              <a:ahLst/>
              <a:cxnLst/>
              <a:rect l="l" t="t" r="r" b="b"/>
              <a:pathLst>
                <a:path w="2560" h="2392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304"/>
                  </a:lnTo>
                  <a:lnTo>
                    <a:pt x="1" y="539"/>
                  </a:lnTo>
                  <a:lnTo>
                    <a:pt x="1" y="1078"/>
                  </a:lnTo>
                  <a:lnTo>
                    <a:pt x="34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4"/>
                  </a:lnTo>
                  <a:lnTo>
                    <a:pt x="236" y="2358"/>
                  </a:lnTo>
                  <a:lnTo>
                    <a:pt x="304" y="2324"/>
                  </a:lnTo>
                  <a:lnTo>
                    <a:pt x="337" y="2256"/>
                  </a:lnTo>
                  <a:lnTo>
                    <a:pt x="304" y="1953"/>
                  </a:lnTo>
                  <a:lnTo>
                    <a:pt x="304" y="1650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3" y="203"/>
                  </a:lnTo>
                  <a:lnTo>
                    <a:pt x="203" y="203"/>
                  </a:lnTo>
                  <a:lnTo>
                    <a:pt x="438" y="236"/>
                  </a:lnTo>
                  <a:lnTo>
                    <a:pt x="1145" y="236"/>
                  </a:lnTo>
                  <a:lnTo>
                    <a:pt x="2223" y="169"/>
                  </a:lnTo>
                  <a:lnTo>
                    <a:pt x="2256" y="236"/>
                  </a:lnTo>
                  <a:lnTo>
                    <a:pt x="2324" y="236"/>
                  </a:lnTo>
                  <a:lnTo>
                    <a:pt x="2324" y="539"/>
                  </a:lnTo>
                  <a:lnTo>
                    <a:pt x="2324" y="876"/>
                  </a:lnTo>
                  <a:lnTo>
                    <a:pt x="2357" y="2054"/>
                  </a:lnTo>
                  <a:lnTo>
                    <a:pt x="1886" y="2054"/>
                  </a:lnTo>
                  <a:lnTo>
                    <a:pt x="1415" y="2088"/>
                  </a:lnTo>
                  <a:lnTo>
                    <a:pt x="674" y="2088"/>
                  </a:lnTo>
                  <a:lnTo>
                    <a:pt x="539" y="2122"/>
                  </a:lnTo>
                  <a:lnTo>
                    <a:pt x="438" y="2189"/>
                  </a:lnTo>
                  <a:lnTo>
                    <a:pt x="337" y="2256"/>
                  </a:lnTo>
                  <a:lnTo>
                    <a:pt x="405" y="2324"/>
                  </a:lnTo>
                  <a:lnTo>
                    <a:pt x="539" y="2358"/>
                  </a:lnTo>
                  <a:lnTo>
                    <a:pt x="775" y="2391"/>
                  </a:lnTo>
                  <a:lnTo>
                    <a:pt x="1280" y="2358"/>
                  </a:lnTo>
                  <a:lnTo>
                    <a:pt x="1819" y="2358"/>
                  </a:lnTo>
                  <a:lnTo>
                    <a:pt x="2122" y="2324"/>
                  </a:lnTo>
                  <a:lnTo>
                    <a:pt x="2357" y="2256"/>
                  </a:lnTo>
                  <a:lnTo>
                    <a:pt x="2425" y="2324"/>
                  </a:lnTo>
                  <a:lnTo>
                    <a:pt x="2492" y="2324"/>
                  </a:lnTo>
                  <a:lnTo>
                    <a:pt x="2559" y="2290"/>
                  </a:lnTo>
                  <a:lnTo>
                    <a:pt x="2559" y="2223"/>
                  </a:lnTo>
                  <a:lnTo>
                    <a:pt x="2526" y="1044"/>
                  </a:lnTo>
                  <a:lnTo>
                    <a:pt x="2526" y="539"/>
                  </a:lnTo>
                  <a:lnTo>
                    <a:pt x="2492" y="270"/>
                  </a:lnTo>
                  <a:lnTo>
                    <a:pt x="2425" y="34"/>
                  </a:lnTo>
                  <a:lnTo>
                    <a:pt x="2391" y="34"/>
                  </a:lnTo>
                  <a:lnTo>
                    <a:pt x="2391" y="68"/>
                  </a:lnTo>
                  <a:lnTo>
                    <a:pt x="2357" y="68"/>
                  </a:lnTo>
                  <a:lnTo>
                    <a:pt x="2290" y="34"/>
                  </a:lnTo>
                  <a:lnTo>
                    <a:pt x="2223" y="1"/>
                  </a:lnTo>
                  <a:lnTo>
                    <a:pt x="2021" y="1"/>
                  </a:lnTo>
                  <a:lnTo>
                    <a:pt x="1617" y="34"/>
                  </a:lnTo>
                  <a:lnTo>
                    <a:pt x="910" y="34"/>
                  </a:lnTo>
                  <a:lnTo>
                    <a:pt x="539" y="68"/>
                  </a:lnTo>
                  <a:lnTo>
                    <a:pt x="203" y="102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32" name="Google Shape;732;p5"/>
            <p:cNvSpPr/>
            <p:nvPr/>
          </p:nvSpPr>
          <p:spPr>
            <a:xfrm>
              <a:off x="4426950" y="2952600"/>
              <a:ext cx="64000" cy="60625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2357" y="0"/>
                  </a:moveTo>
                  <a:lnTo>
                    <a:pt x="2357" y="34"/>
                  </a:lnTo>
                  <a:lnTo>
                    <a:pt x="2324" y="135"/>
                  </a:lnTo>
                  <a:lnTo>
                    <a:pt x="1751" y="68"/>
                  </a:lnTo>
                  <a:lnTo>
                    <a:pt x="1179" y="68"/>
                  </a:lnTo>
                  <a:lnTo>
                    <a:pt x="674" y="34"/>
                  </a:lnTo>
                  <a:lnTo>
                    <a:pt x="405" y="68"/>
                  </a:lnTo>
                  <a:lnTo>
                    <a:pt x="304" y="101"/>
                  </a:lnTo>
                  <a:lnTo>
                    <a:pt x="169" y="169"/>
                  </a:lnTo>
                  <a:lnTo>
                    <a:pt x="169" y="169"/>
                  </a:lnTo>
                  <a:lnTo>
                    <a:pt x="169" y="169"/>
                  </a:lnTo>
                  <a:lnTo>
                    <a:pt x="371" y="270"/>
                  </a:lnTo>
                  <a:lnTo>
                    <a:pt x="573" y="304"/>
                  </a:lnTo>
                  <a:lnTo>
                    <a:pt x="1011" y="270"/>
                  </a:lnTo>
                  <a:lnTo>
                    <a:pt x="1650" y="304"/>
                  </a:lnTo>
                  <a:lnTo>
                    <a:pt x="2324" y="337"/>
                  </a:lnTo>
                  <a:lnTo>
                    <a:pt x="2290" y="708"/>
                  </a:lnTo>
                  <a:lnTo>
                    <a:pt x="2324" y="1078"/>
                  </a:lnTo>
                  <a:lnTo>
                    <a:pt x="2324" y="1583"/>
                  </a:lnTo>
                  <a:lnTo>
                    <a:pt x="2357" y="1852"/>
                  </a:lnTo>
                  <a:lnTo>
                    <a:pt x="2391" y="2088"/>
                  </a:lnTo>
                  <a:lnTo>
                    <a:pt x="2357" y="2088"/>
                  </a:lnTo>
                  <a:lnTo>
                    <a:pt x="1347" y="2122"/>
                  </a:lnTo>
                  <a:lnTo>
                    <a:pt x="809" y="2155"/>
                  </a:lnTo>
                  <a:lnTo>
                    <a:pt x="539" y="2189"/>
                  </a:lnTo>
                  <a:lnTo>
                    <a:pt x="304" y="2223"/>
                  </a:lnTo>
                  <a:lnTo>
                    <a:pt x="270" y="1718"/>
                  </a:lnTo>
                  <a:lnTo>
                    <a:pt x="236" y="1213"/>
                  </a:lnTo>
                  <a:lnTo>
                    <a:pt x="270" y="708"/>
                  </a:lnTo>
                  <a:lnTo>
                    <a:pt x="236" y="438"/>
                  </a:lnTo>
                  <a:lnTo>
                    <a:pt x="203" y="304"/>
                  </a:lnTo>
                  <a:lnTo>
                    <a:pt x="169" y="169"/>
                  </a:lnTo>
                  <a:lnTo>
                    <a:pt x="135" y="203"/>
                  </a:lnTo>
                  <a:lnTo>
                    <a:pt x="68" y="337"/>
                  </a:lnTo>
                  <a:lnTo>
                    <a:pt x="34" y="506"/>
                  </a:lnTo>
                  <a:lnTo>
                    <a:pt x="1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54"/>
                  </a:lnTo>
                  <a:lnTo>
                    <a:pt x="34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25"/>
                  </a:lnTo>
                  <a:lnTo>
                    <a:pt x="304" y="2425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09" y="2425"/>
                  </a:lnTo>
                  <a:lnTo>
                    <a:pt x="1347" y="2391"/>
                  </a:lnTo>
                  <a:lnTo>
                    <a:pt x="2391" y="2324"/>
                  </a:lnTo>
                  <a:lnTo>
                    <a:pt x="2458" y="2290"/>
                  </a:lnTo>
                  <a:lnTo>
                    <a:pt x="2492" y="2324"/>
                  </a:lnTo>
                  <a:lnTo>
                    <a:pt x="2526" y="2324"/>
                  </a:lnTo>
                  <a:lnTo>
                    <a:pt x="2526" y="2290"/>
                  </a:lnTo>
                  <a:lnTo>
                    <a:pt x="2559" y="2021"/>
                  </a:lnTo>
                  <a:lnTo>
                    <a:pt x="2559" y="1751"/>
                  </a:lnTo>
                  <a:lnTo>
                    <a:pt x="2526" y="1246"/>
                  </a:lnTo>
                  <a:lnTo>
                    <a:pt x="2526" y="640"/>
                  </a:lnTo>
                  <a:lnTo>
                    <a:pt x="2492" y="337"/>
                  </a:lnTo>
                  <a:lnTo>
                    <a:pt x="2458" y="34"/>
                  </a:lnTo>
                  <a:lnTo>
                    <a:pt x="242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33" name="Google Shape;733;p5"/>
            <p:cNvSpPr/>
            <p:nvPr/>
          </p:nvSpPr>
          <p:spPr>
            <a:xfrm>
              <a:off x="4539750" y="3040125"/>
              <a:ext cx="17700" cy="21075"/>
            </a:xfrm>
            <a:custGeom>
              <a:avLst/>
              <a:gdLst/>
              <a:ahLst/>
              <a:cxnLst/>
              <a:rect l="l" t="t" r="r" b="b"/>
              <a:pathLst>
                <a:path w="708" h="843" extrusionOk="0">
                  <a:moveTo>
                    <a:pt x="202" y="1"/>
                  </a:moveTo>
                  <a:lnTo>
                    <a:pt x="101" y="35"/>
                  </a:lnTo>
                  <a:lnTo>
                    <a:pt x="68" y="136"/>
                  </a:lnTo>
                  <a:lnTo>
                    <a:pt x="0" y="338"/>
                  </a:lnTo>
                  <a:lnTo>
                    <a:pt x="0" y="573"/>
                  </a:lnTo>
                  <a:lnTo>
                    <a:pt x="0" y="742"/>
                  </a:lnTo>
                  <a:lnTo>
                    <a:pt x="34" y="809"/>
                  </a:lnTo>
                  <a:lnTo>
                    <a:pt x="68" y="843"/>
                  </a:lnTo>
                  <a:lnTo>
                    <a:pt x="101" y="843"/>
                  </a:lnTo>
                  <a:lnTo>
                    <a:pt x="404" y="809"/>
                  </a:lnTo>
                  <a:lnTo>
                    <a:pt x="573" y="775"/>
                  </a:lnTo>
                  <a:lnTo>
                    <a:pt x="707" y="708"/>
                  </a:lnTo>
                  <a:lnTo>
                    <a:pt x="707" y="674"/>
                  </a:lnTo>
                  <a:lnTo>
                    <a:pt x="707" y="641"/>
                  </a:lnTo>
                  <a:lnTo>
                    <a:pt x="674" y="573"/>
                  </a:lnTo>
                  <a:lnTo>
                    <a:pt x="438" y="573"/>
                  </a:lnTo>
                  <a:lnTo>
                    <a:pt x="202" y="607"/>
                  </a:lnTo>
                  <a:lnTo>
                    <a:pt x="236" y="304"/>
                  </a:lnTo>
                  <a:lnTo>
                    <a:pt x="270" y="169"/>
                  </a:lnTo>
                  <a:lnTo>
                    <a:pt x="270" y="68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34" name="Google Shape;734;p5"/>
            <p:cNvSpPr/>
            <p:nvPr/>
          </p:nvSpPr>
          <p:spPr>
            <a:xfrm>
              <a:off x="4293125" y="3114200"/>
              <a:ext cx="18550" cy="22750"/>
            </a:xfrm>
            <a:custGeom>
              <a:avLst/>
              <a:gdLst/>
              <a:ahLst/>
              <a:cxnLst/>
              <a:rect l="l" t="t" r="r" b="b"/>
              <a:pathLst>
                <a:path w="742" h="910" extrusionOk="0">
                  <a:moveTo>
                    <a:pt x="573" y="169"/>
                  </a:moveTo>
                  <a:lnTo>
                    <a:pt x="539" y="236"/>
                  </a:lnTo>
                  <a:lnTo>
                    <a:pt x="505" y="304"/>
                  </a:lnTo>
                  <a:lnTo>
                    <a:pt x="472" y="304"/>
                  </a:lnTo>
                  <a:lnTo>
                    <a:pt x="371" y="337"/>
                  </a:lnTo>
                  <a:lnTo>
                    <a:pt x="270" y="371"/>
                  </a:lnTo>
                  <a:lnTo>
                    <a:pt x="202" y="169"/>
                  </a:lnTo>
                  <a:close/>
                  <a:moveTo>
                    <a:pt x="539" y="506"/>
                  </a:moveTo>
                  <a:lnTo>
                    <a:pt x="573" y="573"/>
                  </a:lnTo>
                  <a:lnTo>
                    <a:pt x="505" y="674"/>
                  </a:lnTo>
                  <a:lnTo>
                    <a:pt x="472" y="708"/>
                  </a:lnTo>
                  <a:lnTo>
                    <a:pt x="270" y="708"/>
                  </a:lnTo>
                  <a:lnTo>
                    <a:pt x="270" y="539"/>
                  </a:lnTo>
                  <a:lnTo>
                    <a:pt x="303" y="539"/>
                  </a:lnTo>
                  <a:lnTo>
                    <a:pt x="472" y="506"/>
                  </a:lnTo>
                  <a:close/>
                  <a:moveTo>
                    <a:pt x="472" y="1"/>
                  </a:moveTo>
                  <a:lnTo>
                    <a:pt x="270" y="68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101" y="506"/>
                  </a:lnTo>
                  <a:lnTo>
                    <a:pt x="101" y="674"/>
                  </a:lnTo>
                  <a:lnTo>
                    <a:pt x="34" y="674"/>
                  </a:lnTo>
                  <a:lnTo>
                    <a:pt x="0" y="741"/>
                  </a:lnTo>
                  <a:lnTo>
                    <a:pt x="0" y="809"/>
                  </a:lnTo>
                  <a:lnTo>
                    <a:pt x="68" y="876"/>
                  </a:lnTo>
                  <a:lnTo>
                    <a:pt x="270" y="910"/>
                  </a:lnTo>
                  <a:lnTo>
                    <a:pt x="472" y="910"/>
                  </a:lnTo>
                  <a:lnTo>
                    <a:pt x="573" y="876"/>
                  </a:lnTo>
                  <a:lnTo>
                    <a:pt x="640" y="809"/>
                  </a:lnTo>
                  <a:lnTo>
                    <a:pt x="707" y="741"/>
                  </a:lnTo>
                  <a:lnTo>
                    <a:pt x="741" y="640"/>
                  </a:lnTo>
                  <a:lnTo>
                    <a:pt x="741" y="506"/>
                  </a:lnTo>
                  <a:lnTo>
                    <a:pt x="707" y="438"/>
                  </a:lnTo>
                  <a:lnTo>
                    <a:pt x="674" y="371"/>
                  </a:lnTo>
                  <a:lnTo>
                    <a:pt x="707" y="304"/>
                  </a:lnTo>
                  <a:lnTo>
                    <a:pt x="707" y="169"/>
                  </a:lnTo>
                  <a:lnTo>
                    <a:pt x="707" y="68"/>
                  </a:lnTo>
                  <a:lnTo>
                    <a:pt x="640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35" name="Google Shape;735;p5"/>
            <p:cNvSpPr/>
            <p:nvPr/>
          </p:nvSpPr>
          <p:spPr>
            <a:xfrm>
              <a:off x="4136575" y="3101575"/>
              <a:ext cx="58100" cy="59800"/>
            </a:xfrm>
            <a:custGeom>
              <a:avLst/>
              <a:gdLst/>
              <a:ahLst/>
              <a:cxnLst/>
              <a:rect l="l" t="t" r="r" b="b"/>
              <a:pathLst>
                <a:path w="2324" h="2392" extrusionOk="0">
                  <a:moveTo>
                    <a:pt x="1515" y="1"/>
                  </a:moveTo>
                  <a:lnTo>
                    <a:pt x="909" y="34"/>
                  </a:lnTo>
                  <a:lnTo>
                    <a:pt x="202" y="34"/>
                  </a:lnTo>
                  <a:lnTo>
                    <a:pt x="0" y="102"/>
                  </a:lnTo>
                  <a:lnTo>
                    <a:pt x="0" y="135"/>
                  </a:lnTo>
                  <a:lnTo>
                    <a:pt x="68" y="203"/>
                  </a:lnTo>
                  <a:lnTo>
                    <a:pt x="169" y="236"/>
                  </a:lnTo>
                  <a:lnTo>
                    <a:pt x="371" y="270"/>
                  </a:lnTo>
                  <a:lnTo>
                    <a:pt x="1414" y="270"/>
                  </a:lnTo>
                  <a:lnTo>
                    <a:pt x="2020" y="236"/>
                  </a:lnTo>
                  <a:lnTo>
                    <a:pt x="1987" y="438"/>
                  </a:lnTo>
                  <a:lnTo>
                    <a:pt x="2020" y="640"/>
                  </a:lnTo>
                  <a:lnTo>
                    <a:pt x="2054" y="1078"/>
                  </a:lnTo>
                  <a:lnTo>
                    <a:pt x="2054" y="1617"/>
                  </a:lnTo>
                  <a:lnTo>
                    <a:pt x="2054" y="1852"/>
                  </a:lnTo>
                  <a:lnTo>
                    <a:pt x="2088" y="2122"/>
                  </a:lnTo>
                  <a:lnTo>
                    <a:pt x="977" y="2155"/>
                  </a:lnTo>
                  <a:lnTo>
                    <a:pt x="539" y="2155"/>
                  </a:lnTo>
                  <a:lnTo>
                    <a:pt x="371" y="2189"/>
                  </a:lnTo>
                  <a:lnTo>
                    <a:pt x="270" y="2223"/>
                  </a:lnTo>
                  <a:lnTo>
                    <a:pt x="202" y="2290"/>
                  </a:lnTo>
                  <a:lnTo>
                    <a:pt x="270" y="2358"/>
                  </a:lnTo>
                  <a:lnTo>
                    <a:pt x="371" y="2391"/>
                  </a:lnTo>
                  <a:lnTo>
                    <a:pt x="1583" y="2391"/>
                  </a:lnTo>
                  <a:lnTo>
                    <a:pt x="2222" y="2358"/>
                  </a:lnTo>
                  <a:lnTo>
                    <a:pt x="2290" y="2324"/>
                  </a:lnTo>
                  <a:lnTo>
                    <a:pt x="2323" y="2290"/>
                  </a:lnTo>
                  <a:lnTo>
                    <a:pt x="2323" y="2223"/>
                  </a:lnTo>
                  <a:lnTo>
                    <a:pt x="2290" y="2155"/>
                  </a:lnTo>
                  <a:lnTo>
                    <a:pt x="2290" y="1886"/>
                  </a:lnTo>
                  <a:lnTo>
                    <a:pt x="2290" y="1617"/>
                  </a:lnTo>
                  <a:lnTo>
                    <a:pt x="2256" y="1078"/>
                  </a:lnTo>
                  <a:lnTo>
                    <a:pt x="2256" y="607"/>
                  </a:lnTo>
                  <a:lnTo>
                    <a:pt x="2222" y="405"/>
                  </a:lnTo>
                  <a:lnTo>
                    <a:pt x="2189" y="203"/>
                  </a:lnTo>
                  <a:lnTo>
                    <a:pt x="2222" y="135"/>
                  </a:lnTo>
                  <a:lnTo>
                    <a:pt x="2222" y="68"/>
                  </a:lnTo>
                  <a:lnTo>
                    <a:pt x="2189" y="34"/>
                  </a:lnTo>
                  <a:lnTo>
                    <a:pt x="212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36" name="Google Shape;736;p5"/>
            <p:cNvSpPr/>
            <p:nvPr/>
          </p:nvSpPr>
          <p:spPr>
            <a:xfrm>
              <a:off x="4225800" y="3118425"/>
              <a:ext cx="18525" cy="16000"/>
            </a:xfrm>
            <a:custGeom>
              <a:avLst/>
              <a:gdLst/>
              <a:ahLst/>
              <a:cxnLst/>
              <a:rect l="l" t="t" r="r" b="b"/>
              <a:pathLst>
                <a:path w="741" h="640" extrusionOk="0">
                  <a:moveTo>
                    <a:pt x="67" y="0"/>
                  </a:moveTo>
                  <a:lnTo>
                    <a:pt x="0" y="67"/>
                  </a:lnTo>
                  <a:lnTo>
                    <a:pt x="0" y="135"/>
                  </a:lnTo>
                  <a:lnTo>
                    <a:pt x="34" y="168"/>
                  </a:lnTo>
                  <a:lnTo>
                    <a:pt x="67" y="202"/>
                  </a:lnTo>
                  <a:lnTo>
                    <a:pt x="101" y="303"/>
                  </a:lnTo>
                  <a:lnTo>
                    <a:pt x="135" y="438"/>
                  </a:lnTo>
                  <a:lnTo>
                    <a:pt x="202" y="539"/>
                  </a:lnTo>
                  <a:lnTo>
                    <a:pt x="303" y="640"/>
                  </a:lnTo>
                  <a:lnTo>
                    <a:pt x="438" y="640"/>
                  </a:lnTo>
                  <a:lnTo>
                    <a:pt x="471" y="606"/>
                  </a:lnTo>
                  <a:lnTo>
                    <a:pt x="606" y="337"/>
                  </a:lnTo>
                  <a:lnTo>
                    <a:pt x="707" y="236"/>
                  </a:lnTo>
                  <a:lnTo>
                    <a:pt x="741" y="168"/>
                  </a:lnTo>
                  <a:lnTo>
                    <a:pt x="741" y="101"/>
                  </a:lnTo>
                  <a:lnTo>
                    <a:pt x="741" y="67"/>
                  </a:lnTo>
                  <a:lnTo>
                    <a:pt x="707" y="34"/>
                  </a:lnTo>
                  <a:lnTo>
                    <a:pt x="606" y="67"/>
                  </a:lnTo>
                  <a:lnTo>
                    <a:pt x="505" y="135"/>
                  </a:lnTo>
                  <a:lnTo>
                    <a:pt x="404" y="269"/>
                  </a:lnTo>
                  <a:lnTo>
                    <a:pt x="337" y="370"/>
                  </a:lnTo>
                  <a:lnTo>
                    <a:pt x="269" y="236"/>
                  </a:lnTo>
                  <a:lnTo>
                    <a:pt x="236" y="67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37" name="Google Shape;737;p5"/>
            <p:cNvSpPr/>
            <p:nvPr/>
          </p:nvSpPr>
          <p:spPr>
            <a:xfrm>
              <a:off x="4061650" y="3103275"/>
              <a:ext cx="64000" cy="60625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2391" y="0"/>
                  </a:moveTo>
                  <a:lnTo>
                    <a:pt x="2358" y="34"/>
                  </a:lnTo>
                  <a:lnTo>
                    <a:pt x="2324" y="135"/>
                  </a:lnTo>
                  <a:lnTo>
                    <a:pt x="1751" y="67"/>
                  </a:lnTo>
                  <a:lnTo>
                    <a:pt x="1179" y="67"/>
                  </a:lnTo>
                  <a:lnTo>
                    <a:pt x="640" y="34"/>
                  </a:lnTo>
                  <a:lnTo>
                    <a:pt x="405" y="67"/>
                  </a:lnTo>
                  <a:lnTo>
                    <a:pt x="270" y="101"/>
                  </a:lnTo>
                  <a:lnTo>
                    <a:pt x="169" y="168"/>
                  </a:lnTo>
                  <a:lnTo>
                    <a:pt x="169" y="202"/>
                  </a:lnTo>
                  <a:lnTo>
                    <a:pt x="371" y="269"/>
                  </a:lnTo>
                  <a:lnTo>
                    <a:pt x="573" y="303"/>
                  </a:lnTo>
                  <a:lnTo>
                    <a:pt x="1011" y="269"/>
                  </a:lnTo>
                  <a:lnTo>
                    <a:pt x="1650" y="303"/>
                  </a:lnTo>
                  <a:lnTo>
                    <a:pt x="2324" y="337"/>
                  </a:lnTo>
                  <a:lnTo>
                    <a:pt x="2290" y="707"/>
                  </a:lnTo>
                  <a:lnTo>
                    <a:pt x="2324" y="1077"/>
                  </a:lnTo>
                  <a:lnTo>
                    <a:pt x="2324" y="1582"/>
                  </a:lnTo>
                  <a:lnTo>
                    <a:pt x="2358" y="1852"/>
                  </a:lnTo>
                  <a:lnTo>
                    <a:pt x="2391" y="2087"/>
                  </a:lnTo>
                  <a:lnTo>
                    <a:pt x="2358" y="2087"/>
                  </a:lnTo>
                  <a:lnTo>
                    <a:pt x="1314" y="2121"/>
                  </a:lnTo>
                  <a:lnTo>
                    <a:pt x="809" y="2155"/>
                  </a:lnTo>
                  <a:lnTo>
                    <a:pt x="539" y="2189"/>
                  </a:lnTo>
                  <a:lnTo>
                    <a:pt x="304" y="2256"/>
                  </a:lnTo>
                  <a:lnTo>
                    <a:pt x="270" y="1751"/>
                  </a:lnTo>
                  <a:lnTo>
                    <a:pt x="236" y="1246"/>
                  </a:lnTo>
                  <a:lnTo>
                    <a:pt x="270" y="707"/>
                  </a:lnTo>
                  <a:lnTo>
                    <a:pt x="236" y="438"/>
                  </a:lnTo>
                  <a:lnTo>
                    <a:pt x="203" y="303"/>
                  </a:lnTo>
                  <a:lnTo>
                    <a:pt x="169" y="202"/>
                  </a:lnTo>
                  <a:lnTo>
                    <a:pt x="135" y="202"/>
                  </a:lnTo>
                  <a:lnTo>
                    <a:pt x="68" y="337"/>
                  </a:lnTo>
                  <a:lnTo>
                    <a:pt x="34" y="505"/>
                  </a:lnTo>
                  <a:lnTo>
                    <a:pt x="1" y="875"/>
                  </a:lnTo>
                  <a:lnTo>
                    <a:pt x="34" y="1582"/>
                  </a:lnTo>
                  <a:lnTo>
                    <a:pt x="34" y="1818"/>
                  </a:lnTo>
                  <a:lnTo>
                    <a:pt x="34" y="2054"/>
                  </a:lnTo>
                  <a:lnTo>
                    <a:pt x="34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24"/>
                  </a:lnTo>
                  <a:lnTo>
                    <a:pt x="304" y="2424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09" y="2424"/>
                  </a:lnTo>
                  <a:lnTo>
                    <a:pt x="1347" y="2391"/>
                  </a:lnTo>
                  <a:lnTo>
                    <a:pt x="2391" y="2323"/>
                  </a:lnTo>
                  <a:lnTo>
                    <a:pt x="2459" y="2290"/>
                  </a:lnTo>
                  <a:lnTo>
                    <a:pt x="2492" y="2323"/>
                  </a:lnTo>
                  <a:lnTo>
                    <a:pt x="2526" y="2323"/>
                  </a:lnTo>
                  <a:lnTo>
                    <a:pt x="2526" y="2290"/>
                  </a:lnTo>
                  <a:lnTo>
                    <a:pt x="2560" y="2020"/>
                  </a:lnTo>
                  <a:lnTo>
                    <a:pt x="2560" y="1784"/>
                  </a:lnTo>
                  <a:lnTo>
                    <a:pt x="2526" y="1246"/>
                  </a:lnTo>
                  <a:lnTo>
                    <a:pt x="2526" y="640"/>
                  </a:lnTo>
                  <a:lnTo>
                    <a:pt x="2492" y="337"/>
                  </a:lnTo>
                  <a:lnTo>
                    <a:pt x="2459" y="34"/>
                  </a:lnTo>
                  <a:lnTo>
                    <a:pt x="242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38" name="Google Shape;738;p5"/>
            <p:cNvSpPr/>
            <p:nvPr/>
          </p:nvSpPr>
          <p:spPr>
            <a:xfrm>
              <a:off x="4156775" y="3122625"/>
              <a:ext cx="15175" cy="15175"/>
            </a:xfrm>
            <a:custGeom>
              <a:avLst/>
              <a:gdLst/>
              <a:ahLst/>
              <a:cxnLst/>
              <a:rect l="l" t="t" r="r" b="b"/>
              <a:pathLst>
                <a:path w="607" h="607" extrusionOk="0">
                  <a:moveTo>
                    <a:pt x="236" y="0"/>
                  </a:moveTo>
                  <a:lnTo>
                    <a:pt x="135" y="68"/>
                  </a:lnTo>
                  <a:lnTo>
                    <a:pt x="68" y="135"/>
                  </a:lnTo>
                  <a:lnTo>
                    <a:pt x="0" y="202"/>
                  </a:lnTo>
                  <a:lnTo>
                    <a:pt x="0" y="303"/>
                  </a:lnTo>
                  <a:lnTo>
                    <a:pt x="0" y="404"/>
                  </a:lnTo>
                  <a:lnTo>
                    <a:pt x="68" y="505"/>
                  </a:lnTo>
                  <a:lnTo>
                    <a:pt x="135" y="573"/>
                  </a:lnTo>
                  <a:lnTo>
                    <a:pt x="236" y="606"/>
                  </a:lnTo>
                  <a:lnTo>
                    <a:pt x="371" y="606"/>
                  </a:lnTo>
                  <a:lnTo>
                    <a:pt x="438" y="573"/>
                  </a:lnTo>
                  <a:lnTo>
                    <a:pt x="539" y="539"/>
                  </a:lnTo>
                  <a:lnTo>
                    <a:pt x="573" y="438"/>
                  </a:lnTo>
                  <a:lnTo>
                    <a:pt x="539" y="404"/>
                  </a:lnTo>
                  <a:lnTo>
                    <a:pt x="505" y="371"/>
                  </a:lnTo>
                  <a:lnTo>
                    <a:pt x="438" y="337"/>
                  </a:lnTo>
                  <a:lnTo>
                    <a:pt x="371" y="371"/>
                  </a:lnTo>
                  <a:lnTo>
                    <a:pt x="303" y="404"/>
                  </a:lnTo>
                  <a:lnTo>
                    <a:pt x="202" y="371"/>
                  </a:lnTo>
                  <a:lnTo>
                    <a:pt x="202" y="337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236" y="202"/>
                  </a:lnTo>
                  <a:lnTo>
                    <a:pt x="337" y="169"/>
                  </a:lnTo>
                  <a:lnTo>
                    <a:pt x="472" y="169"/>
                  </a:lnTo>
                  <a:lnTo>
                    <a:pt x="606" y="135"/>
                  </a:lnTo>
                  <a:lnTo>
                    <a:pt x="606" y="101"/>
                  </a:lnTo>
                  <a:lnTo>
                    <a:pt x="606" y="68"/>
                  </a:lnTo>
                  <a:lnTo>
                    <a:pt x="53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39" name="Google Shape;739;p5"/>
            <p:cNvSpPr/>
            <p:nvPr/>
          </p:nvSpPr>
          <p:spPr>
            <a:xfrm>
              <a:off x="4584350" y="3014875"/>
              <a:ext cx="55575" cy="61475"/>
            </a:xfrm>
            <a:custGeom>
              <a:avLst/>
              <a:gdLst/>
              <a:ahLst/>
              <a:cxnLst/>
              <a:rect l="l" t="t" r="r" b="b"/>
              <a:pathLst>
                <a:path w="2223" h="2459" extrusionOk="0">
                  <a:moveTo>
                    <a:pt x="1751" y="1"/>
                  </a:moveTo>
                  <a:lnTo>
                    <a:pt x="1280" y="68"/>
                  </a:lnTo>
                  <a:lnTo>
                    <a:pt x="674" y="68"/>
                  </a:lnTo>
                  <a:lnTo>
                    <a:pt x="68" y="102"/>
                  </a:lnTo>
                  <a:lnTo>
                    <a:pt x="1" y="136"/>
                  </a:lnTo>
                  <a:lnTo>
                    <a:pt x="1" y="203"/>
                  </a:lnTo>
                  <a:lnTo>
                    <a:pt x="1" y="237"/>
                  </a:lnTo>
                  <a:lnTo>
                    <a:pt x="34" y="304"/>
                  </a:lnTo>
                  <a:lnTo>
                    <a:pt x="1" y="506"/>
                  </a:lnTo>
                  <a:lnTo>
                    <a:pt x="1" y="742"/>
                  </a:lnTo>
                  <a:lnTo>
                    <a:pt x="34" y="1179"/>
                  </a:lnTo>
                  <a:lnTo>
                    <a:pt x="34" y="1718"/>
                  </a:lnTo>
                  <a:lnTo>
                    <a:pt x="34" y="2021"/>
                  </a:lnTo>
                  <a:lnTo>
                    <a:pt x="68" y="2290"/>
                  </a:lnTo>
                  <a:lnTo>
                    <a:pt x="68" y="2324"/>
                  </a:lnTo>
                  <a:lnTo>
                    <a:pt x="68" y="2391"/>
                  </a:lnTo>
                  <a:lnTo>
                    <a:pt x="102" y="2459"/>
                  </a:lnTo>
                  <a:lnTo>
                    <a:pt x="169" y="2459"/>
                  </a:lnTo>
                  <a:lnTo>
                    <a:pt x="809" y="2425"/>
                  </a:lnTo>
                  <a:lnTo>
                    <a:pt x="1415" y="2391"/>
                  </a:lnTo>
                  <a:lnTo>
                    <a:pt x="1819" y="2391"/>
                  </a:lnTo>
                  <a:lnTo>
                    <a:pt x="2021" y="2324"/>
                  </a:lnTo>
                  <a:lnTo>
                    <a:pt x="2122" y="2290"/>
                  </a:lnTo>
                  <a:lnTo>
                    <a:pt x="2189" y="2223"/>
                  </a:lnTo>
                  <a:lnTo>
                    <a:pt x="2088" y="2156"/>
                  </a:lnTo>
                  <a:lnTo>
                    <a:pt x="2021" y="2122"/>
                  </a:lnTo>
                  <a:lnTo>
                    <a:pt x="1819" y="2122"/>
                  </a:lnTo>
                  <a:lnTo>
                    <a:pt x="1415" y="2156"/>
                  </a:lnTo>
                  <a:lnTo>
                    <a:pt x="270" y="2223"/>
                  </a:lnTo>
                  <a:lnTo>
                    <a:pt x="270" y="1954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36" y="742"/>
                  </a:lnTo>
                  <a:lnTo>
                    <a:pt x="236" y="540"/>
                  </a:lnTo>
                  <a:lnTo>
                    <a:pt x="203" y="304"/>
                  </a:lnTo>
                  <a:lnTo>
                    <a:pt x="809" y="304"/>
                  </a:lnTo>
                  <a:lnTo>
                    <a:pt x="1448" y="270"/>
                  </a:lnTo>
                  <a:lnTo>
                    <a:pt x="1852" y="237"/>
                  </a:lnTo>
                  <a:lnTo>
                    <a:pt x="2054" y="169"/>
                  </a:lnTo>
                  <a:lnTo>
                    <a:pt x="2122" y="136"/>
                  </a:lnTo>
                  <a:lnTo>
                    <a:pt x="2223" y="68"/>
                  </a:lnTo>
                  <a:lnTo>
                    <a:pt x="2223" y="35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40" name="Google Shape;740;p5"/>
            <p:cNvSpPr/>
            <p:nvPr/>
          </p:nvSpPr>
          <p:spPr>
            <a:xfrm>
              <a:off x="4775425" y="2938300"/>
              <a:ext cx="68200" cy="127125"/>
            </a:xfrm>
            <a:custGeom>
              <a:avLst/>
              <a:gdLst/>
              <a:ahLst/>
              <a:cxnLst/>
              <a:rect l="l" t="t" r="r" b="b"/>
              <a:pathLst>
                <a:path w="2728" h="5085" extrusionOk="0">
                  <a:moveTo>
                    <a:pt x="2391" y="202"/>
                  </a:moveTo>
                  <a:lnTo>
                    <a:pt x="2357" y="471"/>
                  </a:lnTo>
                  <a:lnTo>
                    <a:pt x="2323" y="741"/>
                  </a:lnTo>
                  <a:lnTo>
                    <a:pt x="2357" y="1313"/>
                  </a:lnTo>
                  <a:lnTo>
                    <a:pt x="2391" y="1886"/>
                  </a:lnTo>
                  <a:lnTo>
                    <a:pt x="2424" y="2424"/>
                  </a:lnTo>
                  <a:lnTo>
                    <a:pt x="2458" y="3636"/>
                  </a:lnTo>
                  <a:lnTo>
                    <a:pt x="2424" y="4848"/>
                  </a:lnTo>
                  <a:lnTo>
                    <a:pt x="1785" y="4848"/>
                  </a:lnTo>
                  <a:lnTo>
                    <a:pt x="1448" y="4815"/>
                  </a:lnTo>
                  <a:lnTo>
                    <a:pt x="1280" y="4848"/>
                  </a:lnTo>
                  <a:lnTo>
                    <a:pt x="1111" y="4882"/>
                  </a:lnTo>
                  <a:lnTo>
                    <a:pt x="1111" y="4242"/>
                  </a:lnTo>
                  <a:lnTo>
                    <a:pt x="1078" y="3636"/>
                  </a:lnTo>
                  <a:lnTo>
                    <a:pt x="943" y="2391"/>
                  </a:lnTo>
                  <a:lnTo>
                    <a:pt x="977" y="2323"/>
                  </a:lnTo>
                  <a:lnTo>
                    <a:pt x="977" y="2256"/>
                  </a:lnTo>
                  <a:lnTo>
                    <a:pt x="943" y="2222"/>
                  </a:lnTo>
                  <a:lnTo>
                    <a:pt x="842" y="2189"/>
                  </a:lnTo>
                  <a:lnTo>
                    <a:pt x="337" y="2323"/>
                  </a:lnTo>
                  <a:lnTo>
                    <a:pt x="303" y="1751"/>
                  </a:lnTo>
                  <a:lnTo>
                    <a:pt x="236" y="1212"/>
                  </a:lnTo>
                  <a:lnTo>
                    <a:pt x="236" y="741"/>
                  </a:lnTo>
                  <a:lnTo>
                    <a:pt x="202" y="505"/>
                  </a:lnTo>
                  <a:lnTo>
                    <a:pt x="169" y="269"/>
                  </a:lnTo>
                  <a:lnTo>
                    <a:pt x="741" y="303"/>
                  </a:lnTo>
                  <a:lnTo>
                    <a:pt x="1280" y="269"/>
                  </a:lnTo>
                  <a:lnTo>
                    <a:pt x="2391" y="202"/>
                  </a:lnTo>
                  <a:close/>
                  <a:moveTo>
                    <a:pt x="2391" y="0"/>
                  </a:moveTo>
                  <a:lnTo>
                    <a:pt x="1280" y="34"/>
                  </a:lnTo>
                  <a:lnTo>
                    <a:pt x="707" y="67"/>
                  </a:lnTo>
                  <a:lnTo>
                    <a:pt x="169" y="135"/>
                  </a:lnTo>
                  <a:lnTo>
                    <a:pt x="135" y="168"/>
                  </a:lnTo>
                  <a:lnTo>
                    <a:pt x="101" y="168"/>
                  </a:lnTo>
                  <a:lnTo>
                    <a:pt x="68" y="202"/>
                  </a:lnTo>
                  <a:lnTo>
                    <a:pt x="0" y="438"/>
                  </a:lnTo>
                  <a:lnTo>
                    <a:pt x="0" y="707"/>
                  </a:lnTo>
                  <a:lnTo>
                    <a:pt x="0" y="1212"/>
                  </a:lnTo>
                  <a:lnTo>
                    <a:pt x="34" y="1818"/>
                  </a:lnTo>
                  <a:lnTo>
                    <a:pt x="68" y="2121"/>
                  </a:lnTo>
                  <a:lnTo>
                    <a:pt x="135" y="2424"/>
                  </a:lnTo>
                  <a:lnTo>
                    <a:pt x="135" y="2458"/>
                  </a:lnTo>
                  <a:lnTo>
                    <a:pt x="202" y="2492"/>
                  </a:lnTo>
                  <a:lnTo>
                    <a:pt x="303" y="2492"/>
                  </a:lnTo>
                  <a:lnTo>
                    <a:pt x="808" y="2424"/>
                  </a:lnTo>
                  <a:lnTo>
                    <a:pt x="842" y="3704"/>
                  </a:lnTo>
                  <a:lnTo>
                    <a:pt x="876" y="4377"/>
                  </a:lnTo>
                  <a:lnTo>
                    <a:pt x="943" y="5017"/>
                  </a:lnTo>
                  <a:lnTo>
                    <a:pt x="977" y="5050"/>
                  </a:lnTo>
                  <a:lnTo>
                    <a:pt x="1044" y="5084"/>
                  </a:lnTo>
                  <a:lnTo>
                    <a:pt x="1078" y="5050"/>
                  </a:lnTo>
                  <a:lnTo>
                    <a:pt x="1111" y="4983"/>
                  </a:lnTo>
                  <a:lnTo>
                    <a:pt x="1246" y="5017"/>
                  </a:lnTo>
                  <a:lnTo>
                    <a:pt x="1381" y="5050"/>
                  </a:lnTo>
                  <a:lnTo>
                    <a:pt x="1684" y="5050"/>
                  </a:lnTo>
                  <a:lnTo>
                    <a:pt x="2088" y="5084"/>
                  </a:lnTo>
                  <a:lnTo>
                    <a:pt x="2458" y="5050"/>
                  </a:lnTo>
                  <a:lnTo>
                    <a:pt x="2559" y="5084"/>
                  </a:lnTo>
                  <a:lnTo>
                    <a:pt x="2626" y="5050"/>
                  </a:lnTo>
                  <a:lnTo>
                    <a:pt x="2694" y="5017"/>
                  </a:lnTo>
                  <a:lnTo>
                    <a:pt x="2727" y="4949"/>
                  </a:lnTo>
                  <a:lnTo>
                    <a:pt x="2727" y="4882"/>
                  </a:lnTo>
                  <a:lnTo>
                    <a:pt x="2660" y="4848"/>
                  </a:lnTo>
                  <a:lnTo>
                    <a:pt x="2660" y="3636"/>
                  </a:lnTo>
                  <a:lnTo>
                    <a:pt x="2626" y="2424"/>
                  </a:lnTo>
                  <a:lnTo>
                    <a:pt x="2626" y="1280"/>
                  </a:lnTo>
                  <a:lnTo>
                    <a:pt x="2593" y="707"/>
                  </a:lnTo>
                  <a:lnTo>
                    <a:pt x="2525" y="438"/>
                  </a:lnTo>
                  <a:lnTo>
                    <a:pt x="2458" y="168"/>
                  </a:lnTo>
                  <a:lnTo>
                    <a:pt x="2458" y="101"/>
                  </a:lnTo>
                  <a:lnTo>
                    <a:pt x="2458" y="67"/>
                  </a:lnTo>
                  <a:lnTo>
                    <a:pt x="242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41" name="Google Shape;741;p5"/>
            <p:cNvSpPr/>
            <p:nvPr/>
          </p:nvSpPr>
          <p:spPr>
            <a:xfrm>
              <a:off x="3843650" y="4529100"/>
              <a:ext cx="340925" cy="344275"/>
            </a:xfrm>
            <a:custGeom>
              <a:avLst/>
              <a:gdLst/>
              <a:ahLst/>
              <a:cxnLst/>
              <a:rect l="l" t="t" r="r" b="b"/>
              <a:pathLst>
                <a:path w="13637" h="13771" extrusionOk="0">
                  <a:moveTo>
                    <a:pt x="12626" y="6095"/>
                  </a:moveTo>
                  <a:lnTo>
                    <a:pt x="12896" y="6162"/>
                  </a:lnTo>
                  <a:lnTo>
                    <a:pt x="12997" y="6196"/>
                  </a:lnTo>
                  <a:lnTo>
                    <a:pt x="13098" y="6263"/>
                  </a:lnTo>
                  <a:lnTo>
                    <a:pt x="13199" y="6364"/>
                  </a:lnTo>
                  <a:lnTo>
                    <a:pt x="13300" y="6465"/>
                  </a:lnTo>
                  <a:lnTo>
                    <a:pt x="13367" y="6600"/>
                  </a:lnTo>
                  <a:lnTo>
                    <a:pt x="13401" y="6768"/>
                  </a:lnTo>
                  <a:lnTo>
                    <a:pt x="13434" y="6903"/>
                  </a:lnTo>
                  <a:lnTo>
                    <a:pt x="13434" y="7071"/>
                  </a:lnTo>
                  <a:lnTo>
                    <a:pt x="13367" y="7206"/>
                  </a:lnTo>
                  <a:lnTo>
                    <a:pt x="13333" y="7340"/>
                  </a:lnTo>
                  <a:lnTo>
                    <a:pt x="13232" y="7475"/>
                  </a:lnTo>
                  <a:lnTo>
                    <a:pt x="13131" y="7576"/>
                  </a:lnTo>
                  <a:lnTo>
                    <a:pt x="12862" y="7711"/>
                  </a:lnTo>
                  <a:lnTo>
                    <a:pt x="12559" y="7812"/>
                  </a:lnTo>
                  <a:lnTo>
                    <a:pt x="12222" y="7845"/>
                  </a:lnTo>
                  <a:lnTo>
                    <a:pt x="11852" y="7845"/>
                  </a:lnTo>
                  <a:lnTo>
                    <a:pt x="11145" y="7812"/>
                  </a:lnTo>
                  <a:lnTo>
                    <a:pt x="10505" y="7778"/>
                  </a:lnTo>
                  <a:lnTo>
                    <a:pt x="10505" y="7542"/>
                  </a:lnTo>
                  <a:lnTo>
                    <a:pt x="10505" y="7307"/>
                  </a:lnTo>
                  <a:lnTo>
                    <a:pt x="10539" y="6734"/>
                  </a:lnTo>
                  <a:lnTo>
                    <a:pt x="10539" y="6196"/>
                  </a:lnTo>
                  <a:lnTo>
                    <a:pt x="10977" y="6128"/>
                  </a:lnTo>
                  <a:lnTo>
                    <a:pt x="11448" y="6095"/>
                  </a:lnTo>
                  <a:close/>
                  <a:moveTo>
                    <a:pt x="3469" y="1"/>
                  </a:moveTo>
                  <a:lnTo>
                    <a:pt x="2795" y="68"/>
                  </a:lnTo>
                  <a:lnTo>
                    <a:pt x="2122" y="203"/>
                  </a:lnTo>
                  <a:lnTo>
                    <a:pt x="1482" y="405"/>
                  </a:lnTo>
                  <a:lnTo>
                    <a:pt x="842" y="640"/>
                  </a:lnTo>
                  <a:lnTo>
                    <a:pt x="270" y="943"/>
                  </a:lnTo>
                  <a:lnTo>
                    <a:pt x="1" y="1112"/>
                  </a:lnTo>
                  <a:lnTo>
                    <a:pt x="1" y="1415"/>
                  </a:lnTo>
                  <a:lnTo>
                    <a:pt x="573" y="1044"/>
                  </a:lnTo>
                  <a:lnTo>
                    <a:pt x="1145" y="741"/>
                  </a:lnTo>
                  <a:lnTo>
                    <a:pt x="1751" y="539"/>
                  </a:lnTo>
                  <a:lnTo>
                    <a:pt x="2357" y="371"/>
                  </a:lnTo>
                  <a:lnTo>
                    <a:pt x="2997" y="270"/>
                  </a:lnTo>
                  <a:lnTo>
                    <a:pt x="3671" y="236"/>
                  </a:lnTo>
                  <a:lnTo>
                    <a:pt x="4310" y="236"/>
                  </a:lnTo>
                  <a:lnTo>
                    <a:pt x="4950" y="304"/>
                  </a:lnTo>
                  <a:lnTo>
                    <a:pt x="5590" y="438"/>
                  </a:lnTo>
                  <a:lnTo>
                    <a:pt x="6128" y="607"/>
                  </a:lnTo>
                  <a:lnTo>
                    <a:pt x="6633" y="809"/>
                  </a:lnTo>
                  <a:lnTo>
                    <a:pt x="7138" y="1078"/>
                  </a:lnTo>
                  <a:lnTo>
                    <a:pt x="7610" y="1381"/>
                  </a:lnTo>
                  <a:lnTo>
                    <a:pt x="8047" y="1752"/>
                  </a:lnTo>
                  <a:lnTo>
                    <a:pt x="8451" y="2122"/>
                  </a:lnTo>
                  <a:lnTo>
                    <a:pt x="8822" y="2560"/>
                  </a:lnTo>
                  <a:lnTo>
                    <a:pt x="9192" y="2997"/>
                  </a:lnTo>
                  <a:lnTo>
                    <a:pt x="9495" y="3536"/>
                  </a:lnTo>
                  <a:lnTo>
                    <a:pt x="9764" y="4075"/>
                  </a:lnTo>
                  <a:lnTo>
                    <a:pt x="9966" y="4647"/>
                  </a:lnTo>
                  <a:lnTo>
                    <a:pt x="10135" y="5219"/>
                  </a:lnTo>
                  <a:lnTo>
                    <a:pt x="10202" y="5792"/>
                  </a:lnTo>
                  <a:lnTo>
                    <a:pt x="10269" y="6398"/>
                  </a:lnTo>
                  <a:lnTo>
                    <a:pt x="10269" y="7004"/>
                  </a:lnTo>
                  <a:lnTo>
                    <a:pt x="10236" y="7610"/>
                  </a:lnTo>
                  <a:lnTo>
                    <a:pt x="10236" y="7677"/>
                  </a:lnTo>
                  <a:lnTo>
                    <a:pt x="10303" y="7711"/>
                  </a:lnTo>
                  <a:lnTo>
                    <a:pt x="10303" y="7778"/>
                  </a:lnTo>
                  <a:lnTo>
                    <a:pt x="10269" y="7845"/>
                  </a:lnTo>
                  <a:lnTo>
                    <a:pt x="10269" y="7913"/>
                  </a:lnTo>
                  <a:lnTo>
                    <a:pt x="10202" y="8384"/>
                  </a:lnTo>
                  <a:lnTo>
                    <a:pt x="10067" y="8822"/>
                  </a:lnTo>
                  <a:lnTo>
                    <a:pt x="9798" y="9664"/>
                  </a:lnTo>
                  <a:lnTo>
                    <a:pt x="9697" y="9967"/>
                  </a:lnTo>
                  <a:lnTo>
                    <a:pt x="9529" y="10270"/>
                  </a:lnTo>
                  <a:lnTo>
                    <a:pt x="9394" y="10573"/>
                  </a:lnTo>
                  <a:lnTo>
                    <a:pt x="9192" y="10842"/>
                  </a:lnTo>
                  <a:lnTo>
                    <a:pt x="8754" y="11381"/>
                  </a:lnTo>
                  <a:lnTo>
                    <a:pt x="8283" y="11852"/>
                  </a:lnTo>
                  <a:lnTo>
                    <a:pt x="8014" y="12088"/>
                  </a:lnTo>
                  <a:lnTo>
                    <a:pt x="7711" y="12323"/>
                  </a:lnTo>
                  <a:lnTo>
                    <a:pt x="7441" y="12525"/>
                  </a:lnTo>
                  <a:lnTo>
                    <a:pt x="7138" y="12694"/>
                  </a:lnTo>
                  <a:lnTo>
                    <a:pt x="6532" y="12963"/>
                  </a:lnTo>
                  <a:lnTo>
                    <a:pt x="5960" y="13165"/>
                  </a:lnTo>
                  <a:lnTo>
                    <a:pt x="5388" y="13300"/>
                  </a:lnTo>
                  <a:lnTo>
                    <a:pt x="4849" y="13401"/>
                  </a:lnTo>
                  <a:lnTo>
                    <a:pt x="3906" y="13535"/>
                  </a:lnTo>
                  <a:lnTo>
                    <a:pt x="2863" y="13535"/>
                  </a:lnTo>
                  <a:lnTo>
                    <a:pt x="2357" y="13468"/>
                  </a:lnTo>
                  <a:lnTo>
                    <a:pt x="1852" y="13367"/>
                  </a:lnTo>
                  <a:lnTo>
                    <a:pt x="1381" y="13232"/>
                  </a:lnTo>
                  <a:lnTo>
                    <a:pt x="910" y="13064"/>
                  </a:lnTo>
                  <a:lnTo>
                    <a:pt x="438" y="12828"/>
                  </a:lnTo>
                  <a:lnTo>
                    <a:pt x="1" y="12593"/>
                  </a:lnTo>
                  <a:lnTo>
                    <a:pt x="1" y="12828"/>
                  </a:lnTo>
                  <a:lnTo>
                    <a:pt x="438" y="13064"/>
                  </a:lnTo>
                  <a:lnTo>
                    <a:pt x="910" y="13300"/>
                  </a:lnTo>
                  <a:lnTo>
                    <a:pt x="1381" y="13468"/>
                  </a:lnTo>
                  <a:lnTo>
                    <a:pt x="1852" y="13603"/>
                  </a:lnTo>
                  <a:lnTo>
                    <a:pt x="2357" y="13704"/>
                  </a:lnTo>
                  <a:lnTo>
                    <a:pt x="2863" y="13737"/>
                  </a:lnTo>
                  <a:lnTo>
                    <a:pt x="3368" y="13771"/>
                  </a:lnTo>
                  <a:lnTo>
                    <a:pt x="3906" y="13737"/>
                  </a:lnTo>
                  <a:lnTo>
                    <a:pt x="4411" y="13704"/>
                  </a:lnTo>
                  <a:lnTo>
                    <a:pt x="4984" y="13636"/>
                  </a:lnTo>
                  <a:lnTo>
                    <a:pt x="5556" y="13502"/>
                  </a:lnTo>
                  <a:lnTo>
                    <a:pt x="6128" y="13333"/>
                  </a:lnTo>
                  <a:lnTo>
                    <a:pt x="6734" y="13098"/>
                  </a:lnTo>
                  <a:lnTo>
                    <a:pt x="7374" y="12795"/>
                  </a:lnTo>
                  <a:lnTo>
                    <a:pt x="7677" y="12626"/>
                  </a:lnTo>
                  <a:lnTo>
                    <a:pt x="7980" y="12391"/>
                  </a:lnTo>
                  <a:lnTo>
                    <a:pt x="8283" y="12155"/>
                  </a:lnTo>
                  <a:lnTo>
                    <a:pt x="8586" y="11886"/>
                  </a:lnTo>
                  <a:lnTo>
                    <a:pt x="9024" y="11414"/>
                  </a:lnTo>
                  <a:lnTo>
                    <a:pt x="9428" y="10876"/>
                  </a:lnTo>
                  <a:lnTo>
                    <a:pt x="9764" y="10303"/>
                  </a:lnTo>
                  <a:lnTo>
                    <a:pt x="9899" y="10000"/>
                  </a:lnTo>
                  <a:lnTo>
                    <a:pt x="10000" y="9697"/>
                  </a:lnTo>
                  <a:lnTo>
                    <a:pt x="10101" y="9360"/>
                  </a:lnTo>
                  <a:lnTo>
                    <a:pt x="10202" y="9024"/>
                  </a:lnTo>
                  <a:lnTo>
                    <a:pt x="10370" y="8317"/>
                  </a:lnTo>
                  <a:lnTo>
                    <a:pt x="10471" y="7980"/>
                  </a:lnTo>
                  <a:lnTo>
                    <a:pt x="11313" y="8047"/>
                  </a:lnTo>
                  <a:lnTo>
                    <a:pt x="12256" y="8047"/>
                  </a:lnTo>
                  <a:lnTo>
                    <a:pt x="12694" y="7980"/>
                  </a:lnTo>
                  <a:lnTo>
                    <a:pt x="12896" y="7913"/>
                  </a:lnTo>
                  <a:lnTo>
                    <a:pt x="13098" y="7845"/>
                  </a:lnTo>
                  <a:lnTo>
                    <a:pt x="13266" y="7711"/>
                  </a:lnTo>
                  <a:lnTo>
                    <a:pt x="13401" y="7576"/>
                  </a:lnTo>
                  <a:lnTo>
                    <a:pt x="13502" y="7408"/>
                  </a:lnTo>
                  <a:lnTo>
                    <a:pt x="13603" y="7239"/>
                  </a:lnTo>
                  <a:lnTo>
                    <a:pt x="13636" y="7004"/>
                  </a:lnTo>
                  <a:lnTo>
                    <a:pt x="13636" y="6768"/>
                  </a:lnTo>
                  <a:lnTo>
                    <a:pt x="13603" y="6566"/>
                  </a:lnTo>
                  <a:lnTo>
                    <a:pt x="13502" y="6398"/>
                  </a:lnTo>
                  <a:lnTo>
                    <a:pt x="13367" y="6229"/>
                  </a:lnTo>
                  <a:lnTo>
                    <a:pt x="13199" y="6061"/>
                  </a:lnTo>
                  <a:lnTo>
                    <a:pt x="13030" y="5960"/>
                  </a:lnTo>
                  <a:lnTo>
                    <a:pt x="12795" y="5893"/>
                  </a:lnTo>
                  <a:lnTo>
                    <a:pt x="12525" y="5859"/>
                  </a:lnTo>
                  <a:lnTo>
                    <a:pt x="12222" y="5859"/>
                  </a:lnTo>
                  <a:lnTo>
                    <a:pt x="11616" y="5926"/>
                  </a:lnTo>
                  <a:lnTo>
                    <a:pt x="10808" y="5926"/>
                  </a:lnTo>
                  <a:lnTo>
                    <a:pt x="10539" y="5994"/>
                  </a:lnTo>
                  <a:lnTo>
                    <a:pt x="10471" y="5489"/>
                  </a:lnTo>
                  <a:lnTo>
                    <a:pt x="10370" y="4984"/>
                  </a:lnTo>
                  <a:lnTo>
                    <a:pt x="10202" y="4512"/>
                  </a:lnTo>
                  <a:lnTo>
                    <a:pt x="10034" y="4041"/>
                  </a:lnTo>
                  <a:lnTo>
                    <a:pt x="9798" y="3570"/>
                  </a:lnTo>
                  <a:lnTo>
                    <a:pt x="9529" y="3132"/>
                  </a:lnTo>
                  <a:lnTo>
                    <a:pt x="9259" y="2694"/>
                  </a:lnTo>
                  <a:lnTo>
                    <a:pt x="8923" y="2324"/>
                  </a:lnTo>
                  <a:lnTo>
                    <a:pt x="8586" y="1920"/>
                  </a:lnTo>
                  <a:lnTo>
                    <a:pt x="8182" y="1583"/>
                  </a:lnTo>
                  <a:lnTo>
                    <a:pt x="7778" y="1280"/>
                  </a:lnTo>
                  <a:lnTo>
                    <a:pt x="7374" y="977"/>
                  </a:lnTo>
                  <a:lnTo>
                    <a:pt x="6903" y="708"/>
                  </a:lnTo>
                  <a:lnTo>
                    <a:pt x="6431" y="506"/>
                  </a:lnTo>
                  <a:lnTo>
                    <a:pt x="5960" y="304"/>
                  </a:lnTo>
                  <a:lnTo>
                    <a:pt x="5455" y="169"/>
                  </a:lnTo>
                  <a:lnTo>
                    <a:pt x="4815" y="68"/>
                  </a:lnTo>
                  <a:lnTo>
                    <a:pt x="414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42" name="Google Shape;742;p5"/>
            <p:cNvSpPr/>
            <p:nvPr/>
          </p:nvSpPr>
          <p:spPr>
            <a:xfrm>
              <a:off x="4724925" y="3009000"/>
              <a:ext cx="61450" cy="60625"/>
            </a:xfrm>
            <a:custGeom>
              <a:avLst/>
              <a:gdLst/>
              <a:ahLst/>
              <a:cxnLst/>
              <a:rect l="l" t="t" r="r" b="b"/>
              <a:pathLst>
                <a:path w="2458" h="2425" extrusionOk="0">
                  <a:moveTo>
                    <a:pt x="2256" y="202"/>
                  </a:moveTo>
                  <a:lnTo>
                    <a:pt x="2222" y="640"/>
                  </a:lnTo>
                  <a:lnTo>
                    <a:pt x="2222" y="1078"/>
                  </a:lnTo>
                  <a:lnTo>
                    <a:pt x="2222" y="1616"/>
                  </a:lnTo>
                  <a:lnTo>
                    <a:pt x="2189" y="2155"/>
                  </a:lnTo>
                  <a:lnTo>
                    <a:pt x="1919" y="2121"/>
                  </a:lnTo>
                  <a:lnTo>
                    <a:pt x="1650" y="2088"/>
                  </a:lnTo>
                  <a:lnTo>
                    <a:pt x="1111" y="2121"/>
                  </a:lnTo>
                  <a:lnTo>
                    <a:pt x="674" y="2155"/>
                  </a:lnTo>
                  <a:lnTo>
                    <a:pt x="472" y="2155"/>
                  </a:lnTo>
                  <a:lnTo>
                    <a:pt x="270" y="2222"/>
                  </a:lnTo>
                  <a:lnTo>
                    <a:pt x="236" y="1684"/>
                  </a:lnTo>
                  <a:lnTo>
                    <a:pt x="202" y="1179"/>
                  </a:lnTo>
                  <a:lnTo>
                    <a:pt x="202" y="741"/>
                  </a:lnTo>
                  <a:lnTo>
                    <a:pt x="169" y="303"/>
                  </a:lnTo>
                  <a:lnTo>
                    <a:pt x="1212" y="270"/>
                  </a:lnTo>
                  <a:lnTo>
                    <a:pt x="1751" y="236"/>
                  </a:lnTo>
                  <a:lnTo>
                    <a:pt x="2256" y="202"/>
                  </a:lnTo>
                  <a:close/>
                  <a:moveTo>
                    <a:pt x="1751" y="0"/>
                  </a:moveTo>
                  <a:lnTo>
                    <a:pt x="1212" y="34"/>
                  </a:lnTo>
                  <a:lnTo>
                    <a:pt x="169" y="101"/>
                  </a:lnTo>
                  <a:lnTo>
                    <a:pt x="101" y="101"/>
                  </a:lnTo>
                  <a:lnTo>
                    <a:pt x="67" y="135"/>
                  </a:lnTo>
                  <a:lnTo>
                    <a:pt x="34" y="169"/>
                  </a:lnTo>
                  <a:lnTo>
                    <a:pt x="0" y="472"/>
                  </a:lnTo>
                  <a:lnTo>
                    <a:pt x="0" y="741"/>
                  </a:lnTo>
                  <a:lnTo>
                    <a:pt x="0" y="1347"/>
                  </a:lnTo>
                  <a:lnTo>
                    <a:pt x="34" y="1852"/>
                  </a:lnTo>
                  <a:lnTo>
                    <a:pt x="34" y="2121"/>
                  </a:lnTo>
                  <a:lnTo>
                    <a:pt x="101" y="2357"/>
                  </a:lnTo>
                  <a:lnTo>
                    <a:pt x="101" y="2391"/>
                  </a:lnTo>
                  <a:lnTo>
                    <a:pt x="169" y="2424"/>
                  </a:lnTo>
                  <a:lnTo>
                    <a:pt x="202" y="2424"/>
                  </a:lnTo>
                  <a:lnTo>
                    <a:pt x="236" y="2391"/>
                  </a:lnTo>
                  <a:lnTo>
                    <a:pt x="741" y="2391"/>
                  </a:lnTo>
                  <a:lnTo>
                    <a:pt x="1280" y="2357"/>
                  </a:lnTo>
                  <a:lnTo>
                    <a:pt x="1751" y="2357"/>
                  </a:lnTo>
                  <a:lnTo>
                    <a:pt x="1987" y="2323"/>
                  </a:lnTo>
                  <a:lnTo>
                    <a:pt x="2222" y="2290"/>
                  </a:lnTo>
                  <a:lnTo>
                    <a:pt x="2323" y="2290"/>
                  </a:lnTo>
                  <a:lnTo>
                    <a:pt x="2357" y="2256"/>
                  </a:lnTo>
                  <a:lnTo>
                    <a:pt x="2357" y="2222"/>
                  </a:lnTo>
                  <a:lnTo>
                    <a:pt x="2424" y="1953"/>
                  </a:lnTo>
                  <a:lnTo>
                    <a:pt x="2458" y="1650"/>
                  </a:lnTo>
                  <a:lnTo>
                    <a:pt x="2458" y="1044"/>
                  </a:lnTo>
                  <a:lnTo>
                    <a:pt x="2424" y="573"/>
                  </a:lnTo>
                  <a:lnTo>
                    <a:pt x="2424" y="337"/>
                  </a:lnTo>
                  <a:lnTo>
                    <a:pt x="2357" y="101"/>
                  </a:lnTo>
                  <a:lnTo>
                    <a:pt x="2323" y="34"/>
                  </a:lnTo>
                  <a:lnTo>
                    <a:pt x="225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43" name="Google Shape;743;p5"/>
            <p:cNvSpPr/>
            <p:nvPr/>
          </p:nvSpPr>
          <p:spPr>
            <a:xfrm>
              <a:off x="4666850" y="2891150"/>
              <a:ext cx="64825" cy="44650"/>
            </a:xfrm>
            <a:custGeom>
              <a:avLst/>
              <a:gdLst/>
              <a:ahLst/>
              <a:cxnLst/>
              <a:rect l="l" t="t" r="r" b="b"/>
              <a:pathLst>
                <a:path w="2593" h="1786" extrusionOk="0">
                  <a:moveTo>
                    <a:pt x="34" y="1"/>
                  </a:moveTo>
                  <a:lnTo>
                    <a:pt x="0" y="236"/>
                  </a:lnTo>
                  <a:lnTo>
                    <a:pt x="34" y="472"/>
                  </a:lnTo>
                  <a:lnTo>
                    <a:pt x="34" y="943"/>
                  </a:lnTo>
                  <a:lnTo>
                    <a:pt x="34" y="1145"/>
                  </a:lnTo>
                  <a:lnTo>
                    <a:pt x="34" y="1415"/>
                  </a:lnTo>
                  <a:lnTo>
                    <a:pt x="67" y="1516"/>
                  </a:lnTo>
                  <a:lnTo>
                    <a:pt x="101" y="1650"/>
                  </a:lnTo>
                  <a:lnTo>
                    <a:pt x="168" y="1718"/>
                  </a:lnTo>
                  <a:lnTo>
                    <a:pt x="269" y="1785"/>
                  </a:lnTo>
                  <a:lnTo>
                    <a:pt x="303" y="1751"/>
                  </a:lnTo>
                  <a:lnTo>
                    <a:pt x="337" y="1718"/>
                  </a:lnTo>
                  <a:lnTo>
                    <a:pt x="572" y="1751"/>
                  </a:lnTo>
                  <a:lnTo>
                    <a:pt x="1347" y="1751"/>
                  </a:lnTo>
                  <a:lnTo>
                    <a:pt x="2390" y="1650"/>
                  </a:lnTo>
                  <a:lnTo>
                    <a:pt x="2525" y="1650"/>
                  </a:lnTo>
                  <a:lnTo>
                    <a:pt x="2559" y="1617"/>
                  </a:lnTo>
                  <a:lnTo>
                    <a:pt x="2593" y="1381"/>
                  </a:lnTo>
                  <a:lnTo>
                    <a:pt x="2559" y="1112"/>
                  </a:lnTo>
                  <a:lnTo>
                    <a:pt x="2525" y="607"/>
                  </a:lnTo>
                  <a:lnTo>
                    <a:pt x="2525" y="1"/>
                  </a:lnTo>
                  <a:lnTo>
                    <a:pt x="2323" y="1"/>
                  </a:lnTo>
                  <a:lnTo>
                    <a:pt x="2323" y="438"/>
                  </a:lnTo>
                  <a:lnTo>
                    <a:pt x="2323" y="943"/>
                  </a:lnTo>
                  <a:lnTo>
                    <a:pt x="2357" y="1179"/>
                  </a:lnTo>
                  <a:lnTo>
                    <a:pt x="2390" y="1448"/>
                  </a:lnTo>
                  <a:lnTo>
                    <a:pt x="1347" y="1448"/>
                  </a:lnTo>
                  <a:lnTo>
                    <a:pt x="808" y="1482"/>
                  </a:lnTo>
                  <a:lnTo>
                    <a:pt x="572" y="1516"/>
                  </a:lnTo>
                  <a:lnTo>
                    <a:pt x="303" y="1583"/>
                  </a:lnTo>
                  <a:lnTo>
                    <a:pt x="269" y="1078"/>
                  </a:lnTo>
                  <a:lnTo>
                    <a:pt x="236" y="573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44" name="Google Shape;744;p5"/>
            <p:cNvSpPr/>
            <p:nvPr/>
          </p:nvSpPr>
          <p:spPr>
            <a:xfrm>
              <a:off x="3843650" y="3535900"/>
              <a:ext cx="228125" cy="383850"/>
            </a:xfrm>
            <a:custGeom>
              <a:avLst/>
              <a:gdLst/>
              <a:ahLst/>
              <a:cxnLst/>
              <a:rect l="l" t="t" r="r" b="b"/>
              <a:pathLst>
                <a:path w="9125" h="15354" extrusionOk="0">
                  <a:moveTo>
                    <a:pt x="8956" y="0"/>
                  </a:moveTo>
                  <a:lnTo>
                    <a:pt x="8889" y="34"/>
                  </a:lnTo>
                  <a:lnTo>
                    <a:pt x="8855" y="68"/>
                  </a:lnTo>
                  <a:lnTo>
                    <a:pt x="8855" y="101"/>
                  </a:lnTo>
                  <a:lnTo>
                    <a:pt x="8855" y="1078"/>
                  </a:lnTo>
                  <a:lnTo>
                    <a:pt x="8788" y="2054"/>
                  </a:lnTo>
                  <a:lnTo>
                    <a:pt x="8687" y="2997"/>
                  </a:lnTo>
                  <a:lnTo>
                    <a:pt x="8552" y="3940"/>
                  </a:lnTo>
                  <a:lnTo>
                    <a:pt x="8216" y="5859"/>
                  </a:lnTo>
                  <a:lnTo>
                    <a:pt x="8047" y="6801"/>
                  </a:lnTo>
                  <a:lnTo>
                    <a:pt x="7879" y="7778"/>
                  </a:lnTo>
                  <a:lnTo>
                    <a:pt x="7778" y="8653"/>
                  </a:lnTo>
                  <a:lnTo>
                    <a:pt x="7677" y="9562"/>
                  </a:lnTo>
                  <a:lnTo>
                    <a:pt x="7542" y="11380"/>
                  </a:lnTo>
                  <a:lnTo>
                    <a:pt x="7441" y="12289"/>
                  </a:lnTo>
                  <a:lnTo>
                    <a:pt x="7340" y="13165"/>
                  </a:lnTo>
                  <a:lnTo>
                    <a:pt x="7172" y="14074"/>
                  </a:lnTo>
                  <a:lnTo>
                    <a:pt x="6936" y="14949"/>
                  </a:lnTo>
                  <a:lnTo>
                    <a:pt x="5186" y="14814"/>
                  </a:lnTo>
                  <a:lnTo>
                    <a:pt x="3469" y="14646"/>
                  </a:lnTo>
                  <a:lnTo>
                    <a:pt x="1718" y="14444"/>
                  </a:lnTo>
                  <a:lnTo>
                    <a:pt x="1" y="14242"/>
                  </a:lnTo>
                  <a:lnTo>
                    <a:pt x="1" y="14511"/>
                  </a:lnTo>
                  <a:lnTo>
                    <a:pt x="1718" y="14713"/>
                  </a:lnTo>
                  <a:lnTo>
                    <a:pt x="3435" y="14915"/>
                  </a:lnTo>
                  <a:lnTo>
                    <a:pt x="5152" y="15084"/>
                  </a:lnTo>
                  <a:lnTo>
                    <a:pt x="6869" y="15218"/>
                  </a:lnTo>
                  <a:lnTo>
                    <a:pt x="6869" y="15252"/>
                  </a:lnTo>
                  <a:lnTo>
                    <a:pt x="6903" y="15319"/>
                  </a:lnTo>
                  <a:lnTo>
                    <a:pt x="6970" y="15353"/>
                  </a:lnTo>
                  <a:lnTo>
                    <a:pt x="7071" y="15353"/>
                  </a:lnTo>
                  <a:lnTo>
                    <a:pt x="7105" y="15319"/>
                  </a:lnTo>
                  <a:lnTo>
                    <a:pt x="7138" y="15252"/>
                  </a:lnTo>
                  <a:lnTo>
                    <a:pt x="7374" y="14309"/>
                  </a:lnTo>
                  <a:lnTo>
                    <a:pt x="7576" y="13367"/>
                  </a:lnTo>
                  <a:lnTo>
                    <a:pt x="7711" y="12424"/>
                  </a:lnTo>
                  <a:lnTo>
                    <a:pt x="7812" y="11448"/>
                  </a:lnTo>
                  <a:lnTo>
                    <a:pt x="7980" y="9529"/>
                  </a:lnTo>
                  <a:lnTo>
                    <a:pt x="8047" y="8552"/>
                  </a:lnTo>
                  <a:lnTo>
                    <a:pt x="8182" y="7576"/>
                  </a:lnTo>
                  <a:lnTo>
                    <a:pt x="8317" y="6667"/>
                  </a:lnTo>
                  <a:lnTo>
                    <a:pt x="8485" y="5724"/>
                  </a:lnTo>
                  <a:lnTo>
                    <a:pt x="8822" y="3872"/>
                  </a:lnTo>
                  <a:lnTo>
                    <a:pt x="8956" y="2930"/>
                  </a:lnTo>
                  <a:lnTo>
                    <a:pt x="9057" y="2021"/>
                  </a:lnTo>
                  <a:lnTo>
                    <a:pt x="9125" y="1078"/>
                  </a:lnTo>
                  <a:lnTo>
                    <a:pt x="9091" y="101"/>
                  </a:lnTo>
                  <a:lnTo>
                    <a:pt x="9091" y="68"/>
                  </a:lnTo>
                  <a:lnTo>
                    <a:pt x="9057" y="34"/>
                  </a:lnTo>
                  <a:lnTo>
                    <a:pt x="895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45" name="Google Shape;745;p5"/>
            <p:cNvSpPr/>
            <p:nvPr/>
          </p:nvSpPr>
          <p:spPr>
            <a:xfrm>
              <a:off x="4802350" y="2972800"/>
              <a:ext cx="26125" cy="22750"/>
            </a:xfrm>
            <a:custGeom>
              <a:avLst/>
              <a:gdLst/>
              <a:ahLst/>
              <a:cxnLst/>
              <a:rect l="l" t="t" r="r" b="b"/>
              <a:pathLst>
                <a:path w="1045" h="910" extrusionOk="0">
                  <a:moveTo>
                    <a:pt x="876" y="1"/>
                  </a:moveTo>
                  <a:lnTo>
                    <a:pt x="842" y="34"/>
                  </a:lnTo>
                  <a:lnTo>
                    <a:pt x="842" y="102"/>
                  </a:lnTo>
                  <a:lnTo>
                    <a:pt x="842" y="236"/>
                  </a:lnTo>
                  <a:lnTo>
                    <a:pt x="809" y="337"/>
                  </a:lnTo>
                  <a:lnTo>
                    <a:pt x="741" y="405"/>
                  </a:lnTo>
                  <a:lnTo>
                    <a:pt x="607" y="472"/>
                  </a:lnTo>
                  <a:lnTo>
                    <a:pt x="371" y="472"/>
                  </a:lnTo>
                  <a:lnTo>
                    <a:pt x="371" y="405"/>
                  </a:lnTo>
                  <a:lnTo>
                    <a:pt x="371" y="337"/>
                  </a:lnTo>
                  <a:lnTo>
                    <a:pt x="405" y="270"/>
                  </a:lnTo>
                  <a:lnTo>
                    <a:pt x="405" y="236"/>
                  </a:lnTo>
                  <a:lnTo>
                    <a:pt x="371" y="203"/>
                  </a:lnTo>
                  <a:lnTo>
                    <a:pt x="337" y="236"/>
                  </a:lnTo>
                  <a:lnTo>
                    <a:pt x="203" y="304"/>
                  </a:lnTo>
                  <a:lnTo>
                    <a:pt x="68" y="371"/>
                  </a:lnTo>
                  <a:lnTo>
                    <a:pt x="1" y="405"/>
                  </a:lnTo>
                  <a:lnTo>
                    <a:pt x="1" y="472"/>
                  </a:lnTo>
                  <a:lnTo>
                    <a:pt x="169" y="842"/>
                  </a:lnTo>
                  <a:lnTo>
                    <a:pt x="203" y="876"/>
                  </a:lnTo>
                  <a:lnTo>
                    <a:pt x="270" y="910"/>
                  </a:lnTo>
                  <a:lnTo>
                    <a:pt x="337" y="876"/>
                  </a:lnTo>
                  <a:lnTo>
                    <a:pt x="371" y="876"/>
                  </a:lnTo>
                  <a:lnTo>
                    <a:pt x="371" y="809"/>
                  </a:lnTo>
                  <a:lnTo>
                    <a:pt x="371" y="674"/>
                  </a:lnTo>
                  <a:lnTo>
                    <a:pt x="607" y="674"/>
                  </a:lnTo>
                  <a:lnTo>
                    <a:pt x="775" y="607"/>
                  </a:lnTo>
                  <a:lnTo>
                    <a:pt x="910" y="506"/>
                  </a:lnTo>
                  <a:lnTo>
                    <a:pt x="1011" y="371"/>
                  </a:lnTo>
                  <a:lnTo>
                    <a:pt x="1044" y="203"/>
                  </a:lnTo>
                  <a:lnTo>
                    <a:pt x="1011" y="34"/>
                  </a:lnTo>
                  <a:lnTo>
                    <a:pt x="97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46" name="Google Shape;746;p5"/>
            <p:cNvSpPr/>
            <p:nvPr/>
          </p:nvSpPr>
          <p:spPr>
            <a:xfrm>
              <a:off x="3843650" y="4554350"/>
              <a:ext cx="234025" cy="291250"/>
            </a:xfrm>
            <a:custGeom>
              <a:avLst/>
              <a:gdLst/>
              <a:ahLst/>
              <a:cxnLst/>
              <a:rect l="l" t="t" r="r" b="b"/>
              <a:pathLst>
                <a:path w="9361" h="11650" extrusionOk="0">
                  <a:moveTo>
                    <a:pt x="4445" y="371"/>
                  </a:moveTo>
                  <a:lnTo>
                    <a:pt x="5051" y="438"/>
                  </a:lnTo>
                  <a:lnTo>
                    <a:pt x="5623" y="607"/>
                  </a:lnTo>
                  <a:lnTo>
                    <a:pt x="6196" y="843"/>
                  </a:lnTo>
                  <a:lnTo>
                    <a:pt x="6701" y="1112"/>
                  </a:lnTo>
                  <a:lnTo>
                    <a:pt x="6398" y="1213"/>
                  </a:lnTo>
                  <a:lnTo>
                    <a:pt x="6398" y="1146"/>
                  </a:lnTo>
                  <a:lnTo>
                    <a:pt x="6330" y="1112"/>
                  </a:lnTo>
                  <a:lnTo>
                    <a:pt x="5758" y="1045"/>
                  </a:lnTo>
                  <a:lnTo>
                    <a:pt x="5219" y="1045"/>
                  </a:lnTo>
                  <a:lnTo>
                    <a:pt x="5421" y="977"/>
                  </a:lnTo>
                  <a:lnTo>
                    <a:pt x="5590" y="843"/>
                  </a:lnTo>
                  <a:lnTo>
                    <a:pt x="5657" y="809"/>
                  </a:lnTo>
                  <a:lnTo>
                    <a:pt x="5657" y="742"/>
                  </a:lnTo>
                  <a:lnTo>
                    <a:pt x="5623" y="674"/>
                  </a:lnTo>
                  <a:lnTo>
                    <a:pt x="5590" y="641"/>
                  </a:lnTo>
                  <a:lnTo>
                    <a:pt x="5287" y="573"/>
                  </a:lnTo>
                  <a:lnTo>
                    <a:pt x="4950" y="573"/>
                  </a:lnTo>
                  <a:lnTo>
                    <a:pt x="4613" y="607"/>
                  </a:lnTo>
                  <a:lnTo>
                    <a:pt x="4277" y="674"/>
                  </a:lnTo>
                  <a:lnTo>
                    <a:pt x="3603" y="809"/>
                  </a:lnTo>
                  <a:lnTo>
                    <a:pt x="2997" y="977"/>
                  </a:lnTo>
                  <a:lnTo>
                    <a:pt x="2554" y="1117"/>
                  </a:lnTo>
                  <a:lnTo>
                    <a:pt x="2554" y="1117"/>
                  </a:lnTo>
                  <a:lnTo>
                    <a:pt x="3098" y="910"/>
                  </a:lnTo>
                  <a:lnTo>
                    <a:pt x="3805" y="674"/>
                  </a:lnTo>
                  <a:lnTo>
                    <a:pt x="4445" y="371"/>
                  </a:lnTo>
                  <a:close/>
                  <a:moveTo>
                    <a:pt x="6835" y="1348"/>
                  </a:moveTo>
                  <a:lnTo>
                    <a:pt x="6633" y="1482"/>
                  </a:lnTo>
                  <a:lnTo>
                    <a:pt x="6364" y="1617"/>
                  </a:lnTo>
                  <a:lnTo>
                    <a:pt x="5859" y="1819"/>
                  </a:lnTo>
                  <a:lnTo>
                    <a:pt x="4849" y="2189"/>
                  </a:lnTo>
                  <a:lnTo>
                    <a:pt x="3637" y="2661"/>
                  </a:lnTo>
                  <a:lnTo>
                    <a:pt x="5017" y="2088"/>
                  </a:lnTo>
                  <a:lnTo>
                    <a:pt x="5893" y="1684"/>
                  </a:lnTo>
                  <a:lnTo>
                    <a:pt x="6364" y="1482"/>
                  </a:lnTo>
                  <a:lnTo>
                    <a:pt x="6835" y="1348"/>
                  </a:lnTo>
                  <a:close/>
                  <a:moveTo>
                    <a:pt x="5960" y="5522"/>
                  </a:moveTo>
                  <a:lnTo>
                    <a:pt x="5522" y="5758"/>
                  </a:lnTo>
                  <a:lnTo>
                    <a:pt x="5085" y="5960"/>
                  </a:lnTo>
                  <a:lnTo>
                    <a:pt x="4176" y="6297"/>
                  </a:lnTo>
                  <a:lnTo>
                    <a:pt x="4613" y="6095"/>
                  </a:lnTo>
                  <a:lnTo>
                    <a:pt x="5051" y="5893"/>
                  </a:lnTo>
                  <a:lnTo>
                    <a:pt x="5960" y="5522"/>
                  </a:lnTo>
                  <a:close/>
                  <a:moveTo>
                    <a:pt x="8485" y="2964"/>
                  </a:moveTo>
                  <a:lnTo>
                    <a:pt x="8620" y="3233"/>
                  </a:lnTo>
                  <a:lnTo>
                    <a:pt x="8519" y="3233"/>
                  </a:lnTo>
                  <a:lnTo>
                    <a:pt x="7879" y="3502"/>
                  </a:lnTo>
                  <a:lnTo>
                    <a:pt x="7239" y="3772"/>
                  </a:lnTo>
                  <a:lnTo>
                    <a:pt x="5960" y="4378"/>
                  </a:lnTo>
                  <a:lnTo>
                    <a:pt x="4714" y="5017"/>
                  </a:lnTo>
                  <a:lnTo>
                    <a:pt x="4075" y="5320"/>
                  </a:lnTo>
                  <a:lnTo>
                    <a:pt x="3435" y="5623"/>
                  </a:lnTo>
                  <a:lnTo>
                    <a:pt x="2088" y="6229"/>
                  </a:lnTo>
                  <a:lnTo>
                    <a:pt x="741" y="6835"/>
                  </a:lnTo>
                  <a:lnTo>
                    <a:pt x="102" y="7138"/>
                  </a:lnTo>
                  <a:lnTo>
                    <a:pt x="809" y="6701"/>
                  </a:lnTo>
                  <a:lnTo>
                    <a:pt x="1516" y="6297"/>
                  </a:lnTo>
                  <a:lnTo>
                    <a:pt x="2256" y="5926"/>
                  </a:lnTo>
                  <a:lnTo>
                    <a:pt x="3031" y="5590"/>
                  </a:lnTo>
                  <a:lnTo>
                    <a:pt x="4209" y="5051"/>
                  </a:lnTo>
                  <a:lnTo>
                    <a:pt x="5388" y="4411"/>
                  </a:lnTo>
                  <a:lnTo>
                    <a:pt x="5893" y="4108"/>
                  </a:lnTo>
                  <a:lnTo>
                    <a:pt x="6532" y="3839"/>
                  </a:lnTo>
                  <a:lnTo>
                    <a:pt x="7172" y="3570"/>
                  </a:lnTo>
                  <a:lnTo>
                    <a:pt x="7778" y="3334"/>
                  </a:lnTo>
                  <a:lnTo>
                    <a:pt x="8418" y="3065"/>
                  </a:lnTo>
                  <a:lnTo>
                    <a:pt x="8451" y="2997"/>
                  </a:lnTo>
                  <a:lnTo>
                    <a:pt x="8485" y="2964"/>
                  </a:lnTo>
                  <a:close/>
                  <a:moveTo>
                    <a:pt x="8687" y="3401"/>
                  </a:moveTo>
                  <a:lnTo>
                    <a:pt x="8889" y="3906"/>
                  </a:lnTo>
                  <a:lnTo>
                    <a:pt x="9024" y="4479"/>
                  </a:lnTo>
                  <a:lnTo>
                    <a:pt x="9091" y="5017"/>
                  </a:lnTo>
                  <a:lnTo>
                    <a:pt x="9125" y="5590"/>
                  </a:lnTo>
                  <a:lnTo>
                    <a:pt x="8552" y="5825"/>
                  </a:lnTo>
                  <a:lnTo>
                    <a:pt x="7576" y="6196"/>
                  </a:lnTo>
                  <a:lnTo>
                    <a:pt x="6633" y="6600"/>
                  </a:lnTo>
                  <a:lnTo>
                    <a:pt x="5691" y="7004"/>
                  </a:lnTo>
                  <a:lnTo>
                    <a:pt x="4782" y="7441"/>
                  </a:lnTo>
                  <a:lnTo>
                    <a:pt x="3738" y="8047"/>
                  </a:lnTo>
                  <a:lnTo>
                    <a:pt x="2661" y="8620"/>
                  </a:lnTo>
                  <a:lnTo>
                    <a:pt x="2357" y="8788"/>
                  </a:lnTo>
                  <a:lnTo>
                    <a:pt x="2021" y="8923"/>
                  </a:lnTo>
                  <a:lnTo>
                    <a:pt x="1347" y="9159"/>
                  </a:lnTo>
                  <a:lnTo>
                    <a:pt x="3368" y="7845"/>
                  </a:lnTo>
                  <a:lnTo>
                    <a:pt x="3839" y="7610"/>
                  </a:lnTo>
                  <a:lnTo>
                    <a:pt x="6229" y="6431"/>
                  </a:lnTo>
                  <a:lnTo>
                    <a:pt x="7441" y="5859"/>
                  </a:lnTo>
                  <a:lnTo>
                    <a:pt x="8081" y="5623"/>
                  </a:lnTo>
                  <a:lnTo>
                    <a:pt x="8721" y="5388"/>
                  </a:lnTo>
                  <a:lnTo>
                    <a:pt x="8754" y="5354"/>
                  </a:lnTo>
                  <a:lnTo>
                    <a:pt x="8788" y="5320"/>
                  </a:lnTo>
                  <a:lnTo>
                    <a:pt x="8788" y="5219"/>
                  </a:lnTo>
                  <a:lnTo>
                    <a:pt x="8754" y="5152"/>
                  </a:lnTo>
                  <a:lnTo>
                    <a:pt x="8687" y="5118"/>
                  </a:lnTo>
                  <a:lnTo>
                    <a:pt x="8620" y="5118"/>
                  </a:lnTo>
                  <a:lnTo>
                    <a:pt x="8047" y="5287"/>
                  </a:lnTo>
                  <a:lnTo>
                    <a:pt x="7509" y="5489"/>
                  </a:lnTo>
                  <a:lnTo>
                    <a:pt x="6398" y="5994"/>
                  </a:lnTo>
                  <a:lnTo>
                    <a:pt x="5388" y="6431"/>
                  </a:lnTo>
                  <a:lnTo>
                    <a:pt x="4378" y="6903"/>
                  </a:lnTo>
                  <a:lnTo>
                    <a:pt x="3738" y="7273"/>
                  </a:lnTo>
                  <a:lnTo>
                    <a:pt x="3098" y="7643"/>
                  </a:lnTo>
                  <a:lnTo>
                    <a:pt x="2088" y="8081"/>
                  </a:lnTo>
                  <a:lnTo>
                    <a:pt x="1044" y="8485"/>
                  </a:lnTo>
                  <a:lnTo>
                    <a:pt x="2088" y="7711"/>
                  </a:lnTo>
                  <a:lnTo>
                    <a:pt x="3098" y="6936"/>
                  </a:lnTo>
                  <a:lnTo>
                    <a:pt x="4108" y="6600"/>
                  </a:lnTo>
                  <a:lnTo>
                    <a:pt x="5118" y="6229"/>
                  </a:lnTo>
                  <a:lnTo>
                    <a:pt x="5590" y="6027"/>
                  </a:lnTo>
                  <a:lnTo>
                    <a:pt x="6061" y="5792"/>
                  </a:lnTo>
                  <a:lnTo>
                    <a:pt x="6802" y="5354"/>
                  </a:lnTo>
                  <a:lnTo>
                    <a:pt x="7138" y="5152"/>
                  </a:lnTo>
                  <a:lnTo>
                    <a:pt x="7509" y="4984"/>
                  </a:lnTo>
                  <a:lnTo>
                    <a:pt x="8317" y="4681"/>
                  </a:lnTo>
                  <a:lnTo>
                    <a:pt x="8350" y="4647"/>
                  </a:lnTo>
                  <a:lnTo>
                    <a:pt x="8384" y="4580"/>
                  </a:lnTo>
                  <a:lnTo>
                    <a:pt x="8384" y="4479"/>
                  </a:lnTo>
                  <a:lnTo>
                    <a:pt x="8350" y="4411"/>
                  </a:lnTo>
                  <a:lnTo>
                    <a:pt x="8249" y="4411"/>
                  </a:lnTo>
                  <a:lnTo>
                    <a:pt x="7778" y="4546"/>
                  </a:lnTo>
                  <a:lnTo>
                    <a:pt x="7374" y="4748"/>
                  </a:lnTo>
                  <a:lnTo>
                    <a:pt x="6330" y="5118"/>
                  </a:lnTo>
                  <a:lnTo>
                    <a:pt x="5354" y="5489"/>
                  </a:lnTo>
                  <a:lnTo>
                    <a:pt x="4849" y="5691"/>
                  </a:lnTo>
                  <a:lnTo>
                    <a:pt x="4344" y="5893"/>
                  </a:lnTo>
                  <a:lnTo>
                    <a:pt x="3873" y="6162"/>
                  </a:lnTo>
                  <a:lnTo>
                    <a:pt x="3401" y="6431"/>
                  </a:lnTo>
                  <a:lnTo>
                    <a:pt x="2930" y="6734"/>
                  </a:lnTo>
                  <a:lnTo>
                    <a:pt x="2155" y="7004"/>
                  </a:lnTo>
                  <a:lnTo>
                    <a:pt x="1381" y="7340"/>
                  </a:lnTo>
                  <a:lnTo>
                    <a:pt x="1145" y="7475"/>
                  </a:lnTo>
                  <a:lnTo>
                    <a:pt x="1516" y="7206"/>
                  </a:lnTo>
                  <a:lnTo>
                    <a:pt x="2122" y="6869"/>
                  </a:lnTo>
                  <a:lnTo>
                    <a:pt x="2728" y="6566"/>
                  </a:lnTo>
                  <a:lnTo>
                    <a:pt x="3974" y="5960"/>
                  </a:lnTo>
                  <a:lnTo>
                    <a:pt x="5118" y="5354"/>
                  </a:lnTo>
                  <a:lnTo>
                    <a:pt x="6196" y="4714"/>
                  </a:lnTo>
                  <a:lnTo>
                    <a:pt x="6802" y="4378"/>
                  </a:lnTo>
                  <a:lnTo>
                    <a:pt x="7408" y="4075"/>
                  </a:lnTo>
                  <a:lnTo>
                    <a:pt x="8653" y="3469"/>
                  </a:lnTo>
                  <a:lnTo>
                    <a:pt x="8687" y="3435"/>
                  </a:lnTo>
                  <a:lnTo>
                    <a:pt x="8687" y="3401"/>
                  </a:lnTo>
                  <a:close/>
                  <a:moveTo>
                    <a:pt x="7643" y="8856"/>
                  </a:moveTo>
                  <a:lnTo>
                    <a:pt x="7475" y="8990"/>
                  </a:lnTo>
                  <a:lnTo>
                    <a:pt x="7071" y="9226"/>
                  </a:lnTo>
                  <a:lnTo>
                    <a:pt x="7206" y="9125"/>
                  </a:lnTo>
                  <a:lnTo>
                    <a:pt x="7576" y="8889"/>
                  </a:lnTo>
                  <a:lnTo>
                    <a:pt x="7643" y="8856"/>
                  </a:lnTo>
                  <a:close/>
                  <a:moveTo>
                    <a:pt x="5152" y="9327"/>
                  </a:moveTo>
                  <a:lnTo>
                    <a:pt x="4647" y="9664"/>
                  </a:lnTo>
                  <a:lnTo>
                    <a:pt x="4142" y="9967"/>
                  </a:lnTo>
                  <a:lnTo>
                    <a:pt x="3772" y="10169"/>
                  </a:lnTo>
                  <a:lnTo>
                    <a:pt x="3772" y="10169"/>
                  </a:lnTo>
                  <a:lnTo>
                    <a:pt x="4108" y="9933"/>
                  </a:lnTo>
                  <a:lnTo>
                    <a:pt x="4613" y="9630"/>
                  </a:lnTo>
                  <a:lnTo>
                    <a:pt x="5152" y="9327"/>
                  </a:lnTo>
                  <a:close/>
                  <a:moveTo>
                    <a:pt x="6768" y="9697"/>
                  </a:moveTo>
                  <a:lnTo>
                    <a:pt x="6633" y="9832"/>
                  </a:lnTo>
                  <a:lnTo>
                    <a:pt x="6229" y="10202"/>
                  </a:lnTo>
                  <a:lnTo>
                    <a:pt x="6027" y="10337"/>
                  </a:lnTo>
                  <a:lnTo>
                    <a:pt x="5825" y="10505"/>
                  </a:lnTo>
                  <a:lnTo>
                    <a:pt x="5455" y="10674"/>
                  </a:lnTo>
                  <a:lnTo>
                    <a:pt x="5051" y="10808"/>
                  </a:lnTo>
                  <a:lnTo>
                    <a:pt x="5152" y="10741"/>
                  </a:lnTo>
                  <a:lnTo>
                    <a:pt x="5522" y="10472"/>
                  </a:lnTo>
                  <a:lnTo>
                    <a:pt x="5893" y="10202"/>
                  </a:lnTo>
                  <a:lnTo>
                    <a:pt x="6768" y="9697"/>
                  </a:lnTo>
                  <a:close/>
                  <a:moveTo>
                    <a:pt x="9125" y="5893"/>
                  </a:moveTo>
                  <a:lnTo>
                    <a:pt x="9091" y="6330"/>
                  </a:lnTo>
                  <a:lnTo>
                    <a:pt x="9024" y="6768"/>
                  </a:lnTo>
                  <a:lnTo>
                    <a:pt x="8889" y="7576"/>
                  </a:lnTo>
                  <a:lnTo>
                    <a:pt x="8754" y="7980"/>
                  </a:lnTo>
                  <a:lnTo>
                    <a:pt x="8620" y="8384"/>
                  </a:lnTo>
                  <a:lnTo>
                    <a:pt x="8451" y="8755"/>
                  </a:lnTo>
                  <a:lnTo>
                    <a:pt x="8249" y="9091"/>
                  </a:lnTo>
                  <a:lnTo>
                    <a:pt x="8014" y="9428"/>
                  </a:lnTo>
                  <a:lnTo>
                    <a:pt x="7778" y="9731"/>
                  </a:lnTo>
                  <a:lnTo>
                    <a:pt x="7509" y="10000"/>
                  </a:lnTo>
                  <a:lnTo>
                    <a:pt x="7239" y="10270"/>
                  </a:lnTo>
                  <a:lnTo>
                    <a:pt x="7172" y="10202"/>
                  </a:lnTo>
                  <a:lnTo>
                    <a:pt x="7105" y="10169"/>
                  </a:lnTo>
                  <a:lnTo>
                    <a:pt x="7037" y="10202"/>
                  </a:lnTo>
                  <a:lnTo>
                    <a:pt x="6701" y="10404"/>
                  </a:lnTo>
                  <a:lnTo>
                    <a:pt x="6532" y="10505"/>
                  </a:lnTo>
                  <a:lnTo>
                    <a:pt x="6364" y="10573"/>
                  </a:lnTo>
                  <a:lnTo>
                    <a:pt x="6364" y="10573"/>
                  </a:lnTo>
                  <a:lnTo>
                    <a:pt x="6734" y="10270"/>
                  </a:lnTo>
                  <a:lnTo>
                    <a:pt x="7138" y="9967"/>
                  </a:lnTo>
                  <a:lnTo>
                    <a:pt x="7576" y="9697"/>
                  </a:lnTo>
                  <a:lnTo>
                    <a:pt x="7980" y="9428"/>
                  </a:lnTo>
                  <a:lnTo>
                    <a:pt x="8014" y="9361"/>
                  </a:lnTo>
                  <a:lnTo>
                    <a:pt x="8014" y="9260"/>
                  </a:lnTo>
                  <a:lnTo>
                    <a:pt x="7946" y="9192"/>
                  </a:lnTo>
                  <a:lnTo>
                    <a:pt x="7643" y="9192"/>
                  </a:lnTo>
                  <a:lnTo>
                    <a:pt x="7845" y="9058"/>
                  </a:lnTo>
                  <a:lnTo>
                    <a:pt x="7980" y="8856"/>
                  </a:lnTo>
                  <a:lnTo>
                    <a:pt x="8014" y="8788"/>
                  </a:lnTo>
                  <a:lnTo>
                    <a:pt x="8014" y="8687"/>
                  </a:lnTo>
                  <a:lnTo>
                    <a:pt x="7980" y="8620"/>
                  </a:lnTo>
                  <a:lnTo>
                    <a:pt x="7879" y="8553"/>
                  </a:lnTo>
                  <a:lnTo>
                    <a:pt x="7812" y="8519"/>
                  </a:lnTo>
                  <a:lnTo>
                    <a:pt x="7711" y="8519"/>
                  </a:lnTo>
                  <a:lnTo>
                    <a:pt x="7542" y="8553"/>
                  </a:lnTo>
                  <a:lnTo>
                    <a:pt x="7307" y="8654"/>
                  </a:lnTo>
                  <a:lnTo>
                    <a:pt x="7105" y="8788"/>
                  </a:lnTo>
                  <a:lnTo>
                    <a:pt x="6734" y="9125"/>
                  </a:lnTo>
                  <a:lnTo>
                    <a:pt x="6465" y="9394"/>
                  </a:lnTo>
                  <a:lnTo>
                    <a:pt x="5960" y="9832"/>
                  </a:lnTo>
                  <a:lnTo>
                    <a:pt x="5421" y="10169"/>
                  </a:lnTo>
                  <a:lnTo>
                    <a:pt x="4916" y="10539"/>
                  </a:lnTo>
                  <a:lnTo>
                    <a:pt x="4512" y="10707"/>
                  </a:lnTo>
                  <a:lnTo>
                    <a:pt x="4075" y="10842"/>
                  </a:lnTo>
                  <a:lnTo>
                    <a:pt x="4075" y="10842"/>
                  </a:lnTo>
                  <a:lnTo>
                    <a:pt x="4546" y="10539"/>
                  </a:lnTo>
                  <a:lnTo>
                    <a:pt x="5017" y="10202"/>
                  </a:lnTo>
                  <a:lnTo>
                    <a:pt x="5994" y="9596"/>
                  </a:lnTo>
                  <a:lnTo>
                    <a:pt x="6465" y="9226"/>
                  </a:lnTo>
                  <a:lnTo>
                    <a:pt x="6936" y="8856"/>
                  </a:lnTo>
                  <a:lnTo>
                    <a:pt x="7206" y="8687"/>
                  </a:lnTo>
                  <a:lnTo>
                    <a:pt x="7441" y="8519"/>
                  </a:lnTo>
                  <a:lnTo>
                    <a:pt x="7711" y="8384"/>
                  </a:lnTo>
                  <a:lnTo>
                    <a:pt x="8014" y="8283"/>
                  </a:lnTo>
                  <a:lnTo>
                    <a:pt x="8317" y="8182"/>
                  </a:lnTo>
                  <a:lnTo>
                    <a:pt x="8384" y="8182"/>
                  </a:lnTo>
                  <a:lnTo>
                    <a:pt x="8418" y="8115"/>
                  </a:lnTo>
                  <a:lnTo>
                    <a:pt x="8418" y="8047"/>
                  </a:lnTo>
                  <a:lnTo>
                    <a:pt x="8384" y="7946"/>
                  </a:lnTo>
                  <a:lnTo>
                    <a:pt x="8249" y="7946"/>
                  </a:lnTo>
                  <a:lnTo>
                    <a:pt x="7913" y="8014"/>
                  </a:lnTo>
                  <a:lnTo>
                    <a:pt x="7408" y="8081"/>
                  </a:lnTo>
                  <a:lnTo>
                    <a:pt x="7138" y="8148"/>
                  </a:lnTo>
                  <a:lnTo>
                    <a:pt x="6869" y="8249"/>
                  </a:lnTo>
                  <a:lnTo>
                    <a:pt x="7172" y="8014"/>
                  </a:lnTo>
                  <a:lnTo>
                    <a:pt x="7576" y="7744"/>
                  </a:lnTo>
                  <a:lnTo>
                    <a:pt x="8014" y="7542"/>
                  </a:lnTo>
                  <a:lnTo>
                    <a:pt x="8889" y="7138"/>
                  </a:lnTo>
                  <a:lnTo>
                    <a:pt x="8956" y="7071"/>
                  </a:lnTo>
                  <a:lnTo>
                    <a:pt x="8956" y="6970"/>
                  </a:lnTo>
                  <a:lnTo>
                    <a:pt x="8889" y="6903"/>
                  </a:lnTo>
                  <a:lnTo>
                    <a:pt x="8822" y="6869"/>
                  </a:lnTo>
                  <a:lnTo>
                    <a:pt x="8620" y="6903"/>
                  </a:lnTo>
                  <a:lnTo>
                    <a:pt x="8418" y="6936"/>
                  </a:lnTo>
                  <a:lnTo>
                    <a:pt x="8081" y="7071"/>
                  </a:lnTo>
                  <a:lnTo>
                    <a:pt x="7744" y="7273"/>
                  </a:lnTo>
                  <a:lnTo>
                    <a:pt x="7408" y="7475"/>
                  </a:lnTo>
                  <a:lnTo>
                    <a:pt x="6330" y="8081"/>
                  </a:lnTo>
                  <a:lnTo>
                    <a:pt x="5287" y="8687"/>
                  </a:lnTo>
                  <a:lnTo>
                    <a:pt x="5085" y="8788"/>
                  </a:lnTo>
                  <a:lnTo>
                    <a:pt x="5455" y="8553"/>
                  </a:lnTo>
                  <a:lnTo>
                    <a:pt x="6162" y="7980"/>
                  </a:lnTo>
                  <a:lnTo>
                    <a:pt x="6869" y="7441"/>
                  </a:lnTo>
                  <a:lnTo>
                    <a:pt x="7239" y="7206"/>
                  </a:lnTo>
                  <a:lnTo>
                    <a:pt x="7610" y="6970"/>
                  </a:lnTo>
                  <a:lnTo>
                    <a:pt x="8014" y="6802"/>
                  </a:lnTo>
                  <a:lnTo>
                    <a:pt x="8451" y="6667"/>
                  </a:lnTo>
                  <a:lnTo>
                    <a:pt x="8519" y="6633"/>
                  </a:lnTo>
                  <a:lnTo>
                    <a:pt x="8552" y="6600"/>
                  </a:lnTo>
                  <a:lnTo>
                    <a:pt x="8552" y="6532"/>
                  </a:lnTo>
                  <a:lnTo>
                    <a:pt x="8519" y="6431"/>
                  </a:lnTo>
                  <a:lnTo>
                    <a:pt x="8485" y="6398"/>
                  </a:lnTo>
                  <a:lnTo>
                    <a:pt x="8418" y="6398"/>
                  </a:lnTo>
                  <a:lnTo>
                    <a:pt x="8081" y="6431"/>
                  </a:lnTo>
                  <a:lnTo>
                    <a:pt x="7744" y="6499"/>
                  </a:lnTo>
                  <a:lnTo>
                    <a:pt x="8216" y="6297"/>
                  </a:lnTo>
                  <a:lnTo>
                    <a:pt x="8687" y="6061"/>
                  </a:lnTo>
                  <a:lnTo>
                    <a:pt x="9125" y="5893"/>
                  </a:lnTo>
                  <a:close/>
                  <a:moveTo>
                    <a:pt x="6734" y="7172"/>
                  </a:moveTo>
                  <a:lnTo>
                    <a:pt x="6263" y="7542"/>
                  </a:lnTo>
                  <a:lnTo>
                    <a:pt x="5758" y="7946"/>
                  </a:lnTo>
                  <a:lnTo>
                    <a:pt x="5186" y="8418"/>
                  </a:lnTo>
                  <a:lnTo>
                    <a:pt x="4613" y="8822"/>
                  </a:lnTo>
                  <a:lnTo>
                    <a:pt x="3401" y="9596"/>
                  </a:lnTo>
                  <a:lnTo>
                    <a:pt x="2997" y="9798"/>
                  </a:lnTo>
                  <a:lnTo>
                    <a:pt x="2627" y="10034"/>
                  </a:lnTo>
                  <a:lnTo>
                    <a:pt x="2256" y="10270"/>
                  </a:lnTo>
                  <a:lnTo>
                    <a:pt x="1886" y="10539"/>
                  </a:lnTo>
                  <a:lnTo>
                    <a:pt x="1852" y="10573"/>
                  </a:lnTo>
                  <a:lnTo>
                    <a:pt x="1852" y="10640"/>
                  </a:lnTo>
                  <a:lnTo>
                    <a:pt x="1886" y="10707"/>
                  </a:lnTo>
                  <a:lnTo>
                    <a:pt x="1953" y="10775"/>
                  </a:lnTo>
                  <a:lnTo>
                    <a:pt x="2054" y="10775"/>
                  </a:lnTo>
                  <a:lnTo>
                    <a:pt x="3502" y="9832"/>
                  </a:lnTo>
                  <a:lnTo>
                    <a:pt x="4512" y="9361"/>
                  </a:lnTo>
                  <a:lnTo>
                    <a:pt x="4142" y="9563"/>
                  </a:lnTo>
                  <a:lnTo>
                    <a:pt x="3738" y="9832"/>
                  </a:lnTo>
                  <a:lnTo>
                    <a:pt x="3334" y="10135"/>
                  </a:lnTo>
                  <a:lnTo>
                    <a:pt x="2964" y="10438"/>
                  </a:lnTo>
                  <a:lnTo>
                    <a:pt x="2560" y="10741"/>
                  </a:lnTo>
                  <a:lnTo>
                    <a:pt x="2492" y="10775"/>
                  </a:lnTo>
                  <a:lnTo>
                    <a:pt x="2492" y="10808"/>
                  </a:lnTo>
                  <a:lnTo>
                    <a:pt x="2492" y="10909"/>
                  </a:lnTo>
                  <a:lnTo>
                    <a:pt x="2560" y="10977"/>
                  </a:lnTo>
                  <a:lnTo>
                    <a:pt x="2694" y="10977"/>
                  </a:lnTo>
                  <a:lnTo>
                    <a:pt x="2997" y="10775"/>
                  </a:lnTo>
                  <a:lnTo>
                    <a:pt x="3368" y="10640"/>
                  </a:lnTo>
                  <a:lnTo>
                    <a:pt x="3704" y="10472"/>
                  </a:lnTo>
                  <a:lnTo>
                    <a:pt x="4041" y="10303"/>
                  </a:lnTo>
                  <a:lnTo>
                    <a:pt x="4782" y="9899"/>
                  </a:lnTo>
                  <a:lnTo>
                    <a:pt x="5489" y="9428"/>
                  </a:lnTo>
                  <a:lnTo>
                    <a:pt x="6128" y="8990"/>
                  </a:lnTo>
                  <a:lnTo>
                    <a:pt x="6802" y="8586"/>
                  </a:lnTo>
                  <a:lnTo>
                    <a:pt x="6936" y="8519"/>
                  </a:lnTo>
                  <a:lnTo>
                    <a:pt x="6936" y="8519"/>
                  </a:lnTo>
                  <a:lnTo>
                    <a:pt x="6465" y="8856"/>
                  </a:lnTo>
                  <a:lnTo>
                    <a:pt x="5994" y="9226"/>
                  </a:lnTo>
                  <a:lnTo>
                    <a:pt x="5388" y="9664"/>
                  </a:lnTo>
                  <a:lnTo>
                    <a:pt x="4748" y="10101"/>
                  </a:lnTo>
                  <a:lnTo>
                    <a:pt x="4108" y="10505"/>
                  </a:lnTo>
                  <a:lnTo>
                    <a:pt x="3502" y="10977"/>
                  </a:lnTo>
                  <a:lnTo>
                    <a:pt x="3435" y="11044"/>
                  </a:lnTo>
                  <a:lnTo>
                    <a:pt x="3469" y="11111"/>
                  </a:lnTo>
                  <a:lnTo>
                    <a:pt x="3502" y="11179"/>
                  </a:lnTo>
                  <a:lnTo>
                    <a:pt x="3603" y="11212"/>
                  </a:lnTo>
                  <a:lnTo>
                    <a:pt x="3974" y="11179"/>
                  </a:lnTo>
                  <a:lnTo>
                    <a:pt x="4310" y="11078"/>
                  </a:lnTo>
                  <a:lnTo>
                    <a:pt x="4310" y="11145"/>
                  </a:lnTo>
                  <a:lnTo>
                    <a:pt x="4344" y="11246"/>
                  </a:lnTo>
                  <a:lnTo>
                    <a:pt x="4378" y="11280"/>
                  </a:lnTo>
                  <a:lnTo>
                    <a:pt x="4479" y="11280"/>
                  </a:lnTo>
                  <a:lnTo>
                    <a:pt x="5152" y="11044"/>
                  </a:lnTo>
                  <a:lnTo>
                    <a:pt x="5489" y="10943"/>
                  </a:lnTo>
                  <a:lnTo>
                    <a:pt x="5825" y="10808"/>
                  </a:lnTo>
                  <a:lnTo>
                    <a:pt x="5859" y="10876"/>
                  </a:lnTo>
                  <a:lnTo>
                    <a:pt x="5926" y="10909"/>
                  </a:lnTo>
                  <a:lnTo>
                    <a:pt x="6128" y="10909"/>
                  </a:lnTo>
                  <a:lnTo>
                    <a:pt x="6263" y="10876"/>
                  </a:lnTo>
                  <a:lnTo>
                    <a:pt x="6263" y="10876"/>
                  </a:lnTo>
                  <a:lnTo>
                    <a:pt x="5859" y="11044"/>
                  </a:lnTo>
                  <a:lnTo>
                    <a:pt x="5421" y="11212"/>
                  </a:lnTo>
                  <a:lnTo>
                    <a:pt x="4984" y="11313"/>
                  </a:lnTo>
                  <a:lnTo>
                    <a:pt x="4512" y="11381"/>
                  </a:lnTo>
                  <a:lnTo>
                    <a:pt x="4041" y="11414"/>
                  </a:lnTo>
                  <a:lnTo>
                    <a:pt x="3570" y="11381"/>
                  </a:lnTo>
                  <a:lnTo>
                    <a:pt x="3098" y="11347"/>
                  </a:lnTo>
                  <a:lnTo>
                    <a:pt x="2593" y="11246"/>
                  </a:lnTo>
                  <a:lnTo>
                    <a:pt x="2088" y="11111"/>
                  </a:lnTo>
                  <a:lnTo>
                    <a:pt x="1617" y="10943"/>
                  </a:lnTo>
                  <a:lnTo>
                    <a:pt x="1179" y="10741"/>
                  </a:lnTo>
                  <a:lnTo>
                    <a:pt x="741" y="10505"/>
                  </a:lnTo>
                  <a:lnTo>
                    <a:pt x="775" y="10505"/>
                  </a:lnTo>
                  <a:lnTo>
                    <a:pt x="1246" y="10236"/>
                  </a:lnTo>
                  <a:lnTo>
                    <a:pt x="1718" y="10034"/>
                  </a:lnTo>
                  <a:lnTo>
                    <a:pt x="2189" y="9832"/>
                  </a:lnTo>
                  <a:lnTo>
                    <a:pt x="2694" y="9630"/>
                  </a:lnTo>
                  <a:lnTo>
                    <a:pt x="3166" y="9394"/>
                  </a:lnTo>
                  <a:lnTo>
                    <a:pt x="3637" y="9125"/>
                  </a:lnTo>
                  <a:lnTo>
                    <a:pt x="4546" y="8586"/>
                  </a:lnTo>
                  <a:lnTo>
                    <a:pt x="5623" y="7845"/>
                  </a:lnTo>
                  <a:lnTo>
                    <a:pt x="6196" y="7475"/>
                  </a:lnTo>
                  <a:lnTo>
                    <a:pt x="6734" y="7172"/>
                  </a:lnTo>
                  <a:close/>
                  <a:moveTo>
                    <a:pt x="3637" y="1"/>
                  </a:moveTo>
                  <a:lnTo>
                    <a:pt x="3031" y="68"/>
                  </a:lnTo>
                  <a:lnTo>
                    <a:pt x="2492" y="203"/>
                  </a:lnTo>
                  <a:lnTo>
                    <a:pt x="1920" y="371"/>
                  </a:lnTo>
                  <a:lnTo>
                    <a:pt x="1415" y="573"/>
                  </a:lnTo>
                  <a:lnTo>
                    <a:pt x="910" y="843"/>
                  </a:lnTo>
                  <a:lnTo>
                    <a:pt x="438" y="1146"/>
                  </a:lnTo>
                  <a:lnTo>
                    <a:pt x="1" y="1516"/>
                  </a:lnTo>
                  <a:lnTo>
                    <a:pt x="1" y="1853"/>
                  </a:lnTo>
                  <a:lnTo>
                    <a:pt x="270" y="1617"/>
                  </a:lnTo>
                  <a:lnTo>
                    <a:pt x="539" y="1381"/>
                  </a:lnTo>
                  <a:lnTo>
                    <a:pt x="842" y="1179"/>
                  </a:lnTo>
                  <a:lnTo>
                    <a:pt x="1145" y="1011"/>
                  </a:lnTo>
                  <a:lnTo>
                    <a:pt x="1448" y="843"/>
                  </a:lnTo>
                  <a:lnTo>
                    <a:pt x="1785" y="674"/>
                  </a:lnTo>
                  <a:lnTo>
                    <a:pt x="2122" y="573"/>
                  </a:lnTo>
                  <a:lnTo>
                    <a:pt x="2122" y="573"/>
                  </a:lnTo>
                  <a:lnTo>
                    <a:pt x="1953" y="641"/>
                  </a:lnTo>
                  <a:lnTo>
                    <a:pt x="1448" y="876"/>
                  </a:lnTo>
                  <a:lnTo>
                    <a:pt x="977" y="1146"/>
                  </a:lnTo>
                  <a:lnTo>
                    <a:pt x="539" y="1449"/>
                  </a:lnTo>
                  <a:lnTo>
                    <a:pt x="506" y="1516"/>
                  </a:lnTo>
                  <a:lnTo>
                    <a:pt x="506" y="1583"/>
                  </a:lnTo>
                  <a:lnTo>
                    <a:pt x="539" y="1617"/>
                  </a:lnTo>
                  <a:lnTo>
                    <a:pt x="640" y="1617"/>
                  </a:lnTo>
                  <a:lnTo>
                    <a:pt x="1314" y="1213"/>
                  </a:lnTo>
                  <a:lnTo>
                    <a:pt x="2021" y="843"/>
                  </a:lnTo>
                  <a:lnTo>
                    <a:pt x="2492" y="674"/>
                  </a:lnTo>
                  <a:lnTo>
                    <a:pt x="2930" y="540"/>
                  </a:lnTo>
                  <a:lnTo>
                    <a:pt x="3401" y="438"/>
                  </a:lnTo>
                  <a:lnTo>
                    <a:pt x="3873" y="405"/>
                  </a:lnTo>
                  <a:lnTo>
                    <a:pt x="3873" y="405"/>
                  </a:lnTo>
                  <a:lnTo>
                    <a:pt x="2863" y="775"/>
                  </a:lnTo>
                  <a:lnTo>
                    <a:pt x="1852" y="1146"/>
                  </a:lnTo>
                  <a:lnTo>
                    <a:pt x="1347" y="1348"/>
                  </a:lnTo>
                  <a:lnTo>
                    <a:pt x="876" y="1583"/>
                  </a:lnTo>
                  <a:lnTo>
                    <a:pt x="405" y="1853"/>
                  </a:lnTo>
                  <a:lnTo>
                    <a:pt x="1" y="2156"/>
                  </a:lnTo>
                  <a:lnTo>
                    <a:pt x="1" y="2492"/>
                  </a:lnTo>
                  <a:lnTo>
                    <a:pt x="640" y="2189"/>
                  </a:lnTo>
                  <a:lnTo>
                    <a:pt x="1280" y="1886"/>
                  </a:lnTo>
                  <a:lnTo>
                    <a:pt x="1953" y="1617"/>
                  </a:lnTo>
                  <a:lnTo>
                    <a:pt x="2627" y="1348"/>
                  </a:lnTo>
                  <a:lnTo>
                    <a:pt x="3300" y="1146"/>
                  </a:lnTo>
                  <a:lnTo>
                    <a:pt x="4007" y="1011"/>
                  </a:lnTo>
                  <a:lnTo>
                    <a:pt x="4546" y="876"/>
                  </a:lnTo>
                  <a:lnTo>
                    <a:pt x="4849" y="843"/>
                  </a:lnTo>
                  <a:lnTo>
                    <a:pt x="5152" y="809"/>
                  </a:lnTo>
                  <a:lnTo>
                    <a:pt x="4815" y="944"/>
                  </a:lnTo>
                  <a:lnTo>
                    <a:pt x="4512" y="1011"/>
                  </a:lnTo>
                  <a:lnTo>
                    <a:pt x="3873" y="1179"/>
                  </a:lnTo>
                  <a:lnTo>
                    <a:pt x="3098" y="1415"/>
                  </a:lnTo>
                  <a:lnTo>
                    <a:pt x="2324" y="1684"/>
                  </a:lnTo>
                  <a:lnTo>
                    <a:pt x="1650" y="1920"/>
                  </a:lnTo>
                  <a:lnTo>
                    <a:pt x="842" y="2189"/>
                  </a:lnTo>
                  <a:lnTo>
                    <a:pt x="438" y="2324"/>
                  </a:lnTo>
                  <a:lnTo>
                    <a:pt x="1" y="2526"/>
                  </a:lnTo>
                  <a:lnTo>
                    <a:pt x="1" y="2829"/>
                  </a:lnTo>
                  <a:lnTo>
                    <a:pt x="236" y="2728"/>
                  </a:lnTo>
                  <a:lnTo>
                    <a:pt x="1" y="2863"/>
                  </a:lnTo>
                  <a:lnTo>
                    <a:pt x="1" y="3132"/>
                  </a:lnTo>
                  <a:lnTo>
                    <a:pt x="876" y="2627"/>
                  </a:lnTo>
                  <a:lnTo>
                    <a:pt x="1314" y="2391"/>
                  </a:lnTo>
                  <a:lnTo>
                    <a:pt x="1785" y="2189"/>
                  </a:lnTo>
                  <a:lnTo>
                    <a:pt x="2762" y="1819"/>
                  </a:lnTo>
                  <a:lnTo>
                    <a:pt x="3267" y="1651"/>
                  </a:lnTo>
                  <a:lnTo>
                    <a:pt x="3772" y="1516"/>
                  </a:lnTo>
                  <a:lnTo>
                    <a:pt x="4310" y="1415"/>
                  </a:lnTo>
                  <a:lnTo>
                    <a:pt x="4815" y="1314"/>
                  </a:lnTo>
                  <a:lnTo>
                    <a:pt x="5354" y="1280"/>
                  </a:lnTo>
                  <a:lnTo>
                    <a:pt x="5859" y="1314"/>
                  </a:lnTo>
                  <a:lnTo>
                    <a:pt x="5085" y="1550"/>
                  </a:lnTo>
                  <a:lnTo>
                    <a:pt x="3839" y="1987"/>
                  </a:lnTo>
                  <a:lnTo>
                    <a:pt x="1718" y="2795"/>
                  </a:lnTo>
                  <a:lnTo>
                    <a:pt x="842" y="3166"/>
                  </a:lnTo>
                  <a:lnTo>
                    <a:pt x="405" y="3368"/>
                  </a:lnTo>
                  <a:lnTo>
                    <a:pt x="1" y="3603"/>
                  </a:lnTo>
                  <a:lnTo>
                    <a:pt x="1" y="3906"/>
                  </a:lnTo>
                  <a:lnTo>
                    <a:pt x="539" y="3570"/>
                  </a:lnTo>
                  <a:lnTo>
                    <a:pt x="1145" y="3300"/>
                  </a:lnTo>
                  <a:lnTo>
                    <a:pt x="1718" y="3065"/>
                  </a:lnTo>
                  <a:lnTo>
                    <a:pt x="2290" y="2829"/>
                  </a:lnTo>
                  <a:lnTo>
                    <a:pt x="4411" y="2055"/>
                  </a:lnTo>
                  <a:lnTo>
                    <a:pt x="4512" y="2021"/>
                  </a:lnTo>
                  <a:lnTo>
                    <a:pt x="3300" y="2526"/>
                  </a:lnTo>
                  <a:lnTo>
                    <a:pt x="2155" y="2997"/>
                  </a:lnTo>
                  <a:lnTo>
                    <a:pt x="977" y="3502"/>
                  </a:lnTo>
                  <a:lnTo>
                    <a:pt x="506" y="3772"/>
                  </a:lnTo>
                  <a:lnTo>
                    <a:pt x="1" y="4075"/>
                  </a:lnTo>
                  <a:lnTo>
                    <a:pt x="1" y="4310"/>
                  </a:lnTo>
                  <a:lnTo>
                    <a:pt x="438" y="4041"/>
                  </a:lnTo>
                  <a:lnTo>
                    <a:pt x="977" y="3772"/>
                  </a:lnTo>
                  <a:lnTo>
                    <a:pt x="1516" y="3536"/>
                  </a:lnTo>
                  <a:lnTo>
                    <a:pt x="1516" y="3536"/>
                  </a:lnTo>
                  <a:lnTo>
                    <a:pt x="741" y="4007"/>
                  </a:lnTo>
                  <a:lnTo>
                    <a:pt x="1" y="4512"/>
                  </a:lnTo>
                  <a:lnTo>
                    <a:pt x="1" y="4782"/>
                  </a:lnTo>
                  <a:lnTo>
                    <a:pt x="236" y="4613"/>
                  </a:lnTo>
                  <a:lnTo>
                    <a:pt x="876" y="4209"/>
                  </a:lnTo>
                  <a:lnTo>
                    <a:pt x="1516" y="3839"/>
                  </a:lnTo>
                  <a:lnTo>
                    <a:pt x="2189" y="3502"/>
                  </a:lnTo>
                  <a:lnTo>
                    <a:pt x="2863" y="3199"/>
                  </a:lnTo>
                  <a:lnTo>
                    <a:pt x="4243" y="2694"/>
                  </a:lnTo>
                  <a:lnTo>
                    <a:pt x="5590" y="2189"/>
                  </a:lnTo>
                  <a:lnTo>
                    <a:pt x="6398" y="1853"/>
                  </a:lnTo>
                  <a:lnTo>
                    <a:pt x="6802" y="1684"/>
                  </a:lnTo>
                  <a:lnTo>
                    <a:pt x="7138" y="1415"/>
                  </a:lnTo>
                  <a:lnTo>
                    <a:pt x="7475" y="1718"/>
                  </a:lnTo>
                  <a:lnTo>
                    <a:pt x="7812" y="2055"/>
                  </a:lnTo>
                  <a:lnTo>
                    <a:pt x="8115" y="2425"/>
                  </a:lnTo>
                  <a:lnTo>
                    <a:pt x="8384" y="2795"/>
                  </a:lnTo>
                  <a:lnTo>
                    <a:pt x="8350" y="2795"/>
                  </a:lnTo>
                  <a:lnTo>
                    <a:pt x="8014" y="2829"/>
                  </a:lnTo>
                  <a:lnTo>
                    <a:pt x="7711" y="2896"/>
                  </a:lnTo>
                  <a:lnTo>
                    <a:pt x="7408" y="3031"/>
                  </a:lnTo>
                  <a:lnTo>
                    <a:pt x="7071" y="3166"/>
                  </a:lnTo>
                  <a:lnTo>
                    <a:pt x="6499" y="3469"/>
                  </a:lnTo>
                  <a:lnTo>
                    <a:pt x="5926" y="3805"/>
                  </a:lnTo>
                  <a:lnTo>
                    <a:pt x="5893" y="3805"/>
                  </a:lnTo>
                  <a:lnTo>
                    <a:pt x="3098" y="5118"/>
                  </a:lnTo>
                  <a:lnTo>
                    <a:pt x="2290" y="5455"/>
                  </a:lnTo>
                  <a:lnTo>
                    <a:pt x="2863" y="5118"/>
                  </a:lnTo>
                  <a:lnTo>
                    <a:pt x="4714" y="4007"/>
                  </a:lnTo>
                  <a:lnTo>
                    <a:pt x="5489" y="3772"/>
                  </a:lnTo>
                  <a:lnTo>
                    <a:pt x="6263" y="3469"/>
                  </a:lnTo>
                  <a:lnTo>
                    <a:pt x="7004" y="3166"/>
                  </a:lnTo>
                  <a:lnTo>
                    <a:pt x="7374" y="2964"/>
                  </a:lnTo>
                  <a:lnTo>
                    <a:pt x="7744" y="2762"/>
                  </a:lnTo>
                  <a:lnTo>
                    <a:pt x="7778" y="2694"/>
                  </a:lnTo>
                  <a:lnTo>
                    <a:pt x="7812" y="2627"/>
                  </a:lnTo>
                  <a:lnTo>
                    <a:pt x="7744" y="2560"/>
                  </a:lnTo>
                  <a:lnTo>
                    <a:pt x="7677" y="2526"/>
                  </a:lnTo>
                  <a:lnTo>
                    <a:pt x="7239" y="2593"/>
                  </a:lnTo>
                  <a:lnTo>
                    <a:pt x="6802" y="2694"/>
                  </a:lnTo>
                  <a:lnTo>
                    <a:pt x="6364" y="2829"/>
                  </a:lnTo>
                  <a:lnTo>
                    <a:pt x="5960" y="3031"/>
                  </a:lnTo>
                  <a:lnTo>
                    <a:pt x="5522" y="3199"/>
                  </a:lnTo>
                  <a:lnTo>
                    <a:pt x="5118" y="3435"/>
                  </a:lnTo>
                  <a:lnTo>
                    <a:pt x="4310" y="3906"/>
                  </a:lnTo>
                  <a:lnTo>
                    <a:pt x="3536" y="4176"/>
                  </a:lnTo>
                  <a:lnTo>
                    <a:pt x="2728" y="4445"/>
                  </a:lnTo>
                  <a:lnTo>
                    <a:pt x="2728" y="4445"/>
                  </a:lnTo>
                  <a:lnTo>
                    <a:pt x="4479" y="3502"/>
                  </a:lnTo>
                  <a:lnTo>
                    <a:pt x="5623" y="2896"/>
                  </a:lnTo>
                  <a:lnTo>
                    <a:pt x="6128" y="2627"/>
                  </a:lnTo>
                  <a:lnTo>
                    <a:pt x="6768" y="2425"/>
                  </a:lnTo>
                  <a:lnTo>
                    <a:pt x="7071" y="2290"/>
                  </a:lnTo>
                  <a:lnTo>
                    <a:pt x="7374" y="2156"/>
                  </a:lnTo>
                  <a:lnTo>
                    <a:pt x="7441" y="2122"/>
                  </a:lnTo>
                  <a:lnTo>
                    <a:pt x="7441" y="2021"/>
                  </a:lnTo>
                  <a:lnTo>
                    <a:pt x="7408" y="1954"/>
                  </a:lnTo>
                  <a:lnTo>
                    <a:pt x="7307" y="1920"/>
                  </a:lnTo>
                  <a:lnTo>
                    <a:pt x="6970" y="1987"/>
                  </a:lnTo>
                  <a:lnTo>
                    <a:pt x="6600" y="2088"/>
                  </a:lnTo>
                  <a:lnTo>
                    <a:pt x="6263" y="2257"/>
                  </a:lnTo>
                  <a:lnTo>
                    <a:pt x="5926" y="2425"/>
                  </a:lnTo>
                  <a:lnTo>
                    <a:pt x="5421" y="2593"/>
                  </a:lnTo>
                  <a:lnTo>
                    <a:pt x="4950" y="2762"/>
                  </a:lnTo>
                  <a:lnTo>
                    <a:pt x="3873" y="3199"/>
                  </a:lnTo>
                  <a:lnTo>
                    <a:pt x="2795" y="3671"/>
                  </a:lnTo>
                  <a:lnTo>
                    <a:pt x="472" y="4782"/>
                  </a:lnTo>
                  <a:lnTo>
                    <a:pt x="1" y="5017"/>
                  </a:lnTo>
                  <a:lnTo>
                    <a:pt x="1" y="5320"/>
                  </a:lnTo>
                  <a:lnTo>
                    <a:pt x="169" y="5219"/>
                  </a:lnTo>
                  <a:lnTo>
                    <a:pt x="2694" y="4007"/>
                  </a:lnTo>
                  <a:lnTo>
                    <a:pt x="4209" y="3334"/>
                  </a:lnTo>
                  <a:lnTo>
                    <a:pt x="2728" y="4142"/>
                  </a:lnTo>
                  <a:lnTo>
                    <a:pt x="1650" y="4681"/>
                  </a:lnTo>
                  <a:lnTo>
                    <a:pt x="539" y="5219"/>
                  </a:lnTo>
                  <a:lnTo>
                    <a:pt x="1" y="5556"/>
                  </a:lnTo>
                  <a:lnTo>
                    <a:pt x="1" y="5960"/>
                  </a:lnTo>
                  <a:lnTo>
                    <a:pt x="775" y="5590"/>
                  </a:lnTo>
                  <a:lnTo>
                    <a:pt x="1415" y="5287"/>
                  </a:lnTo>
                  <a:lnTo>
                    <a:pt x="2088" y="4984"/>
                  </a:lnTo>
                  <a:lnTo>
                    <a:pt x="3435" y="4445"/>
                  </a:lnTo>
                  <a:lnTo>
                    <a:pt x="2728" y="4883"/>
                  </a:lnTo>
                  <a:lnTo>
                    <a:pt x="2088" y="5253"/>
                  </a:lnTo>
                  <a:lnTo>
                    <a:pt x="1448" y="5590"/>
                  </a:lnTo>
                  <a:lnTo>
                    <a:pt x="135" y="6263"/>
                  </a:lnTo>
                  <a:lnTo>
                    <a:pt x="1" y="6330"/>
                  </a:lnTo>
                  <a:lnTo>
                    <a:pt x="1" y="6768"/>
                  </a:lnTo>
                  <a:lnTo>
                    <a:pt x="371" y="6566"/>
                  </a:lnTo>
                  <a:lnTo>
                    <a:pt x="842" y="6364"/>
                  </a:lnTo>
                  <a:lnTo>
                    <a:pt x="405" y="6600"/>
                  </a:lnTo>
                  <a:lnTo>
                    <a:pt x="1" y="6903"/>
                  </a:lnTo>
                  <a:lnTo>
                    <a:pt x="1" y="7509"/>
                  </a:lnTo>
                  <a:lnTo>
                    <a:pt x="1112" y="6970"/>
                  </a:lnTo>
                  <a:lnTo>
                    <a:pt x="2290" y="6398"/>
                  </a:lnTo>
                  <a:lnTo>
                    <a:pt x="3300" y="5977"/>
                  </a:lnTo>
                  <a:lnTo>
                    <a:pt x="3300" y="5977"/>
                  </a:lnTo>
                  <a:lnTo>
                    <a:pt x="2189" y="6532"/>
                  </a:lnTo>
                  <a:lnTo>
                    <a:pt x="1617" y="6835"/>
                  </a:lnTo>
                  <a:lnTo>
                    <a:pt x="1011" y="7206"/>
                  </a:lnTo>
                  <a:lnTo>
                    <a:pt x="573" y="7542"/>
                  </a:lnTo>
                  <a:lnTo>
                    <a:pt x="102" y="7879"/>
                  </a:lnTo>
                  <a:lnTo>
                    <a:pt x="1" y="7946"/>
                  </a:lnTo>
                  <a:lnTo>
                    <a:pt x="1" y="8485"/>
                  </a:lnTo>
                  <a:lnTo>
                    <a:pt x="640" y="8081"/>
                  </a:lnTo>
                  <a:lnTo>
                    <a:pt x="1314" y="7677"/>
                  </a:lnTo>
                  <a:lnTo>
                    <a:pt x="1718" y="7475"/>
                  </a:lnTo>
                  <a:lnTo>
                    <a:pt x="2122" y="7307"/>
                  </a:lnTo>
                  <a:lnTo>
                    <a:pt x="1078" y="8115"/>
                  </a:lnTo>
                  <a:lnTo>
                    <a:pt x="34" y="8923"/>
                  </a:lnTo>
                  <a:lnTo>
                    <a:pt x="1" y="8923"/>
                  </a:lnTo>
                  <a:lnTo>
                    <a:pt x="1" y="9293"/>
                  </a:lnTo>
                  <a:lnTo>
                    <a:pt x="236" y="9125"/>
                  </a:lnTo>
                  <a:lnTo>
                    <a:pt x="876" y="8856"/>
                  </a:lnTo>
                  <a:lnTo>
                    <a:pt x="1448" y="8620"/>
                  </a:lnTo>
                  <a:lnTo>
                    <a:pt x="1886" y="8451"/>
                  </a:lnTo>
                  <a:lnTo>
                    <a:pt x="1886" y="8451"/>
                  </a:lnTo>
                  <a:lnTo>
                    <a:pt x="1011" y="9024"/>
                  </a:lnTo>
                  <a:lnTo>
                    <a:pt x="135" y="9563"/>
                  </a:lnTo>
                  <a:lnTo>
                    <a:pt x="102" y="9596"/>
                  </a:lnTo>
                  <a:lnTo>
                    <a:pt x="68" y="9630"/>
                  </a:lnTo>
                  <a:lnTo>
                    <a:pt x="102" y="9731"/>
                  </a:lnTo>
                  <a:lnTo>
                    <a:pt x="135" y="9798"/>
                  </a:lnTo>
                  <a:lnTo>
                    <a:pt x="236" y="9798"/>
                  </a:lnTo>
                  <a:lnTo>
                    <a:pt x="1213" y="9495"/>
                  </a:lnTo>
                  <a:lnTo>
                    <a:pt x="1684" y="9327"/>
                  </a:lnTo>
                  <a:lnTo>
                    <a:pt x="2155" y="9159"/>
                  </a:lnTo>
                  <a:lnTo>
                    <a:pt x="2694" y="8889"/>
                  </a:lnTo>
                  <a:lnTo>
                    <a:pt x="3233" y="8620"/>
                  </a:lnTo>
                  <a:lnTo>
                    <a:pt x="4277" y="8047"/>
                  </a:lnTo>
                  <a:lnTo>
                    <a:pt x="5219" y="7542"/>
                  </a:lnTo>
                  <a:lnTo>
                    <a:pt x="6162" y="7105"/>
                  </a:lnTo>
                  <a:lnTo>
                    <a:pt x="5085" y="7744"/>
                  </a:lnTo>
                  <a:lnTo>
                    <a:pt x="2863" y="8990"/>
                  </a:lnTo>
                  <a:lnTo>
                    <a:pt x="640" y="10236"/>
                  </a:lnTo>
                  <a:lnTo>
                    <a:pt x="573" y="10303"/>
                  </a:lnTo>
                  <a:lnTo>
                    <a:pt x="573" y="10404"/>
                  </a:lnTo>
                  <a:lnTo>
                    <a:pt x="270" y="10169"/>
                  </a:lnTo>
                  <a:lnTo>
                    <a:pt x="1" y="9967"/>
                  </a:lnTo>
                  <a:lnTo>
                    <a:pt x="1" y="10270"/>
                  </a:lnTo>
                  <a:lnTo>
                    <a:pt x="371" y="10573"/>
                  </a:lnTo>
                  <a:lnTo>
                    <a:pt x="809" y="10808"/>
                  </a:lnTo>
                  <a:lnTo>
                    <a:pt x="1179" y="11010"/>
                  </a:lnTo>
                  <a:lnTo>
                    <a:pt x="1583" y="11212"/>
                  </a:lnTo>
                  <a:lnTo>
                    <a:pt x="1987" y="11347"/>
                  </a:lnTo>
                  <a:lnTo>
                    <a:pt x="2425" y="11482"/>
                  </a:lnTo>
                  <a:lnTo>
                    <a:pt x="2863" y="11549"/>
                  </a:lnTo>
                  <a:lnTo>
                    <a:pt x="3267" y="11616"/>
                  </a:lnTo>
                  <a:lnTo>
                    <a:pt x="3704" y="11650"/>
                  </a:lnTo>
                  <a:lnTo>
                    <a:pt x="4142" y="11650"/>
                  </a:lnTo>
                  <a:lnTo>
                    <a:pt x="4580" y="11616"/>
                  </a:lnTo>
                  <a:lnTo>
                    <a:pt x="5017" y="11549"/>
                  </a:lnTo>
                  <a:lnTo>
                    <a:pt x="5421" y="11448"/>
                  </a:lnTo>
                  <a:lnTo>
                    <a:pt x="5825" y="11347"/>
                  </a:lnTo>
                  <a:lnTo>
                    <a:pt x="6229" y="11179"/>
                  </a:lnTo>
                  <a:lnTo>
                    <a:pt x="6633" y="10977"/>
                  </a:lnTo>
                  <a:lnTo>
                    <a:pt x="7004" y="10741"/>
                  </a:lnTo>
                  <a:lnTo>
                    <a:pt x="7374" y="10505"/>
                  </a:lnTo>
                  <a:lnTo>
                    <a:pt x="7744" y="10135"/>
                  </a:lnTo>
                  <a:lnTo>
                    <a:pt x="8081" y="9731"/>
                  </a:lnTo>
                  <a:lnTo>
                    <a:pt x="8418" y="9293"/>
                  </a:lnTo>
                  <a:lnTo>
                    <a:pt x="8653" y="8856"/>
                  </a:lnTo>
                  <a:lnTo>
                    <a:pt x="8889" y="8350"/>
                  </a:lnTo>
                  <a:lnTo>
                    <a:pt x="9057" y="7812"/>
                  </a:lnTo>
                  <a:lnTo>
                    <a:pt x="9226" y="7273"/>
                  </a:lnTo>
                  <a:lnTo>
                    <a:pt x="9293" y="6734"/>
                  </a:lnTo>
                  <a:lnTo>
                    <a:pt x="9360" y="6196"/>
                  </a:lnTo>
                  <a:lnTo>
                    <a:pt x="9360" y="5623"/>
                  </a:lnTo>
                  <a:lnTo>
                    <a:pt x="9327" y="5085"/>
                  </a:lnTo>
                  <a:lnTo>
                    <a:pt x="9259" y="4546"/>
                  </a:lnTo>
                  <a:lnTo>
                    <a:pt x="9158" y="4007"/>
                  </a:lnTo>
                  <a:lnTo>
                    <a:pt x="8990" y="3502"/>
                  </a:lnTo>
                  <a:lnTo>
                    <a:pt x="8788" y="3031"/>
                  </a:lnTo>
                  <a:lnTo>
                    <a:pt x="8519" y="2560"/>
                  </a:lnTo>
                  <a:lnTo>
                    <a:pt x="8283" y="2189"/>
                  </a:lnTo>
                  <a:lnTo>
                    <a:pt x="7980" y="1853"/>
                  </a:lnTo>
                  <a:lnTo>
                    <a:pt x="7677" y="1550"/>
                  </a:lnTo>
                  <a:lnTo>
                    <a:pt x="7340" y="1247"/>
                  </a:lnTo>
                  <a:lnTo>
                    <a:pt x="7374" y="1179"/>
                  </a:lnTo>
                  <a:lnTo>
                    <a:pt x="7374" y="1112"/>
                  </a:lnTo>
                  <a:lnTo>
                    <a:pt x="7307" y="1045"/>
                  </a:lnTo>
                  <a:lnTo>
                    <a:pt x="7071" y="1045"/>
                  </a:lnTo>
                  <a:lnTo>
                    <a:pt x="6768" y="843"/>
                  </a:lnTo>
                  <a:lnTo>
                    <a:pt x="6431" y="674"/>
                  </a:lnTo>
                  <a:lnTo>
                    <a:pt x="6095" y="506"/>
                  </a:lnTo>
                  <a:lnTo>
                    <a:pt x="5758" y="371"/>
                  </a:lnTo>
                  <a:lnTo>
                    <a:pt x="5388" y="270"/>
                  </a:lnTo>
                  <a:lnTo>
                    <a:pt x="5051" y="203"/>
                  </a:lnTo>
                  <a:lnTo>
                    <a:pt x="4681" y="135"/>
                  </a:lnTo>
                  <a:lnTo>
                    <a:pt x="4310" y="102"/>
                  </a:lnTo>
                  <a:lnTo>
                    <a:pt x="4277" y="34"/>
                  </a:lnTo>
                  <a:lnTo>
                    <a:pt x="4209" y="34"/>
                  </a:lnTo>
                  <a:lnTo>
                    <a:pt x="363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47" name="Google Shape;747;p5"/>
            <p:cNvSpPr/>
            <p:nvPr/>
          </p:nvSpPr>
          <p:spPr>
            <a:xfrm>
              <a:off x="4707250" y="2941650"/>
              <a:ext cx="63150" cy="59800"/>
            </a:xfrm>
            <a:custGeom>
              <a:avLst/>
              <a:gdLst/>
              <a:ahLst/>
              <a:cxnLst/>
              <a:rect l="l" t="t" r="r" b="b"/>
              <a:pathLst>
                <a:path w="2526" h="2392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078"/>
                  </a:lnTo>
                  <a:lnTo>
                    <a:pt x="2290" y="1617"/>
                  </a:lnTo>
                  <a:lnTo>
                    <a:pt x="2323" y="2122"/>
                  </a:lnTo>
                  <a:lnTo>
                    <a:pt x="2121" y="2088"/>
                  </a:lnTo>
                  <a:lnTo>
                    <a:pt x="1886" y="2088"/>
                  </a:lnTo>
                  <a:lnTo>
                    <a:pt x="1448" y="2122"/>
                  </a:lnTo>
                  <a:lnTo>
                    <a:pt x="909" y="2122"/>
                  </a:lnTo>
                  <a:lnTo>
                    <a:pt x="640" y="2156"/>
                  </a:lnTo>
                  <a:lnTo>
                    <a:pt x="370" y="2223"/>
                  </a:lnTo>
                  <a:lnTo>
                    <a:pt x="337" y="1684"/>
                  </a:lnTo>
                  <a:lnTo>
                    <a:pt x="269" y="1146"/>
                  </a:lnTo>
                  <a:lnTo>
                    <a:pt x="236" y="708"/>
                  </a:lnTo>
                  <a:lnTo>
                    <a:pt x="168" y="270"/>
                  </a:lnTo>
                  <a:lnTo>
                    <a:pt x="673" y="304"/>
                  </a:lnTo>
                  <a:lnTo>
                    <a:pt x="1212" y="270"/>
                  </a:lnTo>
                  <a:lnTo>
                    <a:pt x="2256" y="236"/>
                  </a:lnTo>
                  <a:close/>
                  <a:moveTo>
                    <a:pt x="2256" y="1"/>
                  </a:moveTo>
                  <a:lnTo>
                    <a:pt x="1212" y="34"/>
                  </a:lnTo>
                  <a:lnTo>
                    <a:pt x="673" y="34"/>
                  </a:lnTo>
                  <a:lnTo>
                    <a:pt x="135" y="102"/>
                  </a:lnTo>
                  <a:lnTo>
                    <a:pt x="67" y="135"/>
                  </a:lnTo>
                  <a:lnTo>
                    <a:pt x="67" y="203"/>
                  </a:lnTo>
                  <a:lnTo>
                    <a:pt x="34" y="438"/>
                  </a:lnTo>
                  <a:lnTo>
                    <a:pt x="0" y="674"/>
                  </a:lnTo>
                  <a:lnTo>
                    <a:pt x="34" y="1146"/>
                  </a:lnTo>
                  <a:lnTo>
                    <a:pt x="101" y="1752"/>
                  </a:lnTo>
                  <a:lnTo>
                    <a:pt x="135" y="2021"/>
                  </a:lnTo>
                  <a:lnTo>
                    <a:pt x="236" y="2324"/>
                  </a:lnTo>
                  <a:lnTo>
                    <a:pt x="236" y="2358"/>
                  </a:lnTo>
                  <a:lnTo>
                    <a:pt x="370" y="2358"/>
                  </a:lnTo>
                  <a:lnTo>
                    <a:pt x="606" y="2391"/>
                  </a:lnTo>
                  <a:lnTo>
                    <a:pt x="842" y="2391"/>
                  </a:lnTo>
                  <a:lnTo>
                    <a:pt x="1313" y="2358"/>
                  </a:lnTo>
                  <a:lnTo>
                    <a:pt x="2088" y="2358"/>
                  </a:lnTo>
                  <a:lnTo>
                    <a:pt x="2357" y="2290"/>
                  </a:lnTo>
                  <a:lnTo>
                    <a:pt x="2391" y="2324"/>
                  </a:lnTo>
                  <a:lnTo>
                    <a:pt x="2492" y="2324"/>
                  </a:lnTo>
                  <a:lnTo>
                    <a:pt x="2492" y="2290"/>
                  </a:lnTo>
                  <a:lnTo>
                    <a:pt x="2525" y="2021"/>
                  </a:lnTo>
                  <a:lnTo>
                    <a:pt x="2525" y="1752"/>
                  </a:lnTo>
                  <a:lnTo>
                    <a:pt x="2492" y="1247"/>
                  </a:lnTo>
                  <a:lnTo>
                    <a:pt x="2458" y="641"/>
                  </a:lnTo>
                  <a:lnTo>
                    <a:pt x="2424" y="37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48" name="Google Shape;748;p5"/>
            <p:cNvSpPr/>
            <p:nvPr/>
          </p:nvSpPr>
          <p:spPr>
            <a:xfrm>
              <a:off x="4637375" y="2942500"/>
              <a:ext cx="62325" cy="68200"/>
            </a:xfrm>
            <a:custGeom>
              <a:avLst/>
              <a:gdLst/>
              <a:ahLst/>
              <a:cxnLst/>
              <a:rect l="l" t="t" r="r" b="b"/>
              <a:pathLst>
                <a:path w="2493" h="2728" extrusionOk="0">
                  <a:moveTo>
                    <a:pt x="2290" y="236"/>
                  </a:moveTo>
                  <a:lnTo>
                    <a:pt x="2223" y="741"/>
                  </a:lnTo>
                  <a:lnTo>
                    <a:pt x="2223" y="1280"/>
                  </a:lnTo>
                  <a:lnTo>
                    <a:pt x="2223" y="1819"/>
                  </a:lnTo>
                  <a:lnTo>
                    <a:pt x="2290" y="2324"/>
                  </a:lnTo>
                  <a:lnTo>
                    <a:pt x="2324" y="2391"/>
                  </a:lnTo>
                  <a:lnTo>
                    <a:pt x="2324" y="2391"/>
                  </a:lnTo>
                  <a:lnTo>
                    <a:pt x="2290" y="2357"/>
                  </a:lnTo>
                  <a:lnTo>
                    <a:pt x="1819" y="2357"/>
                  </a:lnTo>
                  <a:lnTo>
                    <a:pt x="1347" y="2391"/>
                  </a:lnTo>
                  <a:lnTo>
                    <a:pt x="371" y="2391"/>
                  </a:lnTo>
                  <a:lnTo>
                    <a:pt x="270" y="1314"/>
                  </a:lnTo>
                  <a:lnTo>
                    <a:pt x="203" y="270"/>
                  </a:lnTo>
                  <a:lnTo>
                    <a:pt x="203" y="270"/>
                  </a:lnTo>
                  <a:lnTo>
                    <a:pt x="708" y="303"/>
                  </a:lnTo>
                  <a:lnTo>
                    <a:pt x="1246" y="303"/>
                  </a:lnTo>
                  <a:lnTo>
                    <a:pt x="2290" y="236"/>
                  </a:lnTo>
                  <a:close/>
                  <a:moveTo>
                    <a:pt x="2324" y="0"/>
                  </a:moveTo>
                  <a:lnTo>
                    <a:pt x="1785" y="34"/>
                  </a:lnTo>
                  <a:lnTo>
                    <a:pt x="1246" y="68"/>
                  </a:lnTo>
                  <a:lnTo>
                    <a:pt x="708" y="68"/>
                  </a:lnTo>
                  <a:lnTo>
                    <a:pt x="169" y="101"/>
                  </a:lnTo>
                  <a:lnTo>
                    <a:pt x="102" y="135"/>
                  </a:lnTo>
                  <a:lnTo>
                    <a:pt x="102" y="169"/>
                  </a:lnTo>
                  <a:lnTo>
                    <a:pt x="68" y="202"/>
                  </a:lnTo>
                  <a:lnTo>
                    <a:pt x="34" y="236"/>
                  </a:lnTo>
                  <a:lnTo>
                    <a:pt x="1" y="842"/>
                  </a:lnTo>
                  <a:lnTo>
                    <a:pt x="34" y="1448"/>
                  </a:lnTo>
                  <a:lnTo>
                    <a:pt x="102" y="2054"/>
                  </a:lnTo>
                  <a:lnTo>
                    <a:pt x="203" y="2627"/>
                  </a:lnTo>
                  <a:lnTo>
                    <a:pt x="236" y="2694"/>
                  </a:lnTo>
                  <a:lnTo>
                    <a:pt x="304" y="2728"/>
                  </a:lnTo>
                  <a:lnTo>
                    <a:pt x="371" y="2660"/>
                  </a:lnTo>
                  <a:lnTo>
                    <a:pt x="405" y="2593"/>
                  </a:lnTo>
                  <a:lnTo>
                    <a:pt x="405" y="2526"/>
                  </a:lnTo>
                  <a:lnTo>
                    <a:pt x="876" y="2593"/>
                  </a:lnTo>
                  <a:lnTo>
                    <a:pt x="1347" y="2627"/>
                  </a:lnTo>
                  <a:lnTo>
                    <a:pt x="1852" y="2627"/>
                  </a:lnTo>
                  <a:lnTo>
                    <a:pt x="2088" y="2559"/>
                  </a:lnTo>
                  <a:lnTo>
                    <a:pt x="2290" y="2526"/>
                  </a:lnTo>
                  <a:lnTo>
                    <a:pt x="2357" y="2458"/>
                  </a:lnTo>
                  <a:lnTo>
                    <a:pt x="2324" y="2391"/>
                  </a:lnTo>
                  <a:lnTo>
                    <a:pt x="2324" y="2391"/>
                  </a:lnTo>
                  <a:lnTo>
                    <a:pt x="2391" y="2425"/>
                  </a:lnTo>
                  <a:lnTo>
                    <a:pt x="2425" y="2425"/>
                  </a:lnTo>
                  <a:lnTo>
                    <a:pt x="2458" y="2391"/>
                  </a:lnTo>
                  <a:lnTo>
                    <a:pt x="2458" y="2324"/>
                  </a:lnTo>
                  <a:lnTo>
                    <a:pt x="2492" y="1819"/>
                  </a:lnTo>
                  <a:lnTo>
                    <a:pt x="2492" y="1280"/>
                  </a:lnTo>
                  <a:lnTo>
                    <a:pt x="2458" y="708"/>
                  </a:lnTo>
                  <a:lnTo>
                    <a:pt x="2391" y="202"/>
                  </a:lnTo>
                  <a:lnTo>
                    <a:pt x="2425" y="135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49" name="Google Shape;749;p5"/>
            <p:cNvSpPr/>
            <p:nvPr/>
          </p:nvSpPr>
          <p:spPr>
            <a:xfrm>
              <a:off x="4652525" y="3011525"/>
              <a:ext cx="64850" cy="60625"/>
            </a:xfrm>
            <a:custGeom>
              <a:avLst/>
              <a:gdLst/>
              <a:ahLst/>
              <a:cxnLst/>
              <a:rect l="l" t="t" r="r" b="b"/>
              <a:pathLst>
                <a:path w="2594" h="2425" extrusionOk="0">
                  <a:moveTo>
                    <a:pt x="1819" y="0"/>
                  </a:moveTo>
                  <a:lnTo>
                    <a:pt x="1280" y="68"/>
                  </a:lnTo>
                  <a:lnTo>
                    <a:pt x="708" y="101"/>
                  </a:lnTo>
                  <a:lnTo>
                    <a:pt x="135" y="202"/>
                  </a:lnTo>
                  <a:lnTo>
                    <a:pt x="135" y="135"/>
                  </a:lnTo>
                  <a:lnTo>
                    <a:pt x="102" y="101"/>
                  </a:lnTo>
                  <a:lnTo>
                    <a:pt x="34" y="101"/>
                  </a:lnTo>
                  <a:lnTo>
                    <a:pt x="1" y="135"/>
                  </a:lnTo>
                  <a:lnTo>
                    <a:pt x="1" y="438"/>
                  </a:lnTo>
                  <a:lnTo>
                    <a:pt x="1" y="741"/>
                  </a:lnTo>
                  <a:lnTo>
                    <a:pt x="34" y="1347"/>
                  </a:lnTo>
                  <a:lnTo>
                    <a:pt x="34" y="1852"/>
                  </a:lnTo>
                  <a:lnTo>
                    <a:pt x="68" y="2121"/>
                  </a:lnTo>
                  <a:lnTo>
                    <a:pt x="102" y="2391"/>
                  </a:lnTo>
                  <a:lnTo>
                    <a:pt x="135" y="2391"/>
                  </a:lnTo>
                  <a:lnTo>
                    <a:pt x="169" y="2424"/>
                  </a:lnTo>
                  <a:lnTo>
                    <a:pt x="203" y="2391"/>
                  </a:lnTo>
                  <a:lnTo>
                    <a:pt x="1314" y="2391"/>
                  </a:lnTo>
                  <a:lnTo>
                    <a:pt x="1819" y="2357"/>
                  </a:lnTo>
                  <a:lnTo>
                    <a:pt x="2088" y="2323"/>
                  </a:lnTo>
                  <a:lnTo>
                    <a:pt x="2324" y="2290"/>
                  </a:lnTo>
                  <a:lnTo>
                    <a:pt x="2357" y="2323"/>
                  </a:lnTo>
                  <a:lnTo>
                    <a:pt x="2391" y="2323"/>
                  </a:lnTo>
                  <a:lnTo>
                    <a:pt x="2492" y="2290"/>
                  </a:lnTo>
                  <a:lnTo>
                    <a:pt x="2559" y="2189"/>
                  </a:lnTo>
                  <a:lnTo>
                    <a:pt x="2593" y="2088"/>
                  </a:lnTo>
                  <a:lnTo>
                    <a:pt x="2593" y="1953"/>
                  </a:lnTo>
                  <a:lnTo>
                    <a:pt x="2559" y="1717"/>
                  </a:lnTo>
                  <a:lnTo>
                    <a:pt x="2559" y="1482"/>
                  </a:lnTo>
                  <a:lnTo>
                    <a:pt x="2526" y="775"/>
                  </a:lnTo>
                  <a:lnTo>
                    <a:pt x="2458" y="404"/>
                  </a:lnTo>
                  <a:lnTo>
                    <a:pt x="2425" y="236"/>
                  </a:lnTo>
                  <a:lnTo>
                    <a:pt x="2324" y="101"/>
                  </a:lnTo>
                  <a:lnTo>
                    <a:pt x="2256" y="202"/>
                  </a:lnTo>
                  <a:lnTo>
                    <a:pt x="2256" y="337"/>
                  </a:lnTo>
                  <a:lnTo>
                    <a:pt x="2256" y="606"/>
                  </a:lnTo>
                  <a:lnTo>
                    <a:pt x="2324" y="1145"/>
                  </a:lnTo>
                  <a:lnTo>
                    <a:pt x="2324" y="1650"/>
                  </a:lnTo>
                  <a:lnTo>
                    <a:pt x="2324" y="2155"/>
                  </a:lnTo>
                  <a:lnTo>
                    <a:pt x="2088" y="2121"/>
                  </a:lnTo>
                  <a:lnTo>
                    <a:pt x="1819" y="2088"/>
                  </a:lnTo>
                  <a:lnTo>
                    <a:pt x="1314" y="2121"/>
                  </a:lnTo>
                  <a:lnTo>
                    <a:pt x="270" y="2189"/>
                  </a:lnTo>
                  <a:lnTo>
                    <a:pt x="236" y="2189"/>
                  </a:lnTo>
                  <a:lnTo>
                    <a:pt x="270" y="1919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03" y="775"/>
                  </a:lnTo>
                  <a:lnTo>
                    <a:pt x="169" y="404"/>
                  </a:lnTo>
                  <a:lnTo>
                    <a:pt x="809" y="337"/>
                  </a:lnTo>
                  <a:lnTo>
                    <a:pt x="1448" y="270"/>
                  </a:lnTo>
                  <a:lnTo>
                    <a:pt x="1886" y="236"/>
                  </a:lnTo>
                  <a:lnTo>
                    <a:pt x="2088" y="202"/>
                  </a:lnTo>
                  <a:lnTo>
                    <a:pt x="2290" y="101"/>
                  </a:lnTo>
                  <a:lnTo>
                    <a:pt x="2290" y="68"/>
                  </a:lnTo>
                  <a:lnTo>
                    <a:pt x="2189" y="34"/>
                  </a:lnTo>
                  <a:lnTo>
                    <a:pt x="205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50" name="Google Shape;750;p5"/>
            <p:cNvSpPr/>
            <p:nvPr/>
          </p:nvSpPr>
          <p:spPr>
            <a:xfrm>
              <a:off x="4737550" y="3191650"/>
              <a:ext cx="21900" cy="12650"/>
            </a:xfrm>
            <a:custGeom>
              <a:avLst/>
              <a:gdLst/>
              <a:ahLst/>
              <a:cxnLst/>
              <a:rect l="l" t="t" r="r" b="b"/>
              <a:pathLst>
                <a:path w="876" h="506" extrusionOk="0">
                  <a:moveTo>
                    <a:pt x="707" y="0"/>
                  </a:moveTo>
                  <a:lnTo>
                    <a:pt x="539" y="169"/>
                  </a:lnTo>
                  <a:lnTo>
                    <a:pt x="404" y="303"/>
                  </a:lnTo>
                  <a:lnTo>
                    <a:pt x="270" y="169"/>
                  </a:lnTo>
                  <a:lnTo>
                    <a:pt x="169" y="34"/>
                  </a:lnTo>
                  <a:lnTo>
                    <a:pt x="34" y="34"/>
                  </a:lnTo>
                  <a:lnTo>
                    <a:pt x="0" y="101"/>
                  </a:lnTo>
                  <a:lnTo>
                    <a:pt x="34" y="169"/>
                  </a:lnTo>
                  <a:lnTo>
                    <a:pt x="135" y="303"/>
                  </a:lnTo>
                  <a:lnTo>
                    <a:pt x="270" y="472"/>
                  </a:lnTo>
                  <a:lnTo>
                    <a:pt x="303" y="505"/>
                  </a:lnTo>
                  <a:lnTo>
                    <a:pt x="337" y="505"/>
                  </a:lnTo>
                  <a:lnTo>
                    <a:pt x="404" y="472"/>
                  </a:lnTo>
                  <a:lnTo>
                    <a:pt x="438" y="472"/>
                  </a:lnTo>
                  <a:lnTo>
                    <a:pt x="472" y="438"/>
                  </a:lnTo>
                  <a:lnTo>
                    <a:pt x="674" y="303"/>
                  </a:lnTo>
                  <a:lnTo>
                    <a:pt x="842" y="169"/>
                  </a:lnTo>
                  <a:lnTo>
                    <a:pt x="876" y="101"/>
                  </a:lnTo>
                  <a:lnTo>
                    <a:pt x="842" y="34"/>
                  </a:lnTo>
                  <a:lnTo>
                    <a:pt x="77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51" name="Google Shape;751;p5"/>
            <p:cNvSpPr/>
            <p:nvPr/>
          </p:nvSpPr>
          <p:spPr>
            <a:xfrm>
              <a:off x="4467350" y="3043500"/>
              <a:ext cx="20225" cy="21075"/>
            </a:xfrm>
            <a:custGeom>
              <a:avLst/>
              <a:gdLst/>
              <a:ahLst/>
              <a:cxnLst/>
              <a:rect l="l" t="t" r="r" b="b"/>
              <a:pathLst>
                <a:path w="809" h="843" extrusionOk="0">
                  <a:moveTo>
                    <a:pt x="34" y="1"/>
                  </a:moveTo>
                  <a:lnTo>
                    <a:pt x="1" y="135"/>
                  </a:lnTo>
                  <a:lnTo>
                    <a:pt x="1" y="270"/>
                  </a:lnTo>
                  <a:lnTo>
                    <a:pt x="1" y="640"/>
                  </a:lnTo>
                  <a:lnTo>
                    <a:pt x="34" y="708"/>
                  </a:lnTo>
                  <a:lnTo>
                    <a:pt x="68" y="741"/>
                  </a:lnTo>
                  <a:lnTo>
                    <a:pt x="135" y="741"/>
                  </a:lnTo>
                  <a:lnTo>
                    <a:pt x="169" y="708"/>
                  </a:lnTo>
                  <a:lnTo>
                    <a:pt x="371" y="506"/>
                  </a:lnTo>
                  <a:lnTo>
                    <a:pt x="371" y="539"/>
                  </a:lnTo>
                  <a:lnTo>
                    <a:pt x="405" y="607"/>
                  </a:lnTo>
                  <a:lnTo>
                    <a:pt x="472" y="708"/>
                  </a:lnTo>
                  <a:lnTo>
                    <a:pt x="573" y="809"/>
                  </a:lnTo>
                  <a:lnTo>
                    <a:pt x="607" y="842"/>
                  </a:lnTo>
                  <a:lnTo>
                    <a:pt x="674" y="842"/>
                  </a:lnTo>
                  <a:lnTo>
                    <a:pt x="708" y="775"/>
                  </a:lnTo>
                  <a:lnTo>
                    <a:pt x="708" y="741"/>
                  </a:lnTo>
                  <a:lnTo>
                    <a:pt x="640" y="640"/>
                  </a:lnTo>
                  <a:lnTo>
                    <a:pt x="539" y="506"/>
                  </a:lnTo>
                  <a:lnTo>
                    <a:pt x="472" y="472"/>
                  </a:lnTo>
                  <a:lnTo>
                    <a:pt x="438" y="472"/>
                  </a:lnTo>
                  <a:lnTo>
                    <a:pt x="506" y="405"/>
                  </a:lnTo>
                  <a:lnTo>
                    <a:pt x="640" y="270"/>
                  </a:lnTo>
                  <a:lnTo>
                    <a:pt x="674" y="304"/>
                  </a:lnTo>
                  <a:lnTo>
                    <a:pt x="741" y="270"/>
                  </a:lnTo>
                  <a:lnTo>
                    <a:pt x="809" y="203"/>
                  </a:lnTo>
                  <a:lnTo>
                    <a:pt x="809" y="169"/>
                  </a:lnTo>
                  <a:lnTo>
                    <a:pt x="775" y="102"/>
                  </a:lnTo>
                  <a:lnTo>
                    <a:pt x="741" y="68"/>
                  </a:lnTo>
                  <a:lnTo>
                    <a:pt x="573" y="68"/>
                  </a:lnTo>
                  <a:lnTo>
                    <a:pt x="438" y="169"/>
                  </a:lnTo>
                  <a:lnTo>
                    <a:pt x="337" y="304"/>
                  </a:lnTo>
                  <a:lnTo>
                    <a:pt x="169" y="472"/>
                  </a:lnTo>
                  <a:lnTo>
                    <a:pt x="135" y="304"/>
                  </a:lnTo>
                  <a:lnTo>
                    <a:pt x="135" y="135"/>
                  </a:lnTo>
                  <a:lnTo>
                    <a:pt x="102" y="68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52" name="Google Shape;752;p5"/>
            <p:cNvSpPr/>
            <p:nvPr/>
          </p:nvSpPr>
          <p:spPr>
            <a:xfrm>
              <a:off x="4443800" y="3019100"/>
              <a:ext cx="62300" cy="65675"/>
            </a:xfrm>
            <a:custGeom>
              <a:avLst/>
              <a:gdLst/>
              <a:ahLst/>
              <a:cxnLst/>
              <a:rect l="l" t="t" r="r" b="b"/>
              <a:pathLst>
                <a:path w="2492" h="2627" extrusionOk="0">
                  <a:moveTo>
                    <a:pt x="2222" y="135"/>
                  </a:moveTo>
                  <a:lnTo>
                    <a:pt x="2222" y="1212"/>
                  </a:lnTo>
                  <a:lnTo>
                    <a:pt x="2188" y="2290"/>
                  </a:lnTo>
                  <a:lnTo>
                    <a:pt x="1717" y="2323"/>
                  </a:lnTo>
                  <a:lnTo>
                    <a:pt x="1212" y="2357"/>
                  </a:lnTo>
                  <a:lnTo>
                    <a:pt x="774" y="2357"/>
                  </a:lnTo>
                  <a:lnTo>
                    <a:pt x="539" y="2391"/>
                  </a:lnTo>
                  <a:lnTo>
                    <a:pt x="303" y="2424"/>
                  </a:lnTo>
                  <a:lnTo>
                    <a:pt x="269" y="2424"/>
                  </a:lnTo>
                  <a:lnTo>
                    <a:pt x="269" y="2391"/>
                  </a:lnTo>
                  <a:lnTo>
                    <a:pt x="303" y="1886"/>
                  </a:lnTo>
                  <a:lnTo>
                    <a:pt x="269" y="1347"/>
                  </a:lnTo>
                  <a:lnTo>
                    <a:pt x="236" y="808"/>
                  </a:lnTo>
                  <a:lnTo>
                    <a:pt x="135" y="270"/>
                  </a:lnTo>
                  <a:lnTo>
                    <a:pt x="1178" y="270"/>
                  </a:lnTo>
                  <a:lnTo>
                    <a:pt x="1683" y="236"/>
                  </a:lnTo>
                  <a:lnTo>
                    <a:pt x="2222" y="135"/>
                  </a:lnTo>
                  <a:close/>
                  <a:moveTo>
                    <a:pt x="1683" y="0"/>
                  </a:moveTo>
                  <a:lnTo>
                    <a:pt x="1145" y="34"/>
                  </a:lnTo>
                  <a:lnTo>
                    <a:pt x="606" y="68"/>
                  </a:lnTo>
                  <a:lnTo>
                    <a:pt x="67" y="68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34" y="270"/>
                  </a:lnTo>
                  <a:lnTo>
                    <a:pt x="0" y="775"/>
                  </a:lnTo>
                  <a:lnTo>
                    <a:pt x="34" y="1347"/>
                  </a:lnTo>
                  <a:lnTo>
                    <a:pt x="67" y="1886"/>
                  </a:lnTo>
                  <a:lnTo>
                    <a:pt x="101" y="2391"/>
                  </a:lnTo>
                  <a:lnTo>
                    <a:pt x="135" y="2458"/>
                  </a:lnTo>
                  <a:lnTo>
                    <a:pt x="168" y="2458"/>
                  </a:lnTo>
                  <a:lnTo>
                    <a:pt x="202" y="2492"/>
                  </a:lnTo>
                  <a:lnTo>
                    <a:pt x="236" y="2458"/>
                  </a:lnTo>
                  <a:lnTo>
                    <a:pt x="236" y="2525"/>
                  </a:lnTo>
                  <a:lnTo>
                    <a:pt x="303" y="2559"/>
                  </a:lnTo>
                  <a:lnTo>
                    <a:pt x="539" y="2593"/>
                  </a:lnTo>
                  <a:lnTo>
                    <a:pt x="774" y="2626"/>
                  </a:lnTo>
                  <a:lnTo>
                    <a:pt x="1246" y="2626"/>
                  </a:lnTo>
                  <a:lnTo>
                    <a:pt x="1751" y="2525"/>
                  </a:lnTo>
                  <a:lnTo>
                    <a:pt x="2188" y="2424"/>
                  </a:lnTo>
                  <a:lnTo>
                    <a:pt x="2188" y="2492"/>
                  </a:lnTo>
                  <a:lnTo>
                    <a:pt x="2222" y="2559"/>
                  </a:lnTo>
                  <a:lnTo>
                    <a:pt x="2289" y="2593"/>
                  </a:lnTo>
                  <a:lnTo>
                    <a:pt x="2357" y="2593"/>
                  </a:lnTo>
                  <a:lnTo>
                    <a:pt x="2424" y="2525"/>
                  </a:lnTo>
                  <a:lnTo>
                    <a:pt x="2458" y="1919"/>
                  </a:lnTo>
                  <a:lnTo>
                    <a:pt x="2491" y="1313"/>
                  </a:lnTo>
                  <a:lnTo>
                    <a:pt x="2458" y="707"/>
                  </a:lnTo>
                  <a:lnTo>
                    <a:pt x="2357" y="101"/>
                  </a:lnTo>
                  <a:lnTo>
                    <a:pt x="2357" y="68"/>
                  </a:lnTo>
                  <a:lnTo>
                    <a:pt x="2323" y="68"/>
                  </a:lnTo>
                  <a:lnTo>
                    <a:pt x="228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53" name="Google Shape;753;p5"/>
            <p:cNvSpPr/>
            <p:nvPr/>
          </p:nvSpPr>
          <p:spPr>
            <a:xfrm>
              <a:off x="4431175" y="3110000"/>
              <a:ext cx="22750" cy="19375"/>
            </a:xfrm>
            <a:custGeom>
              <a:avLst/>
              <a:gdLst/>
              <a:ahLst/>
              <a:cxnLst/>
              <a:rect l="l" t="t" r="r" b="b"/>
              <a:pathLst>
                <a:path w="910" h="775" extrusionOk="0">
                  <a:moveTo>
                    <a:pt x="67" y="0"/>
                  </a:moveTo>
                  <a:lnTo>
                    <a:pt x="0" y="34"/>
                  </a:lnTo>
                  <a:lnTo>
                    <a:pt x="0" y="101"/>
                  </a:lnTo>
                  <a:lnTo>
                    <a:pt x="0" y="674"/>
                  </a:lnTo>
                  <a:lnTo>
                    <a:pt x="34" y="741"/>
                  </a:lnTo>
                  <a:lnTo>
                    <a:pt x="168" y="741"/>
                  </a:lnTo>
                  <a:lnTo>
                    <a:pt x="202" y="674"/>
                  </a:lnTo>
                  <a:lnTo>
                    <a:pt x="202" y="438"/>
                  </a:lnTo>
                  <a:lnTo>
                    <a:pt x="303" y="606"/>
                  </a:lnTo>
                  <a:lnTo>
                    <a:pt x="370" y="640"/>
                  </a:lnTo>
                  <a:lnTo>
                    <a:pt x="404" y="640"/>
                  </a:lnTo>
                  <a:lnTo>
                    <a:pt x="438" y="606"/>
                  </a:lnTo>
                  <a:lnTo>
                    <a:pt x="640" y="404"/>
                  </a:lnTo>
                  <a:lnTo>
                    <a:pt x="673" y="573"/>
                  </a:lnTo>
                  <a:lnTo>
                    <a:pt x="741" y="741"/>
                  </a:lnTo>
                  <a:lnTo>
                    <a:pt x="808" y="775"/>
                  </a:lnTo>
                  <a:lnTo>
                    <a:pt x="875" y="741"/>
                  </a:lnTo>
                  <a:lnTo>
                    <a:pt x="909" y="707"/>
                  </a:lnTo>
                  <a:lnTo>
                    <a:pt x="909" y="640"/>
                  </a:lnTo>
                  <a:lnTo>
                    <a:pt x="842" y="404"/>
                  </a:lnTo>
                  <a:lnTo>
                    <a:pt x="842" y="270"/>
                  </a:lnTo>
                  <a:lnTo>
                    <a:pt x="842" y="135"/>
                  </a:lnTo>
                  <a:lnTo>
                    <a:pt x="842" y="68"/>
                  </a:lnTo>
                  <a:lnTo>
                    <a:pt x="808" y="34"/>
                  </a:lnTo>
                  <a:lnTo>
                    <a:pt x="741" y="34"/>
                  </a:lnTo>
                  <a:lnTo>
                    <a:pt x="673" y="68"/>
                  </a:lnTo>
                  <a:lnTo>
                    <a:pt x="404" y="371"/>
                  </a:lnTo>
                  <a:lnTo>
                    <a:pt x="168" y="34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54" name="Google Shape;754;p5"/>
            <p:cNvSpPr/>
            <p:nvPr/>
          </p:nvSpPr>
          <p:spPr>
            <a:xfrm>
              <a:off x="4552375" y="3084750"/>
              <a:ext cx="63975" cy="59775"/>
            </a:xfrm>
            <a:custGeom>
              <a:avLst/>
              <a:gdLst/>
              <a:ahLst/>
              <a:cxnLst/>
              <a:rect l="l" t="t" r="r" b="b"/>
              <a:pathLst>
                <a:path w="2559" h="2391" extrusionOk="0">
                  <a:moveTo>
                    <a:pt x="101" y="0"/>
                  </a:moveTo>
                  <a:lnTo>
                    <a:pt x="101" y="34"/>
                  </a:lnTo>
                  <a:lnTo>
                    <a:pt x="34" y="303"/>
                  </a:lnTo>
                  <a:lnTo>
                    <a:pt x="0" y="539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3"/>
                  </a:lnTo>
                  <a:lnTo>
                    <a:pt x="270" y="2357"/>
                  </a:lnTo>
                  <a:lnTo>
                    <a:pt x="303" y="2323"/>
                  </a:lnTo>
                  <a:lnTo>
                    <a:pt x="337" y="2256"/>
                  </a:lnTo>
                  <a:lnTo>
                    <a:pt x="337" y="1953"/>
                  </a:lnTo>
                  <a:lnTo>
                    <a:pt x="303" y="1650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2" y="202"/>
                  </a:lnTo>
                  <a:lnTo>
                    <a:pt x="438" y="236"/>
                  </a:lnTo>
                  <a:lnTo>
                    <a:pt x="1145" y="236"/>
                  </a:lnTo>
                  <a:lnTo>
                    <a:pt x="2222" y="169"/>
                  </a:lnTo>
                  <a:lnTo>
                    <a:pt x="2256" y="236"/>
                  </a:lnTo>
                  <a:lnTo>
                    <a:pt x="2357" y="236"/>
                  </a:lnTo>
                  <a:lnTo>
                    <a:pt x="2323" y="573"/>
                  </a:lnTo>
                  <a:lnTo>
                    <a:pt x="2323" y="876"/>
                  </a:lnTo>
                  <a:lnTo>
                    <a:pt x="2357" y="2054"/>
                  </a:lnTo>
                  <a:lnTo>
                    <a:pt x="1886" y="2054"/>
                  </a:lnTo>
                  <a:lnTo>
                    <a:pt x="1414" y="2088"/>
                  </a:lnTo>
                  <a:lnTo>
                    <a:pt x="707" y="2088"/>
                  </a:lnTo>
                  <a:lnTo>
                    <a:pt x="539" y="2121"/>
                  </a:lnTo>
                  <a:lnTo>
                    <a:pt x="438" y="2189"/>
                  </a:lnTo>
                  <a:lnTo>
                    <a:pt x="337" y="2256"/>
                  </a:lnTo>
                  <a:lnTo>
                    <a:pt x="438" y="2323"/>
                  </a:lnTo>
                  <a:lnTo>
                    <a:pt x="539" y="2357"/>
                  </a:lnTo>
                  <a:lnTo>
                    <a:pt x="775" y="2391"/>
                  </a:lnTo>
                  <a:lnTo>
                    <a:pt x="1280" y="2357"/>
                  </a:lnTo>
                  <a:lnTo>
                    <a:pt x="1818" y="2357"/>
                  </a:lnTo>
                  <a:lnTo>
                    <a:pt x="2121" y="2323"/>
                  </a:lnTo>
                  <a:lnTo>
                    <a:pt x="2391" y="2256"/>
                  </a:lnTo>
                  <a:lnTo>
                    <a:pt x="2424" y="2323"/>
                  </a:lnTo>
                  <a:lnTo>
                    <a:pt x="2492" y="2323"/>
                  </a:lnTo>
                  <a:lnTo>
                    <a:pt x="2559" y="2290"/>
                  </a:lnTo>
                  <a:lnTo>
                    <a:pt x="2559" y="2222"/>
                  </a:lnTo>
                  <a:lnTo>
                    <a:pt x="2525" y="1044"/>
                  </a:lnTo>
                  <a:lnTo>
                    <a:pt x="2525" y="539"/>
                  </a:lnTo>
                  <a:lnTo>
                    <a:pt x="2492" y="270"/>
                  </a:lnTo>
                  <a:lnTo>
                    <a:pt x="2458" y="34"/>
                  </a:lnTo>
                  <a:lnTo>
                    <a:pt x="2424" y="34"/>
                  </a:lnTo>
                  <a:lnTo>
                    <a:pt x="2391" y="68"/>
                  </a:lnTo>
                  <a:lnTo>
                    <a:pt x="2323" y="34"/>
                  </a:lnTo>
                  <a:lnTo>
                    <a:pt x="2222" y="0"/>
                  </a:lnTo>
                  <a:lnTo>
                    <a:pt x="2020" y="0"/>
                  </a:lnTo>
                  <a:lnTo>
                    <a:pt x="1616" y="34"/>
                  </a:lnTo>
                  <a:lnTo>
                    <a:pt x="909" y="34"/>
                  </a:lnTo>
                  <a:lnTo>
                    <a:pt x="539" y="68"/>
                  </a:lnTo>
                  <a:lnTo>
                    <a:pt x="202" y="101"/>
                  </a:lnTo>
                  <a:lnTo>
                    <a:pt x="202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55" name="Google Shape;755;p5"/>
            <p:cNvSpPr/>
            <p:nvPr/>
          </p:nvSpPr>
          <p:spPr>
            <a:xfrm>
              <a:off x="4586025" y="2969425"/>
              <a:ext cx="22750" cy="17700"/>
            </a:xfrm>
            <a:custGeom>
              <a:avLst/>
              <a:gdLst/>
              <a:ahLst/>
              <a:cxnLst/>
              <a:rect l="l" t="t" r="r" b="b"/>
              <a:pathLst>
                <a:path w="910" h="708" extrusionOk="0">
                  <a:moveTo>
                    <a:pt x="607" y="169"/>
                  </a:moveTo>
                  <a:lnTo>
                    <a:pt x="742" y="203"/>
                  </a:lnTo>
                  <a:lnTo>
                    <a:pt x="641" y="304"/>
                  </a:lnTo>
                  <a:lnTo>
                    <a:pt x="540" y="371"/>
                  </a:lnTo>
                  <a:lnTo>
                    <a:pt x="270" y="371"/>
                  </a:lnTo>
                  <a:lnTo>
                    <a:pt x="270" y="203"/>
                  </a:lnTo>
                  <a:lnTo>
                    <a:pt x="371" y="169"/>
                  </a:lnTo>
                  <a:close/>
                  <a:moveTo>
                    <a:pt x="506" y="1"/>
                  </a:moveTo>
                  <a:lnTo>
                    <a:pt x="371" y="35"/>
                  </a:lnTo>
                  <a:lnTo>
                    <a:pt x="270" y="102"/>
                  </a:lnTo>
                  <a:lnTo>
                    <a:pt x="203" y="68"/>
                  </a:lnTo>
                  <a:lnTo>
                    <a:pt x="169" y="68"/>
                  </a:lnTo>
                  <a:lnTo>
                    <a:pt x="136" y="102"/>
                  </a:lnTo>
                  <a:lnTo>
                    <a:pt x="102" y="203"/>
                  </a:lnTo>
                  <a:lnTo>
                    <a:pt x="102" y="338"/>
                  </a:lnTo>
                  <a:lnTo>
                    <a:pt x="35" y="371"/>
                  </a:lnTo>
                  <a:lnTo>
                    <a:pt x="1" y="439"/>
                  </a:lnTo>
                  <a:lnTo>
                    <a:pt x="35" y="506"/>
                  </a:lnTo>
                  <a:lnTo>
                    <a:pt x="102" y="540"/>
                  </a:lnTo>
                  <a:lnTo>
                    <a:pt x="102" y="607"/>
                  </a:lnTo>
                  <a:lnTo>
                    <a:pt x="136" y="674"/>
                  </a:lnTo>
                  <a:lnTo>
                    <a:pt x="169" y="708"/>
                  </a:lnTo>
                  <a:lnTo>
                    <a:pt x="203" y="708"/>
                  </a:lnTo>
                  <a:lnTo>
                    <a:pt x="237" y="674"/>
                  </a:lnTo>
                  <a:lnTo>
                    <a:pt x="270" y="641"/>
                  </a:lnTo>
                  <a:lnTo>
                    <a:pt x="304" y="607"/>
                  </a:lnTo>
                  <a:lnTo>
                    <a:pt x="270" y="540"/>
                  </a:lnTo>
                  <a:lnTo>
                    <a:pt x="506" y="540"/>
                  </a:lnTo>
                  <a:lnTo>
                    <a:pt x="708" y="472"/>
                  </a:lnTo>
                  <a:lnTo>
                    <a:pt x="775" y="439"/>
                  </a:lnTo>
                  <a:lnTo>
                    <a:pt x="843" y="371"/>
                  </a:lnTo>
                  <a:lnTo>
                    <a:pt x="876" y="270"/>
                  </a:lnTo>
                  <a:lnTo>
                    <a:pt x="910" y="169"/>
                  </a:lnTo>
                  <a:lnTo>
                    <a:pt x="910" y="102"/>
                  </a:lnTo>
                  <a:lnTo>
                    <a:pt x="876" y="102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56" name="Google Shape;756;p5"/>
            <p:cNvSpPr/>
            <p:nvPr/>
          </p:nvSpPr>
          <p:spPr>
            <a:xfrm>
              <a:off x="4567525" y="3158825"/>
              <a:ext cx="5900" cy="65675"/>
            </a:xfrm>
            <a:custGeom>
              <a:avLst/>
              <a:gdLst/>
              <a:ahLst/>
              <a:cxnLst/>
              <a:rect l="l" t="t" r="r" b="b"/>
              <a:pathLst>
                <a:path w="236" h="2627" extrusionOk="0">
                  <a:moveTo>
                    <a:pt x="68" y="0"/>
                  </a:moveTo>
                  <a:lnTo>
                    <a:pt x="0" y="236"/>
                  </a:lnTo>
                  <a:lnTo>
                    <a:pt x="0" y="472"/>
                  </a:lnTo>
                  <a:lnTo>
                    <a:pt x="0" y="977"/>
                  </a:lnTo>
                  <a:lnTo>
                    <a:pt x="0" y="1785"/>
                  </a:lnTo>
                  <a:lnTo>
                    <a:pt x="0" y="2155"/>
                  </a:lnTo>
                  <a:lnTo>
                    <a:pt x="34" y="2559"/>
                  </a:lnTo>
                  <a:lnTo>
                    <a:pt x="68" y="2593"/>
                  </a:lnTo>
                  <a:lnTo>
                    <a:pt x="101" y="2626"/>
                  </a:lnTo>
                  <a:lnTo>
                    <a:pt x="169" y="2626"/>
                  </a:lnTo>
                  <a:lnTo>
                    <a:pt x="202" y="2559"/>
                  </a:lnTo>
                  <a:lnTo>
                    <a:pt x="202" y="2256"/>
                  </a:lnTo>
                  <a:lnTo>
                    <a:pt x="236" y="1953"/>
                  </a:lnTo>
                  <a:lnTo>
                    <a:pt x="202" y="1381"/>
                  </a:lnTo>
                  <a:lnTo>
                    <a:pt x="202" y="674"/>
                  </a:lnTo>
                  <a:lnTo>
                    <a:pt x="202" y="337"/>
                  </a:lnTo>
                  <a:lnTo>
                    <a:pt x="169" y="169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57" name="Google Shape;757;p5"/>
            <p:cNvSpPr/>
            <p:nvPr/>
          </p:nvSpPr>
          <p:spPr>
            <a:xfrm>
              <a:off x="4670200" y="3192475"/>
              <a:ext cx="10975" cy="16875"/>
            </a:xfrm>
            <a:custGeom>
              <a:avLst/>
              <a:gdLst/>
              <a:ahLst/>
              <a:cxnLst/>
              <a:rect l="l" t="t" r="r" b="b"/>
              <a:pathLst>
                <a:path w="439" h="675" extrusionOk="0">
                  <a:moveTo>
                    <a:pt x="270" y="1"/>
                  </a:moveTo>
                  <a:lnTo>
                    <a:pt x="203" y="68"/>
                  </a:lnTo>
                  <a:lnTo>
                    <a:pt x="135" y="136"/>
                  </a:lnTo>
                  <a:lnTo>
                    <a:pt x="34" y="237"/>
                  </a:lnTo>
                  <a:lnTo>
                    <a:pt x="1" y="371"/>
                  </a:lnTo>
                  <a:lnTo>
                    <a:pt x="34" y="405"/>
                  </a:lnTo>
                  <a:lnTo>
                    <a:pt x="34" y="439"/>
                  </a:lnTo>
                  <a:lnTo>
                    <a:pt x="135" y="439"/>
                  </a:lnTo>
                  <a:lnTo>
                    <a:pt x="169" y="506"/>
                  </a:lnTo>
                  <a:lnTo>
                    <a:pt x="304" y="641"/>
                  </a:lnTo>
                  <a:lnTo>
                    <a:pt x="371" y="674"/>
                  </a:lnTo>
                  <a:lnTo>
                    <a:pt x="438" y="641"/>
                  </a:lnTo>
                  <a:lnTo>
                    <a:pt x="438" y="607"/>
                  </a:lnTo>
                  <a:lnTo>
                    <a:pt x="438" y="540"/>
                  </a:lnTo>
                  <a:lnTo>
                    <a:pt x="337" y="439"/>
                  </a:lnTo>
                  <a:lnTo>
                    <a:pt x="236" y="338"/>
                  </a:lnTo>
                  <a:lnTo>
                    <a:pt x="405" y="169"/>
                  </a:lnTo>
                  <a:lnTo>
                    <a:pt x="438" y="136"/>
                  </a:lnTo>
                  <a:lnTo>
                    <a:pt x="438" y="68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58" name="Google Shape;758;p5"/>
            <p:cNvSpPr/>
            <p:nvPr/>
          </p:nvSpPr>
          <p:spPr>
            <a:xfrm>
              <a:off x="4623075" y="3079700"/>
              <a:ext cx="62300" cy="67350"/>
            </a:xfrm>
            <a:custGeom>
              <a:avLst/>
              <a:gdLst/>
              <a:ahLst/>
              <a:cxnLst/>
              <a:rect l="l" t="t" r="r" b="b"/>
              <a:pathLst>
                <a:path w="2492" h="2694" extrusionOk="0">
                  <a:moveTo>
                    <a:pt x="2290" y="202"/>
                  </a:moveTo>
                  <a:lnTo>
                    <a:pt x="2222" y="707"/>
                  </a:lnTo>
                  <a:lnTo>
                    <a:pt x="2222" y="1246"/>
                  </a:lnTo>
                  <a:lnTo>
                    <a:pt x="2256" y="1785"/>
                  </a:lnTo>
                  <a:lnTo>
                    <a:pt x="2290" y="2323"/>
                  </a:lnTo>
                  <a:lnTo>
                    <a:pt x="2323" y="2357"/>
                  </a:lnTo>
                  <a:lnTo>
                    <a:pt x="2290" y="2357"/>
                  </a:lnTo>
                  <a:lnTo>
                    <a:pt x="2054" y="2323"/>
                  </a:lnTo>
                  <a:lnTo>
                    <a:pt x="1818" y="2323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313"/>
                  </a:lnTo>
                  <a:lnTo>
                    <a:pt x="202" y="236"/>
                  </a:lnTo>
                  <a:lnTo>
                    <a:pt x="707" y="270"/>
                  </a:lnTo>
                  <a:lnTo>
                    <a:pt x="1246" y="270"/>
                  </a:lnTo>
                  <a:lnTo>
                    <a:pt x="2290" y="202"/>
                  </a:lnTo>
                  <a:close/>
                  <a:moveTo>
                    <a:pt x="2323" y="0"/>
                  </a:moveTo>
                  <a:lnTo>
                    <a:pt x="1785" y="34"/>
                  </a:lnTo>
                  <a:lnTo>
                    <a:pt x="707" y="34"/>
                  </a:lnTo>
                  <a:lnTo>
                    <a:pt x="169" y="68"/>
                  </a:lnTo>
                  <a:lnTo>
                    <a:pt x="101" y="101"/>
                  </a:lnTo>
                  <a:lnTo>
                    <a:pt x="101" y="169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0" y="808"/>
                  </a:lnTo>
                  <a:lnTo>
                    <a:pt x="34" y="1414"/>
                  </a:lnTo>
                  <a:lnTo>
                    <a:pt x="101" y="2020"/>
                  </a:lnTo>
                  <a:lnTo>
                    <a:pt x="202" y="2626"/>
                  </a:lnTo>
                  <a:lnTo>
                    <a:pt x="236" y="2660"/>
                  </a:lnTo>
                  <a:lnTo>
                    <a:pt x="303" y="2694"/>
                  </a:lnTo>
                  <a:lnTo>
                    <a:pt x="404" y="2660"/>
                  </a:lnTo>
                  <a:lnTo>
                    <a:pt x="404" y="2559"/>
                  </a:lnTo>
                  <a:lnTo>
                    <a:pt x="404" y="2492"/>
                  </a:lnTo>
                  <a:lnTo>
                    <a:pt x="876" y="2593"/>
                  </a:lnTo>
                  <a:lnTo>
                    <a:pt x="1852" y="2593"/>
                  </a:lnTo>
                  <a:lnTo>
                    <a:pt x="2088" y="2559"/>
                  </a:lnTo>
                  <a:lnTo>
                    <a:pt x="2290" y="2492"/>
                  </a:lnTo>
                  <a:lnTo>
                    <a:pt x="2357" y="2458"/>
                  </a:lnTo>
                  <a:lnTo>
                    <a:pt x="2357" y="2391"/>
                  </a:lnTo>
                  <a:lnTo>
                    <a:pt x="2424" y="2391"/>
                  </a:lnTo>
                  <a:lnTo>
                    <a:pt x="2458" y="2357"/>
                  </a:lnTo>
                  <a:lnTo>
                    <a:pt x="2492" y="2323"/>
                  </a:lnTo>
                  <a:lnTo>
                    <a:pt x="2492" y="1785"/>
                  </a:lnTo>
                  <a:lnTo>
                    <a:pt x="2492" y="1246"/>
                  </a:lnTo>
                  <a:lnTo>
                    <a:pt x="2458" y="707"/>
                  </a:lnTo>
                  <a:lnTo>
                    <a:pt x="2391" y="169"/>
                  </a:lnTo>
                  <a:lnTo>
                    <a:pt x="2424" y="101"/>
                  </a:lnTo>
                  <a:lnTo>
                    <a:pt x="2424" y="68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59" name="Google Shape;759;p5"/>
            <p:cNvSpPr/>
            <p:nvPr/>
          </p:nvSpPr>
          <p:spPr>
            <a:xfrm>
              <a:off x="6826650" y="4567825"/>
              <a:ext cx="297975" cy="292925"/>
            </a:xfrm>
            <a:custGeom>
              <a:avLst/>
              <a:gdLst/>
              <a:ahLst/>
              <a:cxnLst/>
              <a:rect l="l" t="t" r="r" b="b"/>
              <a:pathLst>
                <a:path w="11919" h="11717" extrusionOk="0">
                  <a:moveTo>
                    <a:pt x="270" y="6532"/>
                  </a:moveTo>
                  <a:lnTo>
                    <a:pt x="303" y="6734"/>
                  </a:lnTo>
                  <a:lnTo>
                    <a:pt x="371" y="6936"/>
                  </a:lnTo>
                  <a:lnTo>
                    <a:pt x="573" y="7273"/>
                  </a:lnTo>
                  <a:lnTo>
                    <a:pt x="808" y="7609"/>
                  </a:lnTo>
                  <a:lnTo>
                    <a:pt x="977" y="7744"/>
                  </a:lnTo>
                  <a:lnTo>
                    <a:pt x="1111" y="7845"/>
                  </a:lnTo>
                  <a:lnTo>
                    <a:pt x="1078" y="8148"/>
                  </a:lnTo>
                  <a:lnTo>
                    <a:pt x="1078" y="8451"/>
                  </a:lnTo>
                  <a:lnTo>
                    <a:pt x="1111" y="8721"/>
                  </a:lnTo>
                  <a:lnTo>
                    <a:pt x="1145" y="9024"/>
                  </a:lnTo>
                  <a:lnTo>
                    <a:pt x="1212" y="9158"/>
                  </a:lnTo>
                  <a:lnTo>
                    <a:pt x="943" y="8956"/>
                  </a:lnTo>
                  <a:lnTo>
                    <a:pt x="707" y="8687"/>
                  </a:lnTo>
                  <a:lnTo>
                    <a:pt x="505" y="8418"/>
                  </a:lnTo>
                  <a:lnTo>
                    <a:pt x="371" y="8115"/>
                  </a:lnTo>
                  <a:lnTo>
                    <a:pt x="270" y="7811"/>
                  </a:lnTo>
                  <a:lnTo>
                    <a:pt x="236" y="7508"/>
                  </a:lnTo>
                  <a:lnTo>
                    <a:pt x="202" y="7205"/>
                  </a:lnTo>
                  <a:lnTo>
                    <a:pt x="236" y="6869"/>
                  </a:lnTo>
                  <a:lnTo>
                    <a:pt x="270" y="6532"/>
                  </a:lnTo>
                  <a:close/>
                  <a:moveTo>
                    <a:pt x="2593" y="1"/>
                  </a:moveTo>
                  <a:lnTo>
                    <a:pt x="2559" y="34"/>
                  </a:lnTo>
                  <a:lnTo>
                    <a:pt x="2222" y="607"/>
                  </a:lnTo>
                  <a:lnTo>
                    <a:pt x="1953" y="1179"/>
                  </a:lnTo>
                  <a:lnTo>
                    <a:pt x="1650" y="1785"/>
                  </a:lnTo>
                  <a:lnTo>
                    <a:pt x="1414" y="2391"/>
                  </a:lnTo>
                  <a:lnTo>
                    <a:pt x="943" y="3637"/>
                  </a:lnTo>
                  <a:lnTo>
                    <a:pt x="539" y="4849"/>
                  </a:lnTo>
                  <a:lnTo>
                    <a:pt x="236" y="5825"/>
                  </a:lnTo>
                  <a:lnTo>
                    <a:pt x="101" y="6364"/>
                  </a:lnTo>
                  <a:lnTo>
                    <a:pt x="0" y="6869"/>
                  </a:lnTo>
                  <a:lnTo>
                    <a:pt x="0" y="7374"/>
                  </a:lnTo>
                  <a:lnTo>
                    <a:pt x="0" y="7643"/>
                  </a:lnTo>
                  <a:lnTo>
                    <a:pt x="68" y="7879"/>
                  </a:lnTo>
                  <a:lnTo>
                    <a:pt x="135" y="8148"/>
                  </a:lnTo>
                  <a:lnTo>
                    <a:pt x="236" y="8384"/>
                  </a:lnTo>
                  <a:lnTo>
                    <a:pt x="371" y="8586"/>
                  </a:lnTo>
                  <a:lnTo>
                    <a:pt x="539" y="8822"/>
                  </a:lnTo>
                  <a:lnTo>
                    <a:pt x="909" y="9192"/>
                  </a:lnTo>
                  <a:lnTo>
                    <a:pt x="1347" y="9562"/>
                  </a:lnTo>
                  <a:lnTo>
                    <a:pt x="1818" y="9865"/>
                  </a:lnTo>
                  <a:lnTo>
                    <a:pt x="2323" y="10135"/>
                  </a:lnTo>
                  <a:lnTo>
                    <a:pt x="2828" y="10370"/>
                  </a:lnTo>
                  <a:lnTo>
                    <a:pt x="3367" y="10572"/>
                  </a:lnTo>
                  <a:lnTo>
                    <a:pt x="4411" y="10909"/>
                  </a:lnTo>
                  <a:lnTo>
                    <a:pt x="5050" y="11077"/>
                  </a:lnTo>
                  <a:lnTo>
                    <a:pt x="5690" y="11212"/>
                  </a:lnTo>
                  <a:lnTo>
                    <a:pt x="6970" y="11414"/>
                  </a:lnTo>
                  <a:lnTo>
                    <a:pt x="8249" y="11582"/>
                  </a:lnTo>
                  <a:lnTo>
                    <a:pt x="9528" y="11717"/>
                  </a:lnTo>
                  <a:lnTo>
                    <a:pt x="9596" y="11717"/>
                  </a:lnTo>
                  <a:lnTo>
                    <a:pt x="9629" y="11650"/>
                  </a:lnTo>
                  <a:lnTo>
                    <a:pt x="9596" y="11549"/>
                  </a:lnTo>
                  <a:lnTo>
                    <a:pt x="9528" y="11515"/>
                  </a:lnTo>
                  <a:lnTo>
                    <a:pt x="7576" y="11313"/>
                  </a:lnTo>
                  <a:lnTo>
                    <a:pt x="6566" y="11178"/>
                  </a:lnTo>
                  <a:lnTo>
                    <a:pt x="5555" y="11010"/>
                  </a:lnTo>
                  <a:lnTo>
                    <a:pt x="4579" y="10774"/>
                  </a:lnTo>
                  <a:lnTo>
                    <a:pt x="4074" y="10640"/>
                  </a:lnTo>
                  <a:lnTo>
                    <a:pt x="3603" y="10471"/>
                  </a:lnTo>
                  <a:lnTo>
                    <a:pt x="3131" y="10303"/>
                  </a:lnTo>
                  <a:lnTo>
                    <a:pt x="2660" y="10067"/>
                  </a:lnTo>
                  <a:lnTo>
                    <a:pt x="2222" y="9865"/>
                  </a:lnTo>
                  <a:lnTo>
                    <a:pt x="1818" y="9596"/>
                  </a:lnTo>
                  <a:lnTo>
                    <a:pt x="1549" y="9226"/>
                  </a:lnTo>
                  <a:lnTo>
                    <a:pt x="1448" y="9057"/>
                  </a:lnTo>
                  <a:lnTo>
                    <a:pt x="1347" y="8822"/>
                  </a:lnTo>
                  <a:lnTo>
                    <a:pt x="1313" y="8620"/>
                  </a:lnTo>
                  <a:lnTo>
                    <a:pt x="1313" y="8384"/>
                  </a:lnTo>
                  <a:lnTo>
                    <a:pt x="1280" y="8148"/>
                  </a:lnTo>
                  <a:lnTo>
                    <a:pt x="1246" y="7912"/>
                  </a:lnTo>
                  <a:lnTo>
                    <a:pt x="1313" y="7879"/>
                  </a:lnTo>
                  <a:lnTo>
                    <a:pt x="1347" y="7811"/>
                  </a:lnTo>
                  <a:lnTo>
                    <a:pt x="1313" y="7744"/>
                  </a:lnTo>
                  <a:lnTo>
                    <a:pt x="1280" y="7710"/>
                  </a:lnTo>
                  <a:lnTo>
                    <a:pt x="1044" y="7542"/>
                  </a:lnTo>
                  <a:lnTo>
                    <a:pt x="876" y="7340"/>
                  </a:lnTo>
                  <a:lnTo>
                    <a:pt x="707" y="7104"/>
                  </a:lnTo>
                  <a:lnTo>
                    <a:pt x="539" y="6869"/>
                  </a:lnTo>
                  <a:lnTo>
                    <a:pt x="472" y="6633"/>
                  </a:lnTo>
                  <a:lnTo>
                    <a:pt x="404" y="6431"/>
                  </a:lnTo>
                  <a:lnTo>
                    <a:pt x="404" y="5960"/>
                  </a:lnTo>
                  <a:lnTo>
                    <a:pt x="640" y="5185"/>
                  </a:lnTo>
                  <a:lnTo>
                    <a:pt x="909" y="4445"/>
                  </a:lnTo>
                  <a:lnTo>
                    <a:pt x="1313" y="3367"/>
                  </a:lnTo>
                  <a:lnTo>
                    <a:pt x="1751" y="2290"/>
                  </a:lnTo>
                  <a:lnTo>
                    <a:pt x="2189" y="1246"/>
                  </a:lnTo>
                  <a:lnTo>
                    <a:pt x="2593" y="169"/>
                  </a:lnTo>
                  <a:lnTo>
                    <a:pt x="2727" y="304"/>
                  </a:lnTo>
                  <a:lnTo>
                    <a:pt x="2896" y="405"/>
                  </a:lnTo>
                  <a:lnTo>
                    <a:pt x="3098" y="506"/>
                  </a:lnTo>
                  <a:lnTo>
                    <a:pt x="3266" y="573"/>
                  </a:lnTo>
                  <a:lnTo>
                    <a:pt x="3670" y="640"/>
                  </a:lnTo>
                  <a:lnTo>
                    <a:pt x="4074" y="708"/>
                  </a:lnTo>
                  <a:lnTo>
                    <a:pt x="4714" y="842"/>
                  </a:lnTo>
                  <a:lnTo>
                    <a:pt x="5353" y="1011"/>
                  </a:lnTo>
                  <a:lnTo>
                    <a:pt x="6599" y="1415"/>
                  </a:lnTo>
                  <a:lnTo>
                    <a:pt x="7879" y="1785"/>
                  </a:lnTo>
                  <a:lnTo>
                    <a:pt x="9192" y="2088"/>
                  </a:lnTo>
                  <a:lnTo>
                    <a:pt x="10505" y="2324"/>
                  </a:lnTo>
                  <a:lnTo>
                    <a:pt x="11818" y="2492"/>
                  </a:lnTo>
                  <a:lnTo>
                    <a:pt x="11885" y="2492"/>
                  </a:lnTo>
                  <a:lnTo>
                    <a:pt x="11919" y="2425"/>
                  </a:lnTo>
                  <a:lnTo>
                    <a:pt x="11885" y="2324"/>
                  </a:lnTo>
                  <a:lnTo>
                    <a:pt x="11818" y="2290"/>
                  </a:lnTo>
                  <a:lnTo>
                    <a:pt x="10572" y="2122"/>
                  </a:lnTo>
                  <a:lnTo>
                    <a:pt x="9326" y="1920"/>
                  </a:lnTo>
                  <a:lnTo>
                    <a:pt x="8114" y="1650"/>
                  </a:lnTo>
                  <a:lnTo>
                    <a:pt x="6902" y="1314"/>
                  </a:lnTo>
                  <a:lnTo>
                    <a:pt x="5825" y="977"/>
                  </a:lnTo>
                  <a:lnTo>
                    <a:pt x="4781" y="674"/>
                  </a:lnTo>
                  <a:lnTo>
                    <a:pt x="4242" y="539"/>
                  </a:lnTo>
                  <a:lnTo>
                    <a:pt x="3670" y="438"/>
                  </a:lnTo>
                  <a:lnTo>
                    <a:pt x="3165" y="304"/>
                  </a:lnTo>
                  <a:lnTo>
                    <a:pt x="2896" y="236"/>
                  </a:lnTo>
                  <a:lnTo>
                    <a:pt x="2626" y="102"/>
                  </a:lnTo>
                  <a:lnTo>
                    <a:pt x="2626" y="68"/>
                  </a:lnTo>
                  <a:lnTo>
                    <a:pt x="2626" y="34"/>
                  </a:lnTo>
                  <a:lnTo>
                    <a:pt x="262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60" name="Google Shape;760;p5"/>
            <p:cNvSpPr/>
            <p:nvPr/>
          </p:nvSpPr>
          <p:spPr>
            <a:xfrm>
              <a:off x="4570050" y="3149550"/>
              <a:ext cx="64825" cy="75775"/>
            </a:xfrm>
            <a:custGeom>
              <a:avLst/>
              <a:gdLst/>
              <a:ahLst/>
              <a:cxnLst/>
              <a:rect l="l" t="t" r="r" b="b"/>
              <a:pathLst>
                <a:path w="2593" h="3031" extrusionOk="0">
                  <a:moveTo>
                    <a:pt x="2424" y="1"/>
                  </a:moveTo>
                  <a:lnTo>
                    <a:pt x="2391" y="34"/>
                  </a:lnTo>
                  <a:lnTo>
                    <a:pt x="2357" y="68"/>
                  </a:lnTo>
                  <a:lnTo>
                    <a:pt x="2054" y="68"/>
                  </a:lnTo>
                  <a:lnTo>
                    <a:pt x="1785" y="102"/>
                  </a:lnTo>
                  <a:lnTo>
                    <a:pt x="1212" y="203"/>
                  </a:lnTo>
                  <a:lnTo>
                    <a:pt x="909" y="203"/>
                  </a:lnTo>
                  <a:lnTo>
                    <a:pt x="606" y="135"/>
                  </a:lnTo>
                  <a:lnTo>
                    <a:pt x="303" y="135"/>
                  </a:lnTo>
                  <a:lnTo>
                    <a:pt x="169" y="169"/>
                  </a:lnTo>
                  <a:lnTo>
                    <a:pt x="34" y="236"/>
                  </a:lnTo>
                  <a:lnTo>
                    <a:pt x="0" y="270"/>
                  </a:lnTo>
                  <a:lnTo>
                    <a:pt x="0" y="304"/>
                  </a:lnTo>
                  <a:lnTo>
                    <a:pt x="68" y="338"/>
                  </a:lnTo>
                  <a:lnTo>
                    <a:pt x="303" y="371"/>
                  </a:lnTo>
                  <a:lnTo>
                    <a:pt x="539" y="405"/>
                  </a:lnTo>
                  <a:lnTo>
                    <a:pt x="1044" y="439"/>
                  </a:lnTo>
                  <a:lnTo>
                    <a:pt x="1381" y="439"/>
                  </a:lnTo>
                  <a:lnTo>
                    <a:pt x="1684" y="371"/>
                  </a:lnTo>
                  <a:lnTo>
                    <a:pt x="2020" y="304"/>
                  </a:lnTo>
                  <a:lnTo>
                    <a:pt x="2357" y="304"/>
                  </a:lnTo>
                  <a:lnTo>
                    <a:pt x="2323" y="809"/>
                  </a:lnTo>
                  <a:lnTo>
                    <a:pt x="2357" y="1314"/>
                  </a:lnTo>
                  <a:lnTo>
                    <a:pt x="2357" y="1954"/>
                  </a:lnTo>
                  <a:lnTo>
                    <a:pt x="2357" y="2290"/>
                  </a:lnTo>
                  <a:lnTo>
                    <a:pt x="2424" y="2627"/>
                  </a:lnTo>
                  <a:lnTo>
                    <a:pt x="2357" y="2593"/>
                  </a:lnTo>
                  <a:lnTo>
                    <a:pt x="1751" y="2661"/>
                  </a:lnTo>
                  <a:lnTo>
                    <a:pt x="1111" y="2728"/>
                  </a:lnTo>
                  <a:lnTo>
                    <a:pt x="606" y="2795"/>
                  </a:lnTo>
                  <a:lnTo>
                    <a:pt x="337" y="2863"/>
                  </a:lnTo>
                  <a:lnTo>
                    <a:pt x="101" y="2964"/>
                  </a:lnTo>
                  <a:lnTo>
                    <a:pt x="371" y="3031"/>
                  </a:lnTo>
                  <a:lnTo>
                    <a:pt x="606" y="2997"/>
                  </a:lnTo>
                  <a:lnTo>
                    <a:pt x="1111" y="2930"/>
                  </a:lnTo>
                  <a:lnTo>
                    <a:pt x="1751" y="2863"/>
                  </a:lnTo>
                  <a:lnTo>
                    <a:pt x="2357" y="2795"/>
                  </a:lnTo>
                  <a:lnTo>
                    <a:pt x="2424" y="2762"/>
                  </a:lnTo>
                  <a:lnTo>
                    <a:pt x="2458" y="2728"/>
                  </a:lnTo>
                  <a:lnTo>
                    <a:pt x="2458" y="2762"/>
                  </a:lnTo>
                  <a:lnTo>
                    <a:pt x="2525" y="2762"/>
                  </a:lnTo>
                  <a:lnTo>
                    <a:pt x="2559" y="2728"/>
                  </a:lnTo>
                  <a:lnTo>
                    <a:pt x="2593" y="2425"/>
                  </a:lnTo>
                  <a:lnTo>
                    <a:pt x="2593" y="2122"/>
                  </a:lnTo>
                  <a:lnTo>
                    <a:pt x="2593" y="1516"/>
                  </a:lnTo>
                  <a:lnTo>
                    <a:pt x="2559" y="775"/>
                  </a:lnTo>
                  <a:lnTo>
                    <a:pt x="2559" y="439"/>
                  </a:lnTo>
                  <a:lnTo>
                    <a:pt x="2492" y="68"/>
                  </a:lnTo>
                  <a:lnTo>
                    <a:pt x="2492" y="34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61" name="Google Shape;761;p5"/>
            <p:cNvSpPr/>
            <p:nvPr/>
          </p:nvSpPr>
          <p:spPr>
            <a:xfrm>
              <a:off x="4134050" y="3160500"/>
              <a:ext cx="342600" cy="82500"/>
            </a:xfrm>
            <a:custGeom>
              <a:avLst/>
              <a:gdLst/>
              <a:ahLst/>
              <a:cxnLst/>
              <a:rect l="l" t="t" r="r" b="b"/>
              <a:pathLst>
                <a:path w="13704" h="3300" extrusionOk="0">
                  <a:moveTo>
                    <a:pt x="13366" y="337"/>
                  </a:moveTo>
                  <a:lnTo>
                    <a:pt x="13366" y="674"/>
                  </a:lnTo>
                  <a:lnTo>
                    <a:pt x="13366" y="1011"/>
                  </a:lnTo>
                  <a:lnTo>
                    <a:pt x="13434" y="2593"/>
                  </a:lnTo>
                  <a:lnTo>
                    <a:pt x="13400" y="2559"/>
                  </a:lnTo>
                  <a:lnTo>
                    <a:pt x="13030" y="2492"/>
                  </a:lnTo>
                  <a:lnTo>
                    <a:pt x="12659" y="2458"/>
                  </a:lnTo>
                  <a:lnTo>
                    <a:pt x="11986" y="2458"/>
                  </a:lnTo>
                  <a:lnTo>
                    <a:pt x="11279" y="2526"/>
                  </a:lnTo>
                  <a:lnTo>
                    <a:pt x="10572" y="2627"/>
                  </a:lnTo>
                  <a:lnTo>
                    <a:pt x="9697" y="2728"/>
                  </a:lnTo>
                  <a:lnTo>
                    <a:pt x="8855" y="2795"/>
                  </a:lnTo>
                  <a:lnTo>
                    <a:pt x="7171" y="2862"/>
                  </a:lnTo>
                  <a:lnTo>
                    <a:pt x="5488" y="2896"/>
                  </a:lnTo>
                  <a:lnTo>
                    <a:pt x="3805" y="2930"/>
                  </a:lnTo>
                  <a:lnTo>
                    <a:pt x="2088" y="2963"/>
                  </a:lnTo>
                  <a:lnTo>
                    <a:pt x="1246" y="2997"/>
                  </a:lnTo>
                  <a:lnTo>
                    <a:pt x="438" y="3064"/>
                  </a:lnTo>
                  <a:lnTo>
                    <a:pt x="404" y="2761"/>
                  </a:lnTo>
                  <a:lnTo>
                    <a:pt x="371" y="2425"/>
                  </a:lnTo>
                  <a:lnTo>
                    <a:pt x="270" y="1751"/>
                  </a:lnTo>
                  <a:lnTo>
                    <a:pt x="202" y="1145"/>
                  </a:lnTo>
                  <a:lnTo>
                    <a:pt x="135" y="842"/>
                  </a:lnTo>
                  <a:lnTo>
                    <a:pt x="68" y="573"/>
                  </a:lnTo>
                  <a:lnTo>
                    <a:pt x="1751" y="573"/>
                  </a:lnTo>
                  <a:lnTo>
                    <a:pt x="3434" y="539"/>
                  </a:lnTo>
                  <a:lnTo>
                    <a:pt x="6801" y="438"/>
                  </a:lnTo>
                  <a:lnTo>
                    <a:pt x="13366" y="337"/>
                  </a:lnTo>
                  <a:close/>
                  <a:moveTo>
                    <a:pt x="13467" y="1"/>
                  </a:moveTo>
                  <a:lnTo>
                    <a:pt x="13400" y="68"/>
                  </a:lnTo>
                  <a:lnTo>
                    <a:pt x="6801" y="236"/>
                  </a:lnTo>
                  <a:lnTo>
                    <a:pt x="3434" y="270"/>
                  </a:lnTo>
                  <a:lnTo>
                    <a:pt x="1751" y="304"/>
                  </a:lnTo>
                  <a:lnTo>
                    <a:pt x="68" y="371"/>
                  </a:lnTo>
                  <a:lnTo>
                    <a:pt x="34" y="405"/>
                  </a:lnTo>
                  <a:lnTo>
                    <a:pt x="0" y="438"/>
                  </a:lnTo>
                  <a:lnTo>
                    <a:pt x="0" y="506"/>
                  </a:lnTo>
                  <a:lnTo>
                    <a:pt x="0" y="842"/>
                  </a:lnTo>
                  <a:lnTo>
                    <a:pt x="0" y="1145"/>
                  </a:lnTo>
                  <a:lnTo>
                    <a:pt x="68" y="1751"/>
                  </a:lnTo>
                  <a:lnTo>
                    <a:pt x="135" y="2526"/>
                  </a:lnTo>
                  <a:lnTo>
                    <a:pt x="169" y="2896"/>
                  </a:lnTo>
                  <a:lnTo>
                    <a:pt x="270" y="3266"/>
                  </a:lnTo>
                  <a:lnTo>
                    <a:pt x="303" y="3300"/>
                  </a:lnTo>
                  <a:lnTo>
                    <a:pt x="337" y="3300"/>
                  </a:lnTo>
                  <a:lnTo>
                    <a:pt x="404" y="3266"/>
                  </a:lnTo>
                  <a:lnTo>
                    <a:pt x="404" y="3233"/>
                  </a:lnTo>
                  <a:lnTo>
                    <a:pt x="1212" y="3266"/>
                  </a:lnTo>
                  <a:lnTo>
                    <a:pt x="2054" y="3266"/>
                  </a:lnTo>
                  <a:lnTo>
                    <a:pt x="3670" y="3233"/>
                  </a:lnTo>
                  <a:lnTo>
                    <a:pt x="6936" y="3098"/>
                  </a:lnTo>
                  <a:lnTo>
                    <a:pt x="8518" y="3031"/>
                  </a:lnTo>
                  <a:lnTo>
                    <a:pt x="9326" y="2997"/>
                  </a:lnTo>
                  <a:lnTo>
                    <a:pt x="10101" y="2930"/>
                  </a:lnTo>
                  <a:lnTo>
                    <a:pt x="10909" y="2829"/>
                  </a:lnTo>
                  <a:lnTo>
                    <a:pt x="11717" y="2728"/>
                  </a:lnTo>
                  <a:lnTo>
                    <a:pt x="12525" y="2728"/>
                  </a:lnTo>
                  <a:lnTo>
                    <a:pt x="12929" y="2761"/>
                  </a:lnTo>
                  <a:lnTo>
                    <a:pt x="13333" y="2795"/>
                  </a:lnTo>
                  <a:lnTo>
                    <a:pt x="13434" y="2795"/>
                  </a:lnTo>
                  <a:lnTo>
                    <a:pt x="13467" y="2694"/>
                  </a:lnTo>
                  <a:lnTo>
                    <a:pt x="13535" y="2728"/>
                  </a:lnTo>
                  <a:lnTo>
                    <a:pt x="13602" y="2728"/>
                  </a:lnTo>
                  <a:lnTo>
                    <a:pt x="13669" y="2660"/>
                  </a:lnTo>
                  <a:lnTo>
                    <a:pt x="13703" y="2593"/>
                  </a:lnTo>
                  <a:lnTo>
                    <a:pt x="13636" y="1179"/>
                  </a:lnTo>
                  <a:lnTo>
                    <a:pt x="13636" y="741"/>
                  </a:lnTo>
                  <a:lnTo>
                    <a:pt x="13636" y="539"/>
                  </a:lnTo>
                  <a:lnTo>
                    <a:pt x="13602" y="304"/>
                  </a:lnTo>
                  <a:lnTo>
                    <a:pt x="13636" y="270"/>
                  </a:lnTo>
                  <a:lnTo>
                    <a:pt x="13669" y="169"/>
                  </a:lnTo>
                  <a:lnTo>
                    <a:pt x="13602" y="102"/>
                  </a:lnTo>
                  <a:lnTo>
                    <a:pt x="13535" y="68"/>
                  </a:lnTo>
                  <a:lnTo>
                    <a:pt x="13501" y="68"/>
                  </a:lnTo>
                  <a:lnTo>
                    <a:pt x="1346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62" name="Google Shape;762;p5"/>
            <p:cNvSpPr/>
            <p:nvPr/>
          </p:nvSpPr>
          <p:spPr>
            <a:xfrm>
              <a:off x="4573400" y="3096525"/>
              <a:ext cx="17700" cy="16025"/>
            </a:xfrm>
            <a:custGeom>
              <a:avLst/>
              <a:gdLst/>
              <a:ahLst/>
              <a:cxnLst/>
              <a:rect l="l" t="t" r="r" b="b"/>
              <a:pathLst>
                <a:path w="708" h="641" extrusionOk="0">
                  <a:moveTo>
                    <a:pt x="68" y="1"/>
                  </a:moveTo>
                  <a:lnTo>
                    <a:pt x="1" y="34"/>
                  </a:lnTo>
                  <a:lnTo>
                    <a:pt x="1" y="68"/>
                  </a:lnTo>
                  <a:lnTo>
                    <a:pt x="35" y="102"/>
                  </a:lnTo>
                  <a:lnTo>
                    <a:pt x="169" y="203"/>
                  </a:lnTo>
                  <a:lnTo>
                    <a:pt x="371" y="270"/>
                  </a:lnTo>
                  <a:lnTo>
                    <a:pt x="102" y="472"/>
                  </a:lnTo>
                  <a:lnTo>
                    <a:pt x="68" y="539"/>
                  </a:lnTo>
                  <a:lnTo>
                    <a:pt x="102" y="607"/>
                  </a:lnTo>
                  <a:lnTo>
                    <a:pt x="169" y="640"/>
                  </a:lnTo>
                  <a:lnTo>
                    <a:pt x="237" y="640"/>
                  </a:lnTo>
                  <a:lnTo>
                    <a:pt x="439" y="472"/>
                  </a:lnTo>
                  <a:lnTo>
                    <a:pt x="641" y="304"/>
                  </a:lnTo>
                  <a:lnTo>
                    <a:pt x="674" y="270"/>
                  </a:lnTo>
                  <a:lnTo>
                    <a:pt x="708" y="203"/>
                  </a:lnTo>
                  <a:lnTo>
                    <a:pt x="674" y="169"/>
                  </a:lnTo>
                  <a:lnTo>
                    <a:pt x="607" y="135"/>
                  </a:lnTo>
                  <a:lnTo>
                    <a:pt x="338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63" name="Google Shape;763;p5"/>
            <p:cNvSpPr/>
            <p:nvPr/>
          </p:nvSpPr>
          <p:spPr>
            <a:xfrm>
              <a:off x="3843650" y="3111675"/>
              <a:ext cx="69900" cy="65675"/>
            </a:xfrm>
            <a:custGeom>
              <a:avLst/>
              <a:gdLst/>
              <a:ahLst/>
              <a:cxnLst/>
              <a:rect l="l" t="t" r="r" b="b"/>
              <a:pathLst>
                <a:path w="2796" h="2627" extrusionOk="0">
                  <a:moveTo>
                    <a:pt x="2627" y="1"/>
                  </a:moveTo>
                  <a:lnTo>
                    <a:pt x="2593" y="34"/>
                  </a:lnTo>
                  <a:lnTo>
                    <a:pt x="2560" y="68"/>
                  </a:lnTo>
                  <a:lnTo>
                    <a:pt x="2492" y="236"/>
                  </a:lnTo>
                  <a:lnTo>
                    <a:pt x="1819" y="169"/>
                  </a:lnTo>
                  <a:lnTo>
                    <a:pt x="1145" y="135"/>
                  </a:lnTo>
                  <a:lnTo>
                    <a:pt x="573" y="135"/>
                  </a:lnTo>
                  <a:lnTo>
                    <a:pt x="1" y="169"/>
                  </a:lnTo>
                  <a:lnTo>
                    <a:pt x="1" y="371"/>
                  </a:lnTo>
                  <a:lnTo>
                    <a:pt x="1684" y="371"/>
                  </a:lnTo>
                  <a:lnTo>
                    <a:pt x="2458" y="405"/>
                  </a:lnTo>
                  <a:lnTo>
                    <a:pt x="2425" y="876"/>
                  </a:lnTo>
                  <a:lnTo>
                    <a:pt x="2458" y="1347"/>
                  </a:lnTo>
                  <a:lnTo>
                    <a:pt x="2526" y="2257"/>
                  </a:lnTo>
                  <a:lnTo>
                    <a:pt x="1953" y="2324"/>
                  </a:lnTo>
                  <a:lnTo>
                    <a:pt x="1179" y="2358"/>
                  </a:lnTo>
                  <a:lnTo>
                    <a:pt x="472" y="2391"/>
                  </a:lnTo>
                  <a:lnTo>
                    <a:pt x="169" y="2358"/>
                  </a:lnTo>
                  <a:lnTo>
                    <a:pt x="1" y="2324"/>
                  </a:lnTo>
                  <a:lnTo>
                    <a:pt x="1" y="2492"/>
                  </a:lnTo>
                  <a:lnTo>
                    <a:pt x="640" y="2593"/>
                  </a:lnTo>
                  <a:lnTo>
                    <a:pt x="1314" y="2627"/>
                  </a:lnTo>
                  <a:lnTo>
                    <a:pt x="1987" y="2560"/>
                  </a:lnTo>
                  <a:lnTo>
                    <a:pt x="2627" y="2459"/>
                  </a:lnTo>
                  <a:lnTo>
                    <a:pt x="2728" y="2459"/>
                  </a:lnTo>
                  <a:lnTo>
                    <a:pt x="2795" y="2391"/>
                  </a:lnTo>
                  <a:lnTo>
                    <a:pt x="2795" y="2324"/>
                  </a:lnTo>
                  <a:lnTo>
                    <a:pt x="2728" y="1718"/>
                  </a:lnTo>
                  <a:lnTo>
                    <a:pt x="2694" y="1112"/>
                  </a:lnTo>
                  <a:lnTo>
                    <a:pt x="2728" y="573"/>
                  </a:lnTo>
                  <a:lnTo>
                    <a:pt x="2728" y="337"/>
                  </a:lnTo>
                  <a:lnTo>
                    <a:pt x="2694" y="68"/>
                  </a:lnTo>
                  <a:lnTo>
                    <a:pt x="2661" y="34"/>
                  </a:lnTo>
                  <a:lnTo>
                    <a:pt x="262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64" name="Google Shape;764;p5"/>
            <p:cNvSpPr/>
            <p:nvPr/>
          </p:nvSpPr>
          <p:spPr>
            <a:xfrm>
              <a:off x="3974950" y="2891150"/>
              <a:ext cx="60650" cy="10125"/>
            </a:xfrm>
            <a:custGeom>
              <a:avLst/>
              <a:gdLst/>
              <a:ahLst/>
              <a:cxnLst/>
              <a:rect l="l" t="t" r="r" b="b"/>
              <a:pathLst>
                <a:path w="2426" h="405" extrusionOk="0">
                  <a:moveTo>
                    <a:pt x="2189" y="1"/>
                  </a:moveTo>
                  <a:lnTo>
                    <a:pt x="2223" y="169"/>
                  </a:lnTo>
                  <a:lnTo>
                    <a:pt x="1684" y="169"/>
                  </a:lnTo>
                  <a:lnTo>
                    <a:pt x="1112" y="203"/>
                  </a:lnTo>
                  <a:lnTo>
                    <a:pt x="540" y="169"/>
                  </a:lnTo>
                  <a:lnTo>
                    <a:pt x="270" y="169"/>
                  </a:lnTo>
                  <a:lnTo>
                    <a:pt x="1" y="236"/>
                  </a:lnTo>
                  <a:lnTo>
                    <a:pt x="237" y="304"/>
                  </a:lnTo>
                  <a:lnTo>
                    <a:pt x="472" y="337"/>
                  </a:lnTo>
                  <a:lnTo>
                    <a:pt x="977" y="371"/>
                  </a:lnTo>
                  <a:lnTo>
                    <a:pt x="1651" y="405"/>
                  </a:lnTo>
                  <a:lnTo>
                    <a:pt x="1954" y="371"/>
                  </a:lnTo>
                  <a:lnTo>
                    <a:pt x="2290" y="270"/>
                  </a:lnTo>
                  <a:lnTo>
                    <a:pt x="2358" y="270"/>
                  </a:lnTo>
                  <a:lnTo>
                    <a:pt x="2391" y="236"/>
                  </a:lnTo>
                  <a:lnTo>
                    <a:pt x="2425" y="203"/>
                  </a:lnTo>
                  <a:lnTo>
                    <a:pt x="239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65" name="Google Shape;765;p5"/>
            <p:cNvSpPr/>
            <p:nvPr/>
          </p:nvSpPr>
          <p:spPr>
            <a:xfrm>
              <a:off x="3843650" y="3181550"/>
              <a:ext cx="53900" cy="69875"/>
            </a:xfrm>
            <a:custGeom>
              <a:avLst/>
              <a:gdLst/>
              <a:ahLst/>
              <a:cxnLst/>
              <a:rect l="l" t="t" r="r" b="b"/>
              <a:pathLst>
                <a:path w="2156" h="2795" extrusionOk="0">
                  <a:moveTo>
                    <a:pt x="1583" y="0"/>
                  </a:moveTo>
                  <a:lnTo>
                    <a:pt x="1179" y="34"/>
                  </a:lnTo>
                  <a:lnTo>
                    <a:pt x="607" y="68"/>
                  </a:lnTo>
                  <a:lnTo>
                    <a:pt x="304" y="68"/>
                  </a:lnTo>
                  <a:lnTo>
                    <a:pt x="1" y="101"/>
                  </a:lnTo>
                  <a:lnTo>
                    <a:pt x="1" y="270"/>
                  </a:lnTo>
                  <a:lnTo>
                    <a:pt x="741" y="270"/>
                  </a:lnTo>
                  <a:lnTo>
                    <a:pt x="1785" y="202"/>
                  </a:lnTo>
                  <a:lnTo>
                    <a:pt x="1819" y="236"/>
                  </a:lnTo>
                  <a:lnTo>
                    <a:pt x="1886" y="236"/>
                  </a:lnTo>
                  <a:lnTo>
                    <a:pt x="1886" y="270"/>
                  </a:lnTo>
                  <a:lnTo>
                    <a:pt x="1920" y="236"/>
                  </a:lnTo>
                  <a:lnTo>
                    <a:pt x="1886" y="573"/>
                  </a:lnTo>
                  <a:lnTo>
                    <a:pt x="1886" y="909"/>
                  </a:lnTo>
                  <a:lnTo>
                    <a:pt x="1920" y="1684"/>
                  </a:lnTo>
                  <a:lnTo>
                    <a:pt x="1953" y="2458"/>
                  </a:lnTo>
                  <a:lnTo>
                    <a:pt x="1482" y="2458"/>
                  </a:lnTo>
                  <a:lnTo>
                    <a:pt x="1011" y="2492"/>
                  </a:lnTo>
                  <a:lnTo>
                    <a:pt x="506" y="2492"/>
                  </a:lnTo>
                  <a:lnTo>
                    <a:pt x="236" y="2525"/>
                  </a:lnTo>
                  <a:lnTo>
                    <a:pt x="102" y="2559"/>
                  </a:lnTo>
                  <a:lnTo>
                    <a:pt x="1" y="2593"/>
                  </a:lnTo>
                  <a:lnTo>
                    <a:pt x="1" y="2727"/>
                  </a:lnTo>
                  <a:lnTo>
                    <a:pt x="102" y="2761"/>
                  </a:lnTo>
                  <a:lnTo>
                    <a:pt x="203" y="2795"/>
                  </a:lnTo>
                  <a:lnTo>
                    <a:pt x="438" y="2795"/>
                  </a:lnTo>
                  <a:lnTo>
                    <a:pt x="876" y="2761"/>
                  </a:lnTo>
                  <a:lnTo>
                    <a:pt x="1415" y="2761"/>
                  </a:lnTo>
                  <a:lnTo>
                    <a:pt x="1718" y="2727"/>
                  </a:lnTo>
                  <a:lnTo>
                    <a:pt x="1987" y="2694"/>
                  </a:lnTo>
                  <a:lnTo>
                    <a:pt x="2021" y="2727"/>
                  </a:lnTo>
                  <a:lnTo>
                    <a:pt x="2088" y="2727"/>
                  </a:lnTo>
                  <a:lnTo>
                    <a:pt x="2155" y="2694"/>
                  </a:lnTo>
                  <a:lnTo>
                    <a:pt x="2155" y="2626"/>
                  </a:lnTo>
                  <a:lnTo>
                    <a:pt x="2088" y="1078"/>
                  </a:lnTo>
                  <a:lnTo>
                    <a:pt x="2088" y="539"/>
                  </a:lnTo>
                  <a:lnTo>
                    <a:pt x="2088" y="303"/>
                  </a:lnTo>
                  <a:lnTo>
                    <a:pt x="2021" y="68"/>
                  </a:lnTo>
                  <a:lnTo>
                    <a:pt x="2021" y="34"/>
                  </a:lnTo>
                  <a:lnTo>
                    <a:pt x="1987" y="68"/>
                  </a:lnTo>
                  <a:lnTo>
                    <a:pt x="1987" y="101"/>
                  </a:lnTo>
                  <a:lnTo>
                    <a:pt x="1953" y="68"/>
                  </a:lnTo>
                  <a:lnTo>
                    <a:pt x="1886" y="34"/>
                  </a:lnTo>
                  <a:lnTo>
                    <a:pt x="178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66" name="Google Shape;766;p5"/>
            <p:cNvSpPr/>
            <p:nvPr/>
          </p:nvSpPr>
          <p:spPr>
            <a:xfrm>
              <a:off x="3921100" y="3108325"/>
              <a:ext cx="62300" cy="67350"/>
            </a:xfrm>
            <a:custGeom>
              <a:avLst/>
              <a:gdLst/>
              <a:ahLst/>
              <a:cxnLst/>
              <a:rect l="l" t="t" r="r" b="b"/>
              <a:pathLst>
                <a:path w="2492" h="2694" extrusionOk="0">
                  <a:moveTo>
                    <a:pt x="2290" y="202"/>
                  </a:moveTo>
                  <a:lnTo>
                    <a:pt x="2222" y="707"/>
                  </a:lnTo>
                  <a:lnTo>
                    <a:pt x="2189" y="1246"/>
                  </a:lnTo>
                  <a:lnTo>
                    <a:pt x="2222" y="1784"/>
                  </a:lnTo>
                  <a:lnTo>
                    <a:pt x="2290" y="2323"/>
                  </a:lnTo>
                  <a:lnTo>
                    <a:pt x="1818" y="2323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279"/>
                  </a:lnTo>
                  <a:lnTo>
                    <a:pt x="169" y="236"/>
                  </a:lnTo>
                  <a:lnTo>
                    <a:pt x="707" y="269"/>
                  </a:lnTo>
                  <a:lnTo>
                    <a:pt x="1246" y="269"/>
                  </a:lnTo>
                  <a:lnTo>
                    <a:pt x="2290" y="202"/>
                  </a:lnTo>
                  <a:close/>
                  <a:moveTo>
                    <a:pt x="1751" y="0"/>
                  </a:moveTo>
                  <a:lnTo>
                    <a:pt x="1212" y="34"/>
                  </a:lnTo>
                  <a:lnTo>
                    <a:pt x="674" y="34"/>
                  </a:lnTo>
                  <a:lnTo>
                    <a:pt x="135" y="67"/>
                  </a:lnTo>
                  <a:lnTo>
                    <a:pt x="101" y="101"/>
                  </a:lnTo>
                  <a:lnTo>
                    <a:pt x="68" y="135"/>
                  </a:lnTo>
                  <a:lnTo>
                    <a:pt x="34" y="168"/>
                  </a:lnTo>
                  <a:lnTo>
                    <a:pt x="34" y="202"/>
                  </a:lnTo>
                  <a:lnTo>
                    <a:pt x="0" y="808"/>
                  </a:lnTo>
                  <a:lnTo>
                    <a:pt x="0" y="1414"/>
                  </a:lnTo>
                  <a:lnTo>
                    <a:pt x="68" y="2020"/>
                  </a:lnTo>
                  <a:lnTo>
                    <a:pt x="169" y="2626"/>
                  </a:lnTo>
                  <a:lnTo>
                    <a:pt x="236" y="2660"/>
                  </a:lnTo>
                  <a:lnTo>
                    <a:pt x="303" y="2694"/>
                  </a:lnTo>
                  <a:lnTo>
                    <a:pt x="371" y="2660"/>
                  </a:lnTo>
                  <a:lnTo>
                    <a:pt x="404" y="2559"/>
                  </a:lnTo>
                  <a:lnTo>
                    <a:pt x="371" y="2492"/>
                  </a:lnTo>
                  <a:lnTo>
                    <a:pt x="842" y="2559"/>
                  </a:lnTo>
                  <a:lnTo>
                    <a:pt x="1347" y="2593"/>
                  </a:lnTo>
                  <a:lnTo>
                    <a:pt x="1818" y="2593"/>
                  </a:lnTo>
                  <a:lnTo>
                    <a:pt x="2054" y="2559"/>
                  </a:lnTo>
                  <a:lnTo>
                    <a:pt x="2290" y="2492"/>
                  </a:lnTo>
                  <a:lnTo>
                    <a:pt x="2323" y="2458"/>
                  </a:lnTo>
                  <a:lnTo>
                    <a:pt x="2323" y="2391"/>
                  </a:lnTo>
                  <a:lnTo>
                    <a:pt x="2424" y="2391"/>
                  </a:lnTo>
                  <a:lnTo>
                    <a:pt x="2458" y="2357"/>
                  </a:lnTo>
                  <a:lnTo>
                    <a:pt x="2458" y="2290"/>
                  </a:lnTo>
                  <a:lnTo>
                    <a:pt x="2492" y="1784"/>
                  </a:lnTo>
                  <a:lnTo>
                    <a:pt x="2458" y="1246"/>
                  </a:lnTo>
                  <a:lnTo>
                    <a:pt x="2424" y="707"/>
                  </a:lnTo>
                  <a:lnTo>
                    <a:pt x="2357" y="168"/>
                  </a:lnTo>
                  <a:lnTo>
                    <a:pt x="2391" y="101"/>
                  </a:lnTo>
                  <a:lnTo>
                    <a:pt x="2391" y="67"/>
                  </a:lnTo>
                  <a:lnTo>
                    <a:pt x="235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67" name="Google Shape;767;p5"/>
            <p:cNvSpPr/>
            <p:nvPr/>
          </p:nvSpPr>
          <p:spPr>
            <a:xfrm>
              <a:off x="4639075" y="3015725"/>
              <a:ext cx="6750" cy="58100"/>
            </a:xfrm>
            <a:custGeom>
              <a:avLst/>
              <a:gdLst/>
              <a:ahLst/>
              <a:cxnLst/>
              <a:rect l="l" t="t" r="r" b="b"/>
              <a:pathLst>
                <a:path w="270" h="2324" extrusionOk="0">
                  <a:moveTo>
                    <a:pt x="67" y="1"/>
                  </a:moveTo>
                  <a:lnTo>
                    <a:pt x="34" y="34"/>
                  </a:lnTo>
                  <a:lnTo>
                    <a:pt x="34" y="304"/>
                  </a:lnTo>
                  <a:lnTo>
                    <a:pt x="34" y="539"/>
                  </a:lnTo>
                  <a:lnTo>
                    <a:pt x="34" y="1078"/>
                  </a:lnTo>
                  <a:lnTo>
                    <a:pt x="0" y="1684"/>
                  </a:lnTo>
                  <a:lnTo>
                    <a:pt x="0" y="1987"/>
                  </a:lnTo>
                  <a:lnTo>
                    <a:pt x="34" y="2256"/>
                  </a:lnTo>
                  <a:lnTo>
                    <a:pt x="67" y="2324"/>
                  </a:lnTo>
                  <a:lnTo>
                    <a:pt x="168" y="2324"/>
                  </a:lnTo>
                  <a:lnTo>
                    <a:pt x="202" y="2290"/>
                  </a:lnTo>
                  <a:lnTo>
                    <a:pt x="236" y="1987"/>
                  </a:lnTo>
                  <a:lnTo>
                    <a:pt x="269" y="1684"/>
                  </a:lnTo>
                  <a:lnTo>
                    <a:pt x="236" y="1078"/>
                  </a:lnTo>
                  <a:lnTo>
                    <a:pt x="236" y="539"/>
                  </a:lnTo>
                  <a:lnTo>
                    <a:pt x="202" y="270"/>
                  </a:lnTo>
                  <a:lnTo>
                    <a:pt x="135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68" name="Google Shape;768;p5"/>
            <p:cNvSpPr/>
            <p:nvPr/>
          </p:nvSpPr>
          <p:spPr>
            <a:xfrm>
              <a:off x="4113850" y="3054450"/>
              <a:ext cx="18525" cy="26125"/>
            </a:xfrm>
            <a:custGeom>
              <a:avLst/>
              <a:gdLst/>
              <a:ahLst/>
              <a:cxnLst/>
              <a:rect l="l" t="t" r="r" b="b"/>
              <a:pathLst>
                <a:path w="741" h="1045" extrusionOk="0">
                  <a:moveTo>
                    <a:pt x="438" y="270"/>
                  </a:moveTo>
                  <a:lnTo>
                    <a:pt x="539" y="303"/>
                  </a:lnTo>
                  <a:lnTo>
                    <a:pt x="573" y="371"/>
                  </a:lnTo>
                  <a:lnTo>
                    <a:pt x="606" y="438"/>
                  </a:lnTo>
                  <a:lnTo>
                    <a:pt x="606" y="606"/>
                  </a:lnTo>
                  <a:lnTo>
                    <a:pt x="539" y="674"/>
                  </a:lnTo>
                  <a:lnTo>
                    <a:pt x="505" y="741"/>
                  </a:lnTo>
                  <a:lnTo>
                    <a:pt x="337" y="842"/>
                  </a:lnTo>
                  <a:lnTo>
                    <a:pt x="303" y="842"/>
                  </a:lnTo>
                  <a:lnTo>
                    <a:pt x="270" y="472"/>
                  </a:lnTo>
                  <a:lnTo>
                    <a:pt x="303" y="270"/>
                  </a:lnTo>
                  <a:lnTo>
                    <a:pt x="337" y="303"/>
                  </a:lnTo>
                  <a:lnTo>
                    <a:pt x="438" y="270"/>
                  </a:lnTo>
                  <a:close/>
                  <a:moveTo>
                    <a:pt x="270" y="0"/>
                  </a:moveTo>
                  <a:lnTo>
                    <a:pt x="270" y="34"/>
                  </a:lnTo>
                  <a:lnTo>
                    <a:pt x="202" y="101"/>
                  </a:lnTo>
                  <a:lnTo>
                    <a:pt x="135" y="202"/>
                  </a:lnTo>
                  <a:lnTo>
                    <a:pt x="101" y="404"/>
                  </a:lnTo>
                  <a:lnTo>
                    <a:pt x="101" y="640"/>
                  </a:lnTo>
                  <a:lnTo>
                    <a:pt x="135" y="876"/>
                  </a:lnTo>
                  <a:lnTo>
                    <a:pt x="34" y="876"/>
                  </a:lnTo>
                  <a:lnTo>
                    <a:pt x="0" y="909"/>
                  </a:lnTo>
                  <a:lnTo>
                    <a:pt x="0" y="943"/>
                  </a:lnTo>
                  <a:lnTo>
                    <a:pt x="0" y="1010"/>
                  </a:lnTo>
                  <a:lnTo>
                    <a:pt x="34" y="1010"/>
                  </a:lnTo>
                  <a:lnTo>
                    <a:pt x="135" y="1044"/>
                  </a:lnTo>
                  <a:lnTo>
                    <a:pt x="236" y="1044"/>
                  </a:lnTo>
                  <a:lnTo>
                    <a:pt x="337" y="1010"/>
                  </a:lnTo>
                  <a:lnTo>
                    <a:pt x="438" y="977"/>
                  </a:lnTo>
                  <a:lnTo>
                    <a:pt x="606" y="808"/>
                  </a:lnTo>
                  <a:lnTo>
                    <a:pt x="741" y="640"/>
                  </a:lnTo>
                  <a:lnTo>
                    <a:pt x="741" y="539"/>
                  </a:lnTo>
                  <a:lnTo>
                    <a:pt x="741" y="438"/>
                  </a:lnTo>
                  <a:lnTo>
                    <a:pt x="707" y="337"/>
                  </a:lnTo>
                  <a:lnTo>
                    <a:pt x="674" y="236"/>
                  </a:lnTo>
                  <a:lnTo>
                    <a:pt x="606" y="169"/>
                  </a:lnTo>
                  <a:lnTo>
                    <a:pt x="303" y="169"/>
                  </a:lnTo>
                  <a:lnTo>
                    <a:pt x="303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69" name="Google Shape;769;p5"/>
            <p:cNvSpPr/>
            <p:nvPr/>
          </p:nvSpPr>
          <p:spPr>
            <a:xfrm>
              <a:off x="3974125" y="3175650"/>
              <a:ext cx="63150" cy="69050"/>
            </a:xfrm>
            <a:custGeom>
              <a:avLst/>
              <a:gdLst/>
              <a:ahLst/>
              <a:cxnLst/>
              <a:rect l="l" t="t" r="r" b="b"/>
              <a:pathLst>
                <a:path w="2526" h="2762" extrusionOk="0">
                  <a:moveTo>
                    <a:pt x="2256" y="236"/>
                  </a:moveTo>
                  <a:lnTo>
                    <a:pt x="2256" y="640"/>
                  </a:lnTo>
                  <a:lnTo>
                    <a:pt x="2290" y="1078"/>
                  </a:lnTo>
                  <a:lnTo>
                    <a:pt x="2290" y="1785"/>
                  </a:lnTo>
                  <a:lnTo>
                    <a:pt x="2323" y="2492"/>
                  </a:lnTo>
                  <a:lnTo>
                    <a:pt x="1448" y="2492"/>
                  </a:lnTo>
                  <a:lnTo>
                    <a:pt x="909" y="2526"/>
                  </a:lnTo>
                  <a:lnTo>
                    <a:pt x="640" y="2559"/>
                  </a:lnTo>
                  <a:lnTo>
                    <a:pt x="371" y="2593"/>
                  </a:lnTo>
                  <a:lnTo>
                    <a:pt x="337" y="1886"/>
                  </a:lnTo>
                  <a:lnTo>
                    <a:pt x="236" y="1145"/>
                  </a:lnTo>
                  <a:lnTo>
                    <a:pt x="202" y="708"/>
                  </a:lnTo>
                  <a:lnTo>
                    <a:pt x="135" y="270"/>
                  </a:lnTo>
                  <a:lnTo>
                    <a:pt x="1179" y="270"/>
                  </a:lnTo>
                  <a:lnTo>
                    <a:pt x="2256" y="236"/>
                  </a:lnTo>
                  <a:close/>
                  <a:moveTo>
                    <a:pt x="2222" y="1"/>
                  </a:moveTo>
                  <a:lnTo>
                    <a:pt x="1179" y="34"/>
                  </a:lnTo>
                  <a:lnTo>
                    <a:pt x="640" y="34"/>
                  </a:lnTo>
                  <a:lnTo>
                    <a:pt x="135" y="68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0" y="438"/>
                  </a:lnTo>
                  <a:lnTo>
                    <a:pt x="0" y="674"/>
                  </a:lnTo>
                  <a:lnTo>
                    <a:pt x="34" y="1145"/>
                  </a:lnTo>
                  <a:lnTo>
                    <a:pt x="101" y="1920"/>
                  </a:lnTo>
                  <a:lnTo>
                    <a:pt x="135" y="2357"/>
                  </a:lnTo>
                  <a:lnTo>
                    <a:pt x="236" y="2694"/>
                  </a:lnTo>
                  <a:lnTo>
                    <a:pt x="236" y="2728"/>
                  </a:lnTo>
                  <a:lnTo>
                    <a:pt x="270" y="2761"/>
                  </a:lnTo>
                  <a:lnTo>
                    <a:pt x="337" y="2728"/>
                  </a:lnTo>
                  <a:lnTo>
                    <a:pt x="371" y="2728"/>
                  </a:lnTo>
                  <a:lnTo>
                    <a:pt x="606" y="2761"/>
                  </a:lnTo>
                  <a:lnTo>
                    <a:pt x="842" y="2761"/>
                  </a:lnTo>
                  <a:lnTo>
                    <a:pt x="1313" y="2728"/>
                  </a:lnTo>
                  <a:lnTo>
                    <a:pt x="2088" y="2728"/>
                  </a:lnTo>
                  <a:lnTo>
                    <a:pt x="2357" y="2694"/>
                  </a:lnTo>
                  <a:lnTo>
                    <a:pt x="2492" y="2694"/>
                  </a:lnTo>
                  <a:lnTo>
                    <a:pt x="2492" y="2660"/>
                  </a:lnTo>
                  <a:lnTo>
                    <a:pt x="2525" y="2324"/>
                  </a:lnTo>
                  <a:lnTo>
                    <a:pt x="2525" y="1953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4" y="337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70" name="Google Shape;770;p5"/>
            <p:cNvSpPr/>
            <p:nvPr/>
          </p:nvSpPr>
          <p:spPr>
            <a:xfrm>
              <a:off x="4091950" y="3033400"/>
              <a:ext cx="62325" cy="65675"/>
            </a:xfrm>
            <a:custGeom>
              <a:avLst/>
              <a:gdLst/>
              <a:ahLst/>
              <a:cxnLst/>
              <a:rect l="l" t="t" r="r" b="b"/>
              <a:pathLst>
                <a:path w="2493" h="2627" extrusionOk="0">
                  <a:moveTo>
                    <a:pt x="2223" y="135"/>
                  </a:moveTo>
                  <a:lnTo>
                    <a:pt x="2257" y="1213"/>
                  </a:lnTo>
                  <a:lnTo>
                    <a:pt x="2223" y="2290"/>
                  </a:lnTo>
                  <a:lnTo>
                    <a:pt x="1752" y="2324"/>
                  </a:lnTo>
                  <a:lnTo>
                    <a:pt x="1247" y="2357"/>
                  </a:lnTo>
                  <a:lnTo>
                    <a:pt x="775" y="2357"/>
                  </a:lnTo>
                  <a:lnTo>
                    <a:pt x="539" y="2391"/>
                  </a:lnTo>
                  <a:lnTo>
                    <a:pt x="337" y="2425"/>
                  </a:lnTo>
                  <a:lnTo>
                    <a:pt x="304" y="2425"/>
                  </a:lnTo>
                  <a:lnTo>
                    <a:pt x="304" y="2391"/>
                  </a:lnTo>
                  <a:lnTo>
                    <a:pt x="337" y="1886"/>
                  </a:lnTo>
                  <a:lnTo>
                    <a:pt x="304" y="1347"/>
                  </a:lnTo>
                  <a:lnTo>
                    <a:pt x="236" y="809"/>
                  </a:lnTo>
                  <a:lnTo>
                    <a:pt x="135" y="270"/>
                  </a:lnTo>
                  <a:lnTo>
                    <a:pt x="1213" y="270"/>
                  </a:lnTo>
                  <a:lnTo>
                    <a:pt x="1718" y="236"/>
                  </a:lnTo>
                  <a:lnTo>
                    <a:pt x="2223" y="135"/>
                  </a:lnTo>
                  <a:close/>
                  <a:moveTo>
                    <a:pt x="1718" y="1"/>
                  </a:moveTo>
                  <a:lnTo>
                    <a:pt x="1179" y="34"/>
                  </a:lnTo>
                  <a:lnTo>
                    <a:pt x="640" y="68"/>
                  </a:lnTo>
                  <a:lnTo>
                    <a:pt x="102" y="68"/>
                  </a:lnTo>
                  <a:lnTo>
                    <a:pt x="34" y="102"/>
                  </a:lnTo>
                  <a:lnTo>
                    <a:pt x="1" y="135"/>
                  </a:lnTo>
                  <a:lnTo>
                    <a:pt x="1" y="203"/>
                  </a:lnTo>
                  <a:lnTo>
                    <a:pt x="34" y="270"/>
                  </a:lnTo>
                  <a:lnTo>
                    <a:pt x="34" y="775"/>
                  </a:lnTo>
                  <a:lnTo>
                    <a:pt x="34" y="1347"/>
                  </a:lnTo>
                  <a:lnTo>
                    <a:pt x="68" y="1886"/>
                  </a:lnTo>
                  <a:lnTo>
                    <a:pt x="135" y="2391"/>
                  </a:lnTo>
                  <a:lnTo>
                    <a:pt x="169" y="2458"/>
                  </a:lnTo>
                  <a:lnTo>
                    <a:pt x="203" y="2458"/>
                  </a:lnTo>
                  <a:lnTo>
                    <a:pt x="236" y="2492"/>
                  </a:lnTo>
                  <a:lnTo>
                    <a:pt x="270" y="2458"/>
                  </a:lnTo>
                  <a:lnTo>
                    <a:pt x="270" y="2526"/>
                  </a:lnTo>
                  <a:lnTo>
                    <a:pt x="337" y="2559"/>
                  </a:lnTo>
                  <a:lnTo>
                    <a:pt x="539" y="2593"/>
                  </a:lnTo>
                  <a:lnTo>
                    <a:pt x="775" y="2627"/>
                  </a:lnTo>
                  <a:lnTo>
                    <a:pt x="1280" y="2593"/>
                  </a:lnTo>
                  <a:lnTo>
                    <a:pt x="1752" y="2526"/>
                  </a:lnTo>
                  <a:lnTo>
                    <a:pt x="2223" y="2425"/>
                  </a:lnTo>
                  <a:lnTo>
                    <a:pt x="2223" y="2492"/>
                  </a:lnTo>
                  <a:lnTo>
                    <a:pt x="2257" y="2559"/>
                  </a:lnTo>
                  <a:lnTo>
                    <a:pt x="2324" y="2593"/>
                  </a:lnTo>
                  <a:lnTo>
                    <a:pt x="2391" y="2593"/>
                  </a:lnTo>
                  <a:lnTo>
                    <a:pt x="2425" y="2526"/>
                  </a:lnTo>
                  <a:lnTo>
                    <a:pt x="2492" y="1920"/>
                  </a:lnTo>
                  <a:lnTo>
                    <a:pt x="2492" y="1314"/>
                  </a:lnTo>
                  <a:lnTo>
                    <a:pt x="2492" y="708"/>
                  </a:lnTo>
                  <a:lnTo>
                    <a:pt x="2391" y="102"/>
                  </a:lnTo>
                  <a:lnTo>
                    <a:pt x="2391" y="68"/>
                  </a:lnTo>
                  <a:lnTo>
                    <a:pt x="2324" y="68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71" name="Google Shape;771;p5"/>
            <p:cNvSpPr/>
            <p:nvPr/>
          </p:nvSpPr>
          <p:spPr>
            <a:xfrm>
              <a:off x="4132350" y="3104100"/>
              <a:ext cx="8450" cy="58100"/>
            </a:xfrm>
            <a:custGeom>
              <a:avLst/>
              <a:gdLst/>
              <a:ahLst/>
              <a:cxnLst/>
              <a:rect l="l" t="t" r="r" b="b"/>
              <a:pathLst>
                <a:path w="338" h="2324" extrusionOk="0">
                  <a:moveTo>
                    <a:pt x="68" y="1"/>
                  </a:moveTo>
                  <a:lnTo>
                    <a:pt x="35" y="34"/>
                  </a:lnTo>
                  <a:lnTo>
                    <a:pt x="1" y="304"/>
                  </a:lnTo>
                  <a:lnTo>
                    <a:pt x="1" y="573"/>
                  </a:lnTo>
                  <a:lnTo>
                    <a:pt x="35" y="1078"/>
                  </a:lnTo>
                  <a:lnTo>
                    <a:pt x="68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4"/>
                  </a:lnTo>
                  <a:lnTo>
                    <a:pt x="304" y="2324"/>
                  </a:lnTo>
                  <a:lnTo>
                    <a:pt x="304" y="2257"/>
                  </a:lnTo>
                  <a:lnTo>
                    <a:pt x="338" y="1987"/>
                  </a:lnTo>
                  <a:lnTo>
                    <a:pt x="304" y="1684"/>
                  </a:lnTo>
                  <a:lnTo>
                    <a:pt x="237" y="1078"/>
                  </a:lnTo>
                  <a:lnTo>
                    <a:pt x="203" y="539"/>
                  </a:lnTo>
                  <a:lnTo>
                    <a:pt x="169" y="304"/>
                  </a:lnTo>
                  <a:lnTo>
                    <a:pt x="136" y="34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72" name="Google Shape;772;p5"/>
            <p:cNvSpPr/>
            <p:nvPr/>
          </p:nvSpPr>
          <p:spPr>
            <a:xfrm>
              <a:off x="4015375" y="3126825"/>
              <a:ext cx="18525" cy="21925"/>
            </a:xfrm>
            <a:custGeom>
              <a:avLst/>
              <a:gdLst/>
              <a:ahLst/>
              <a:cxnLst/>
              <a:rect l="l" t="t" r="r" b="b"/>
              <a:pathLst>
                <a:path w="741" h="877" extrusionOk="0">
                  <a:moveTo>
                    <a:pt x="101" y="1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69"/>
                  </a:lnTo>
                  <a:lnTo>
                    <a:pt x="135" y="203"/>
                  </a:lnTo>
                  <a:lnTo>
                    <a:pt x="337" y="270"/>
                  </a:lnTo>
                  <a:lnTo>
                    <a:pt x="168" y="472"/>
                  </a:lnTo>
                  <a:lnTo>
                    <a:pt x="34" y="708"/>
                  </a:lnTo>
                  <a:lnTo>
                    <a:pt x="0" y="775"/>
                  </a:lnTo>
                  <a:lnTo>
                    <a:pt x="34" y="842"/>
                  </a:lnTo>
                  <a:lnTo>
                    <a:pt x="101" y="876"/>
                  </a:lnTo>
                  <a:lnTo>
                    <a:pt x="168" y="876"/>
                  </a:lnTo>
                  <a:lnTo>
                    <a:pt x="505" y="775"/>
                  </a:lnTo>
                  <a:lnTo>
                    <a:pt x="673" y="741"/>
                  </a:lnTo>
                  <a:lnTo>
                    <a:pt x="707" y="708"/>
                  </a:lnTo>
                  <a:lnTo>
                    <a:pt x="741" y="640"/>
                  </a:lnTo>
                  <a:lnTo>
                    <a:pt x="741" y="573"/>
                  </a:lnTo>
                  <a:lnTo>
                    <a:pt x="673" y="539"/>
                  </a:lnTo>
                  <a:lnTo>
                    <a:pt x="640" y="539"/>
                  </a:lnTo>
                  <a:lnTo>
                    <a:pt x="505" y="573"/>
                  </a:lnTo>
                  <a:lnTo>
                    <a:pt x="370" y="607"/>
                  </a:lnTo>
                  <a:lnTo>
                    <a:pt x="640" y="236"/>
                  </a:lnTo>
                  <a:lnTo>
                    <a:pt x="673" y="169"/>
                  </a:lnTo>
                  <a:lnTo>
                    <a:pt x="640" y="135"/>
                  </a:lnTo>
                  <a:lnTo>
                    <a:pt x="606" y="102"/>
                  </a:lnTo>
                  <a:lnTo>
                    <a:pt x="539" y="68"/>
                  </a:lnTo>
                  <a:lnTo>
                    <a:pt x="236" y="34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73" name="Google Shape;773;p5"/>
            <p:cNvSpPr/>
            <p:nvPr/>
          </p:nvSpPr>
          <p:spPr>
            <a:xfrm>
              <a:off x="3990950" y="3106625"/>
              <a:ext cx="63150" cy="59800"/>
            </a:xfrm>
            <a:custGeom>
              <a:avLst/>
              <a:gdLst/>
              <a:ahLst/>
              <a:cxnLst/>
              <a:rect l="l" t="t" r="r" b="b"/>
              <a:pathLst>
                <a:path w="2526" h="2392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112"/>
                  </a:lnTo>
                  <a:lnTo>
                    <a:pt x="2290" y="1617"/>
                  </a:lnTo>
                  <a:lnTo>
                    <a:pt x="2324" y="2122"/>
                  </a:lnTo>
                  <a:lnTo>
                    <a:pt x="1448" y="2122"/>
                  </a:lnTo>
                  <a:lnTo>
                    <a:pt x="910" y="2156"/>
                  </a:lnTo>
                  <a:lnTo>
                    <a:pt x="640" y="2156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8"/>
                  </a:lnTo>
                  <a:lnTo>
                    <a:pt x="169" y="270"/>
                  </a:lnTo>
                  <a:lnTo>
                    <a:pt x="169" y="270"/>
                  </a:lnTo>
                  <a:lnTo>
                    <a:pt x="674" y="304"/>
                  </a:lnTo>
                  <a:lnTo>
                    <a:pt x="1213" y="270"/>
                  </a:lnTo>
                  <a:lnTo>
                    <a:pt x="2256" y="236"/>
                  </a:lnTo>
                  <a:close/>
                  <a:moveTo>
                    <a:pt x="2256" y="1"/>
                  </a:moveTo>
                  <a:lnTo>
                    <a:pt x="1179" y="34"/>
                  </a:lnTo>
                  <a:lnTo>
                    <a:pt x="674" y="68"/>
                  </a:lnTo>
                  <a:lnTo>
                    <a:pt x="135" y="102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79"/>
                  </a:lnTo>
                  <a:lnTo>
                    <a:pt x="102" y="1751"/>
                  </a:lnTo>
                  <a:lnTo>
                    <a:pt x="135" y="2055"/>
                  </a:lnTo>
                  <a:lnTo>
                    <a:pt x="203" y="2324"/>
                  </a:lnTo>
                  <a:lnTo>
                    <a:pt x="236" y="2358"/>
                  </a:lnTo>
                  <a:lnTo>
                    <a:pt x="371" y="2358"/>
                  </a:lnTo>
                  <a:lnTo>
                    <a:pt x="573" y="2391"/>
                  </a:lnTo>
                  <a:lnTo>
                    <a:pt x="842" y="2391"/>
                  </a:lnTo>
                  <a:lnTo>
                    <a:pt x="1314" y="2358"/>
                  </a:lnTo>
                  <a:lnTo>
                    <a:pt x="2088" y="2358"/>
                  </a:lnTo>
                  <a:lnTo>
                    <a:pt x="2357" y="2324"/>
                  </a:lnTo>
                  <a:lnTo>
                    <a:pt x="2458" y="2324"/>
                  </a:lnTo>
                  <a:lnTo>
                    <a:pt x="2492" y="2290"/>
                  </a:lnTo>
                  <a:lnTo>
                    <a:pt x="2526" y="2021"/>
                  </a:lnTo>
                  <a:lnTo>
                    <a:pt x="2526" y="1785"/>
                  </a:lnTo>
                  <a:lnTo>
                    <a:pt x="2492" y="1246"/>
                  </a:lnTo>
                  <a:lnTo>
                    <a:pt x="2458" y="674"/>
                  </a:lnTo>
                  <a:lnTo>
                    <a:pt x="2425" y="371"/>
                  </a:lnTo>
                  <a:lnTo>
                    <a:pt x="2357" y="68"/>
                  </a:lnTo>
                  <a:lnTo>
                    <a:pt x="2324" y="34"/>
                  </a:lnTo>
                  <a:lnTo>
                    <a:pt x="2290" y="34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74" name="Google Shape;774;p5"/>
            <p:cNvSpPr/>
            <p:nvPr/>
          </p:nvSpPr>
          <p:spPr>
            <a:xfrm>
              <a:off x="4412650" y="3088950"/>
              <a:ext cx="64825" cy="60625"/>
            </a:xfrm>
            <a:custGeom>
              <a:avLst/>
              <a:gdLst/>
              <a:ahLst/>
              <a:cxnLst/>
              <a:rect l="l" t="t" r="r" b="b"/>
              <a:pathLst>
                <a:path w="2593" h="2425" extrusionOk="0">
                  <a:moveTo>
                    <a:pt x="2391" y="1"/>
                  </a:moveTo>
                  <a:lnTo>
                    <a:pt x="2357" y="34"/>
                  </a:lnTo>
                  <a:lnTo>
                    <a:pt x="2323" y="135"/>
                  </a:lnTo>
                  <a:lnTo>
                    <a:pt x="1751" y="102"/>
                  </a:lnTo>
                  <a:lnTo>
                    <a:pt x="1179" y="68"/>
                  </a:lnTo>
                  <a:lnTo>
                    <a:pt x="674" y="34"/>
                  </a:lnTo>
                  <a:lnTo>
                    <a:pt x="404" y="68"/>
                  </a:lnTo>
                  <a:lnTo>
                    <a:pt x="303" y="135"/>
                  </a:lnTo>
                  <a:lnTo>
                    <a:pt x="202" y="169"/>
                  </a:lnTo>
                  <a:lnTo>
                    <a:pt x="202" y="203"/>
                  </a:lnTo>
                  <a:lnTo>
                    <a:pt x="371" y="270"/>
                  </a:lnTo>
                  <a:lnTo>
                    <a:pt x="573" y="304"/>
                  </a:lnTo>
                  <a:lnTo>
                    <a:pt x="1684" y="304"/>
                  </a:lnTo>
                  <a:lnTo>
                    <a:pt x="2323" y="337"/>
                  </a:lnTo>
                  <a:lnTo>
                    <a:pt x="2323" y="708"/>
                  </a:lnTo>
                  <a:lnTo>
                    <a:pt x="2323" y="1078"/>
                  </a:lnTo>
                  <a:lnTo>
                    <a:pt x="2323" y="1583"/>
                  </a:lnTo>
                  <a:lnTo>
                    <a:pt x="2357" y="1852"/>
                  </a:lnTo>
                  <a:lnTo>
                    <a:pt x="2387" y="2088"/>
                  </a:lnTo>
                  <a:lnTo>
                    <a:pt x="2387" y="2088"/>
                  </a:lnTo>
                  <a:lnTo>
                    <a:pt x="1347" y="2122"/>
                  </a:lnTo>
                  <a:lnTo>
                    <a:pt x="808" y="2155"/>
                  </a:lnTo>
                  <a:lnTo>
                    <a:pt x="539" y="2189"/>
                  </a:lnTo>
                  <a:lnTo>
                    <a:pt x="303" y="2256"/>
                  </a:lnTo>
                  <a:lnTo>
                    <a:pt x="270" y="1751"/>
                  </a:lnTo>
                  <a:lnTo>
                    <a:pt x="236" y="1246"/>
                  </a:lnTo>
                  <a:lnTo>
                    <a:pt x="270" y="708"/>
                  </a:lnTo>
                  <a:lnTo>
                    <a:pt x="236" y="438"/>
                  </a:lnTo>
                  <a:lnTo>
                    <a:pt x="202" y="304"/>
                  </a:lnTo>
                  <a:lnTo>
                    <a:pt x="169" y="203"/>
                  </a:lnTo>
                  <a:lnTo>
                    <a:pt x="68" y="337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88"/>
                  </a:lnTo>
                  <a:lnTo>
                    <a:pt x="68" y="2189"/>
                  </a:lnTo>
                  <a:lnTo>
                    <a:pt x="101" y="2290"/>
                  </a:lnTo>
                  <a:lnTo>
                    <a:pt x="169" y="2391"/>
                  </a:lnTo>
                  <a:lnTo>
                    <a:pt x="270" y="2425"/>
                  </a:lnTo>
                  <a:lnTo>
                    <a:pt x="303" y="2425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42" y="2425"/>
                  </a:lnTo>
                  <a:lnTo>
                    <a:pt x="1347" y="2391"/>
                  </a:lnTo>
                  <a:lnTo>
                    <a:pt x="2391" y="2324"/>
                  </a:lnTo>
                  <a:lnTo>
                    <a:pt x="2458" y="2290"/>
                  </a:lnTo>
                  <a:lnTo>
                    <a:pt x="2492" y="2324"/>
                  </a:lnTo>
                  <a:lnTo>
                    <a:pt x="2525" y="2324"/>
                  </a:lnTo>
                  <a:lnTo>
                    <a:pt x="2559" y="2290"/>
                  </a:lnTo>
                  <a:lnTo>
                    <a:pt x="2593" y="2021"/>
                  </a:lnTo>
                  <a:lnTo>
                    <a:pt x="2559" y="1785"/>
                  </a:lnTo>
                  <a:lnTo>
                    <a:pt x="2525" y="1246"/>
                  </a:lnTo>
                  <a:lnTo>
                    <a:pt x="2525" y="640"/>
                  </a:lnTo>
                  <a:lnTo>
                    <a:pt x="2492" y="337"/>
                  </a:lnTo>
                  <a:lnTo>
                    <a:pt x="2458" y="34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75" name="Google Shape;775;p5"/>
            <p:cNvSpPr/>
            <p:nvPr/>
          </p:nvSpPr>
          <p:spPr>
            <a:xfrm>
              <a:off x="6994975" y="3960950"/>
              <a:ext cx="296300" cy="452025"/>
            </a:xfrm>
            <a:custGeom>
              <a:avLst/>
              <a:gdLst/>
              <a:ahLst/>
              <a:cxnLst/>
              <a:rect l="l" t="t" r="r" b="b"/>
              <a:pathLst>
                <a:path w="11852" h="18081" extrusionOk="0">
                  <a:moveTo>
                    <a:pt x="8721" y="1"/>
                  </a:moveTo>
                  <a:lnTo>
                    <a:pt x="6431" y="506"/>
                  </a:lnTo>
                  <a:lnTo>
                    <a:pt x="4142" y="1045"/>
                  </a:lnTo>
                  <a:lnTo>
                    <a:pt x="1886" y="1651"/>
                  </a:lnTo>
                  <a:lnTo>
                    <a:pt x="977" y="1886"/>
                  </a:lnTo>
                  <a:lnTo>
                    <a:pt x="742" y="1954"/>
                  </a:lnTo>
                  <a:lnTo>
                    <a:pt x="540" y="2055"/>
                  </a:lnTo>
                  <a:lnTo>
                    <a:pt x="338" y="2156"/>
                  </a:lnTo>
                  <a:lnTo>
                    <a:pt x="169" y="2290"/>
                  </a:lnTo>
                  <a:lnTo>
                    <a:pt x="169" y="2324"/>
                  </a:lnTo>
                  <a:lnTo>
                    <a:pt x="136" y="2257"/>
                  </a:lnTo>
                  <a:lnTo>
                    <a:pt x="68" y="2223"/>
                  </a:lnTo>
                  <a:lnTo>
                    <a:pt x="1" y="2223"/>
                  </a:lnTo>
                  <a:lnTo>
                    <a:pt x="1" y="2290"/>
                  </a:lnTo>
                  <a:lnTo>
                    <a:pt x="35" y="2762"/>
                  </a:lnTo>
                  <a:lnTo>
                    <a:pt x="136" y="3233"/>
                  </a:lnTo>
                  <a:lnTo>
                    <a:pt x="371" y="4176"/>
                  </a:lnTo>
                  <a:lnTo>
                    <a:pt x="641" y="5118"/>
                  </a:lnTo>
                  <a:lnTo>
                    <a:pt x="876" y="6061"/>
                  </a:lnTo>
                  <a:lnTo>
                    <a:pt x="1785" y="10068"/>
                  </a:lnTo>
                  <a:lnTo>
                    <a:pt x="2223" y="12054"/>
                  </a:lnTo>
                  <a:lnTo>
                    <a:pt x="2728" y="14040"/>
                  </a:lnTo>
                  <a:lnTo>
                    <a:pt x="3267" y="16027"/>
                  </a:lnTo>
                  <a:lnTo>
                    <a:pt x="3536" y="17037"/>
                  </a:lnTo>
                  <a:lnTo>
                    <a:pt x="3873" y="17980"/>
                  </a:lnTo>
                  <a:lnTo>
                    <a:pt x="3940" y="18081"/>
                  </a:lnTo>
                  <a:lnTo>
                    <a:pt x="4007" y="18081"/>
                  </a:lnTo>
                  <a:lnTo>
                    <a:pt x="4075" y="18047"/>
                  </a:lnTo>
                  <a:lnTo>
                    <a:pt x="4142" y="17980"/>
                  </a:lnTo>
                  <a:lnTo>
                    <a:pt x="4681" y="17879"/>
                  </a:lnTo>
                  <a:lnTo>
                    <a:pt x="5253" y="17710"/>
                  </a:lnTo>
                  <a:lnTo>
                    <a:pt x="6330" y="17374"/>
                  </a:lnTo>
                  <a:lnTo>
                    <a:pt x="7576" y="17003"/>
                  </a:lnTo>
                  <a:lnTo>
                    <a:pt x="8856" y="16667"/>
                  </a:lnTo>
                  <a:lnTo>
                    <a:pt x="10337" y="16296"/>
                  </a:lnTo>
                  <a:lnTo>
                    <a:pt x="11111" y="16128"/>
                  </a:lnTo>
                  <a:lnTo>
                    <a:pt x="11852" y="15892"/>
                  </a:lnTo>
                  <a:lnTo>
                    <a:pt x="11852" y="15656"/>
                  </a:lnTo>
                  <a:lnTo>
                    <a:pt x="11044" y="15892"/>
                  </a:lnTo>
                  <a:lnTo>
                    <a:pt x="10202" y="16094"/>
                  </a:lnTo>
                  <a:lnTo>
                    <a:pt x="8519" y="16532"/>
                  </a:lnTo>
                  <a:lnTo>
                    <a:pt x="6263" y="17172"/>
                  </a:lnTo>
                  <a:lnTo>
                    <a:pt x="5152" y="17475"/>
                  </a:lnTo>
                  <a:lnTo>
                    <a:pt x="4613" y="17643"/>
                  </a:lnTo>
                  <a:lnTo>
                    <a:pt x="4108" y="17879"/>
                  </a:lnTo>
                  <a:lnTo>
                    <a:pt x="3536" y="15926"/>
                  </a:lnTo>
                  <a:lnTo>
                    <a:pt x="2997" y="13939"/>
                  </a:lnTo>
                  <a:lnTo>
                    <a:pt x="2526" y="11987"/>
                  </a:lnTo>
                  <a:lnTo>
                    <a:pt x="2055" y="9967"/>
                  </a:lnTo>
                  <a:lnTo>
                    <a:pt x="1146" y="5960"/>
                  </a:lnTo>
                  <a:lnTo>
                    <a:pt x="742" y="4108"/>
                  </a:lnTo>
                  <a:lnTo>
                    <a:pt x="506" y="3199"/>
                  </a:lnTo>
                  <a:lnTo>
                    <a:pt x="338" y="2762"/>
                  </a:lnTo>
                  <a:lnTo>
                    <a:pt x="182" y="2358"/>
                  </a:lnTo>
                  <a:lnTo>
                    <a:pt x="405" y="2358"/>
                  </a:lnTo>
                  <a:lnTo>
                    <a:pt x="641" y="2324"/>
                  </a:lnTo>
                  <a:lnTo>
                    <a:pt x="1078" y="2223"/>
                  </a:lnTo>
                  <a:lnTo>
                    <a:pt x="1954" y="1920"/>
                  </a:lnTo>
                  <a:lnTo>
                    <a:pt x="4209" y="1314"/>
                  </a:lnTo>
                  <a:lnTo>
                    <a:pt x="6465" y="775"/>
                  </a:lnTo>
                  <a:lnTo>
                    <a:pt x="8755" y="304"/>
                  </a:lnTo>
                  <a:lnTo>
                    <a:pt x="8889" y="977"/>
                  </a:lnTo>
                  <a:lnTo>
                    <a:pt x="9024" y="1651"/>
                  </a:lnTo>
                  <a:lnTo>
                    <a:pt x="9394" y="3031"/>
                  </a:lnTo>
                  <a:lnTo>
                    <a:pt x="10303" y="6330"/>
                  </a:lnTo>
                  <a:lnTo>
                    <a:pt x="11280" y="9664"/>
                  </a:lnTo>
                  <a:lnTo>
                    <a:pt x="11549" y="10674"/>
                  </a:lnTo>
                  <a:lnTo>
                    <a:pt x="11852" y="11717"/>
                  </a:lnTo>
                  <a:lnTo>
                    <a:pt x="11852" y="10640"/>
                  </a:lnTo>
                  <a:lnTo>
                    <a:pt x="11583" y="9832"/>
                  </a:lnTo>
                  <a:lnTo>
                    <a:pt x="10640" y="6532"/>
                  </a:lnTo>
                  <a:lnTo>
                    <a:pt x="9798" y="3469"/>
                  </a:lnTo>
                  <a:lnTo>
                    <a:pt x="9394" y="1785"/>
                  </a:lnTo>
                  <a:lnTo>
                    <a:pt x="9159" y="944"/>
                  </a:lnTo>
                  <a:lnTo>
                    <a:pt x="8923" y="136"/>
                  </a:lnTo>
                  <a:lnTo>
                    <a:pt x="8889" y="102"/>
                  </a:lnTo>
                  <a:lnTo>
                    <a:pt x="8822" y="35"/>
                  </a:lnTo>
                  <a:lnTo>
                    <a:pt x="878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76" name="Google Shape;776;p5"/>
            <p:cNvSpPr/>
            <p:nvPr/>
          </p:nvSpPr>
          <p:spPr>
            <a:xfrm>
              <a:off x="5857000" y="2891150"/>
              <a:ext cx="1266800" cy="381325"/>
            </a:xfrm>
            <a:custGeom>
              <a:avLst/>
              <a:gdLst/>
              <a:ahLst/>
              <a:cxnLst/>
              <a:rect l="l" t="t" r="r" b="b"/>
              <a:pathLst>
                <a:path w="50672" h="15253" extrusionOk="0">
                  <a:moveTo>
                    <a:pt x="22592" y="5219"/>
                  </a:moveTo>
                  <a:lnTo>
                    <a:pt x="22558" y="5859"/>
                  </a:lnTo>
                  <a:lnTo>
                    <a:pt x="22154" y="5893"/>
                  </a:lnTo>
                  <a:lnTo>
                    <a:pt x="22188" y="5825"/>
                  </a:lnTo>
                  <a:lnTo>
                    <a:pt x="22188" y="5758"/>
                  </a:lnTo>
                  <a:lnTo>
                    <a:pt x="22154" y="5623"/>
                  </a:lnTo>
                  <a:lnTo>
                    <a:pt x="22121" y="5421"/>
                  </a:lnTo>
                  <a:lnTo>
                    <a:pt x="22087" y="5253"/>
                  </a:lnTo>
                  <a:lnTo>
                    <a:pt x="22558" y="5219"/>
                  </a:lnTo>
                  <a:close/>
                  <a:moveTo>
                    <a:pt x="21919" y="5253"/>
                  </a:moveTo>
                  <a:lnTo>
                    <a:pt x="21919" y="5590"/>
                  </a:lnTo>
                  <a:lnTo>
                    <a:pt x="21952" y="5758"/>
                  </a:lnTo>
                  <a:lnTo>
                    <a:pt x="21952" y="5859"/>
                  </a:lnTo>
                  <a:lnTo>
                    <a:pt x="21986" y="5926"/>
                  </a:lnTo>
                  <a:lnTo>
                    <a:pt x="21750" y="5960"/>
                  </a:lnTo>
                  <a:lnTo>
                    <a:pt x="21717" y="5792"/>
                  </a:lnTo>
                  <a:lnTo>
                    <a:pt x="21649" y="5623"/>
                  </a:lnTo>
                  <a:lnTo>
                    <a:pt x="21616" y="5455"/>
                  </a:lnTo>
                  <a:lnTo>
                    <a:pt x="21515" y="5287"/>
                  </a:lnTo>
                  <a:lnTo>
                    <a:pt x="21919" y="5253"/>
                  </a:lnTo>
                  <a:close/>
                  <a:moveTo>
                    <a:pt x="21447" y="5287"/>
                  </a:moveTo>
                  <a:lnTo>
                    <a:pt x="21447" y="5455"/>
                  </a:lnTo>
                  <a:lnTo>
                    <a:pt x="21481" y="5623"/>
                  </a:lnTo>
                  <a:lnTo>
                    <a:pt x="21515" y="5792"/>
                  </a:lnTo>
                  <a:lnTo>
                    <a:pt x="21548" y="5960"/>
                  </a:lnTo>
                  <a:lnTo>
                    <a:pt x="21313" y="5994"/>
                  </a:lnTo>
                  <a:lnTo>
                    <a:pt x="21313" y="5859"/>
                  </a:lnTo>
                  <a:lnTo>
                    <a:pt x="21279" y="5724"/>
                  </a:lnTo>
                  <a:lnTo>
                    <a:pt x="21178" y="5287"/>
                  </a:lnTo>
                  <a:close/>
                  <a:moveTo>
                    <a:pt x="21111" y="5287"/>
                  </a:moveTo>
                  <a:lnTo>
                    <a:pt x="21144" y="5691"/>
                  </a:lnTo>
                  <a:lnTo>
                    <a:pt x="21178" y="5859"/>
                  </a:lnTo>
                  <a:lnTo>
                    <a:pt x="21212" y="5994"/>
                  </a:lnTo>
                  <a:lnTo>
                    <a:pt x="20909" y="6027"/>
                  </a:lnTo>
                  <a:lnTo>
                    <a:pt x="20909" y="5960"/>
                  </a:lnTo>
                  <a:lnTo>
                    <a:pt x="20909" y="5859"/>
                  </a:lnTo>
                  <a:lnTo>
                    <a:pt x="20841" y="5724"/>
                  </a:lnTo>
                  <a:lnTo>
                    <a:pt x="20774" y="5320"/>
                  </a:lnTo>
                  <a:lnTo>
                    <a:pt x="21111" y="5287"/>
                  </a:lnTo>
                  <a:close/>
                  <a:moveTo>
                    <a:pt x="20673" y="5320"/>
                  </a:moveTo>
                  <a:lnTo>
                    <a:pt x="20673" y="5724"/>
                  </a:lnTo>
                  <a:lnTo>
                    <a:pt x="20673" y="5893"/>
                  </a:lnTo>
                  <a:lnTo>
                    <a:pt x="20707" y="5994"/>
                  </a:lnTo>
                  <a:lnTo>
                    <a:pt x="20740" y="6061"/>
                  </a:lnTo>
                  <a:lnTo>
                    <a:pt x="20471" y="6061"/>
                  </a:lnTo>
                  <a:lnTo>
                    <a:pt x="20471" y="5926"/>
                  </a:lnTo>
                  <a:lnTo>
                    <a:pt x="20437" y="5758"/>
                  </a:lnTo>
                  <a:lnTo>
                    <a:pt x="20404" y="5522"/>
                  </a:lnTo>
                  <a:lnTo>
                    <a:pt x="20370" y="5320"/>
                  </a:lnTo>
                  <a:close/>
                  <a:moveTo>
                    <a:pt x="20201" y="5320"/>
                  </a:moveTo>
                  <a:lnTo>
                    <a:pt x="20201" y="5522"/>
                  </a:lnTo>
                  <a:lnTo>
                    <a:pt x="20235" y="5691"/>
                  </a:lnTo>
                  <a:lnTo>
                    <a:pt x="20269" y="5893"/>
                  </a:lnTo>
                  <a:lnTo>
                    <a:pt x="20269" y="5994"/>
                  </a:lnTo>
                  <a:lnTo>
                    <a:pt x="20302" y="6095"/>
                  </a:lnTo>
                  <a:lnTo>
                    <a:pt x="20033" y="6128"/>
                  </a:lnTo>
                  <a:lnTo>
                    <a:pt x="19999" y="5893"/>
                  </a:lnTo>
                  <a:lnTo>
                    <a:pt x="19966" y="5623"/>
                  </a:lnTo>
                  <a:lnTo>
                    <a:pt x="19898" y="5354"/>
                  </a:lnTo>
                  <a:lnTo>
                    <a:pt x="20201" y="5320"/>
                  </a:lnTo>
                  <a:close/>
                  <a:moveTo>
                    <a:pt x="19730" y="5354"/>
                  </a:moveTo>
                  <a:lnTo>
                    <a:pt x="19764" y="5623"/>
                  </a:lnTo>
                  <a:lnTo>
                    <a:pt x="19764" y="5859"/>
                  </a:lnTo>
                  <a:lnTo>
                    <a:pt x="19797" y="5994"/>
                  </a:lnTo>
                  <a:lnTo>
                    <a:pt x="19831" y="6162"/>
                  </a:lnTo>
                  <a:lnTo>
                    <a:pt x="19528" y="6196"/>
                  </a:lnTo>
                  <a:lnTo>
                    <a:pt x="19494" y="5994"/>
                  </a:lnTo>
                  <a:lnTo>
                    <a:pt x="19461" y="5825"/>
                  </a:lnTo>
                  <a:lnTo>
                    <a:pt x="19427" y="5590"/>
                  </a:lnTo>
                  <a:lnTo>
                    <a:pt x="19360" y="5388"/>
                  </a:lnTo>
                  <a:lnTo>
                    <a:pt x="19730" y="5354"/>
                  </a:lnTo>
                  <a:close/>
                  <a:moveTo>
                    <a:pt x="22592" y="6095"/>
                  </a:moveTo>
                  <a:lnTo>
                    <a:pt x="22626" y="7071"/>
                  </a:lnTo>
                  <a:lnTo>
                    <a:pt x="22693" y="7778"/>
                  </a:lnTo>
                  <a:lnTo>
                    <a:pt x="22121" y="7778"/>
                  </a:lnTo>
                  <a:lnTo>
                    <a:pt x="21582" y="7845"/>
                  </a:lnTo>
                  <a:lnTo>
                    <a:pt x="20505" y="8014"/>
                  </a:lnTo>
                  <a:lnTo>
                    <a:pt x="19427" y="8115"/>
                  </a:lnTo>
                  <a:lnTo>
                    <a:pt x="18888" y="8182"/>
                  </a:lnTo>
                  <a:lnTo>
                    <a:pt x="18350" y="8317"/>
                  </a:lnTo>
                  <a:lnTo>
                    <a:pt x="18249" y="7441"/>
                  </a:lnTo>
                  <a:lnTo>
                    <a:pt x="18181" y="7037"/>
                  </a:lnTo>
                  <a:lnTo>
                    <a:pt x="18114" y="6633"/>
                  </a:lnTo>
                  <a:lnTo>
                    <a:pt x="18653" y="6600"/>
                  </a:lnTo>
                  <a:lnTo>
                    <a:pt x="19225" y="6532"/>
                  </a:lnTo>
                  <a:lnTo>
                    <a:pt x="20336" y="6398"/>
                  </a:lnTo>
                  <a:lnTo>
                    <a:pt x="21481" y="6229"/>
                  </a:lnTo>
                  <a:lnTo>
                    <a:pt x="22592" y="6095"/>
                  </a:lnTo>
                  <a:close/>
                  <a:moveTo>
                    <a:pt x="22693" y="7946"/>
                  </a:moveTo>
                  <a:lnTo>
                    <a:pt x="22760" y="8283"/>
                  </a:lnTo>
                  <a:lnTo>
                    <a:pt x="22828" y="8653"/>
                  </a:lnTo>
                  <a:lnTo>
                    <a:pt x="22356" y="8721"/>
                  </a:lnTo>
                  <a:lnTo>
                    <a:pt x="22289" y="8485"/>
                  </a:lnTo>
                  <a:lnTo>
                    <a:pt x="22222" y="8047"/>
                  </a:lnTo>
                  <a:lnTo>
                    <a:pt x="22693" y="7946"/>
                  </a:lnTo>
                  <a:close/>
                  <a:moveTo>
                    <a:pt x="22121" y="8047"/>
                  </a:moveTo>
                  <a:lnTo>
                    <a:pt x="22121" y="8249"/>
                  </a:lnTo>
                  <a:lnTo>
                    <a:pt x="22121" y="8451"/>
                  </a:lnTo>
                  <a:lnTo>
                    <a:pt x="22154" y="8721"/>
                  </a:lnTo>
                  <a:lnTo>
                    <a:pt x="21784" y="8788"/>
                  </a:lnTo>
                  <a:lnTo>
                    <a:pt x="21750" y="8586"/>
                  </a:lnTo>
                  <a:lnTo>
                    <a:pt x="21717" y="8418"/>
                  </a:lnTo>
                  <a:lnTo>
                    <a:pt x="21683" y="8249"/>
                  </a:lnTo>
                  <a:lnTo>
                    <a:pt x="21616" y="8115"/>
                  </a:lnTo>
                  <a:lnTo>
                    <a:pt x="22121" y="8047"/>
                  </a:lnTo>
                  <a:close/>
                  <a:moveTo>
                    <a:pt x="21481" y="8115"/>
                  </a:moveTo>
                  <a:lnTo>
                    <a:pt x="21481" y="8283"/>
                  </a:lnTo>
                  <a:lnTo>
                    <a:pt x="21515" y="8418"/>
                  </a:lnTo>
                  <a:lnTo>
                    <a:pt x="21548" y="8620"/>
                  </a:lnTo>
                  <a:lnTo>
                    <a:pt x="21582" y="8788"/>
                  </a:lnTo>
                  <a:lnTo>
                    <a:pt x="21313" y="8822"/>
                  </a:lnTo>
                  <a:lnTo>
                    <a:pt x="21245" y="8350"/>
                  </a:lnTo>
                  <a:lnTo>
                    <a:pt x="21178" y="8148"/>
                  </a:lnTo>
                  <a:lnTo>
                    <a:pt x="21481" y="8115"/>
                  </a:lnTo>
                  <a:close/>
                  <a:moveTo>
                    <a:pt x="20976" y="8182"/>
                  </a:moveTo>
                  <a:lnTo>
                    <a:pt x="21010" y="8384"/>
                  </a:lnTo>
                  <a:lnTo>
                    <a:pt x="21077" y="8855"/>
                  </a:lnTo>
                  <a:lnTo>
                    <a:pt x="20774" y="8889"/>
                  </a:lnTo>
                  <a:lnTo>
                    <a:pt x="20774" y="8721"/>
                  </a:lnTo>
                  <a:lnTo>
                    <a:pt x="20740" y="8552"/>
                  </a:lnTo>
                  <a:lnTo>
                    <a:pt x="20707" y="8384"/>
                  </a:lnTo>
                  <a:lnTo>
                    <a:pt x="20639" y="8216"/>
                  </a:lnTo>
                  <a:lnTo>
                    <a:pt x="20976" y="8182"/>
                  </a:lnTo>
                  <a:close/>
                  <a:moveTo>
                    <a:pt x="20505" y="8216"/>
                  </a:moveTo>
                  <a:lnTo>
                    <a:pt x="20505" y="8418"/>
                  </a:lnTo>
                  <a:lnTo>
                    <a:pt x="20538" y="8586"/>
                  </a:lnTo>
                  <a:lnTo>
                    <a:pt x="20538" y="8754"/>
                  </a:lnTo>
                  <a:lnTo>
                    <a:pt x="20606" y="8923"/>
                  </a:lnTo>
                  <a:lnTo>
                    <a:pt x="20336" y="8956"/>
                  </a:lnTo>
                  <a:lnTo>
                    <a:pt x="20336" y="8889"/>
                  </a:lnTo>
                  <a:lnTo>
                    <a:pt x="20336" y="8788"/>
                  </a:lnTo>
                  <a:lnTo>
                    <a:pt x="20302" y="8653"/>
                  </a:lnTo>
                  <a:lnTo>
                    <a:pt x="20235" y="8249"/>
                  </a:lnTo>
                  <a:lnTo>
                    <a:pt x="20505" y="8216"/>
                  </a:lnTo>
                  <a:close/>
                  <a:moveTo>
                    <a:pt x="20134" y="8283"/>
                  </a:moveTo>
                  <a:lnTo>
                    <a:pt x="20100" y="8451"/>
                  </a:lnTo>
                  <a:lnTo>
                    <a:pt x="20100" y="8620"/>
                  </a:lnTo>
                  <a:lnTo>
                    <a:pt x="20134" y="8822"/>
                  </a:lnTo>
                  <a:lnTo>
                    <a:pt x="20168" y="8889"/>
                  </a:lnTo>
                  <a:lnTo>
                    <a:pt x="20235" y="8956"/>
                  </a:lnTo>
                  <a:lnTo>
                    <a:pt x="19865" y="8990"/>
                  </a:lnTo>
                  <a:lnTo>
                    <a:pt x="19831" y="8788"/>
                  </a:lnTo>
                  <a:lnTo>
                    <a:pt x="19764" y="8552"/>
                  </a:lnTo>
                  <a:lnTo>
                    <a:pt x="19730" y="8350"/>
                  </a:lnTo>
                  <a:lnTo>
                    <a:pt x="20134" y="8283"/>
                  </a:lnTo>
                  <a:close/>
                  <a:moveTo>
                    <a:pt x="19629" y="8350"/>
                  </a:moveTo>
                  <a:lnTo>
                    <a:pt x="19595" y="8552"/>
                  </a:lnTo>
                  <a:lnTo>
                    <a:pt x="19595" y="8754"/>
                  </a:lnTo>
                  <a:lnTo>
                    <a:pt x="19629" y="9024"/>
                  </a:lnTo>
                  <a:lnTo>
                    <a:pt x="19292" y="9024"/>
                  </a:lnTo>
                  <a:lnTo>
                    <a:pt x="19326" y="8956"/>
                  </a:lnTo>
                  <a:lnTo>
                    <a:pt x="19326" y="8889"/>
                  </a:lnTo>
                  <a:lnTo>
                    <a:pt x="19292" y="8754"/>
                  </a:lnTo>
                  <a:lnTo>
                    <a:pt x="19259" y="8586"/>
                  </a:lnTo>
                  <a:lnTo>
                    <a:pt x="19191" y="8418"/>
                  </a:lnTo>
                  <a:lnTo>
                    <a:pt x="19629" y="8350"/>
                  </a:lnTo>
                  <a:close/>
                  <a:moveTo>
                    <a:pt x="809" y="8855"/>
                  </a:moveTo>
                  <a:lnTo>
                    <a:pt x="842" y="9024"/>
                  </a:lnTo>
                  <a:lnTo>
                    <a:pt x="842" y="9226"/>
                  </a:lnTo>
                  <a:lnTo>
                    <a:pt x="640" y="9259"/>
                  </a:lnTo>
                  <a:lnTo>
                    <a:pt x="438" y="9327"/>
                  </a:lnTo>
                  <a:lnTo>
                    <a:pt x="337" y="9091"/>
                  </a:lnTo>
                  <a:lnTo>
                    <a:pt x="203" y="8855"/>
                  </a:lnTo>
                  <a:lnTo>
                    <a:pt x="405" y="8855"/>
                  </a:lnTo>
                  <a:lnTo>
                    <a:pt x="607" y="8889"/>
                  </a:lnTo>
                  <a:lnTo>
                    <a:pt x="708" y="8889"/>
                  </a:lnTo>
                  <a:lnTo>
                    <a:pt x="809" y="8855"/>
                  </a:lnTo>
                  <a:close/>
                  <a:moveTo>
                    <a:pt x="876" y="8586"/>
                  </a:moveTo>
                  <a:lnTo>
                    <a:pt x="1078" y="8620"/>
                  </a:lnTo>
                  <a:lnTo>
                    <a:pt x="1448" y="8620"/>
                  </a:lnTo>
                  <a:lnTo>
                    <a:pt x="1482" y="8855"/>
                  </a:lnTo>
                  <a:lnTo>
                    <a:pt x="1516" y="9091"/>
                  </a:lnTo>
                  <a:lnTo>
                    <a:pt x="1516" y="9293"/>
                  </a:lnTo>
                  <a:lnTo>
                    <a:pt x="1213" y="9360"/>
                  </a:lnTo>
                  <a:lnTo>
                    <a:pt x="1044" y="9360"/>
                  </a:lnTo>
                  <a:lnTo>
                    <a:pt x="1044" y="9259"/>
                  </a:lnTo>
                  <a:lnTo>
                    <a:pt x="1044" y="9226"/>
                  </a:lnTo>
                  <a:lnTo>
                    <a:pt x="1011" y="9024"/>
                  </a:lnTo>
                  <a:lnTo>
                    <a:pt x="977" y="8788"/>
                  </a:lnTo>
                  <a:lnTo>
                    <a:pt x="876" y="8586"/>
                  </a:lnTo>
                  <a:close/>
                  <a:moveTo>
                    <a:pt x="19191" y="5388"/>
                  </a:moveTo>
                  <a:lnTo>
                    <a:pt x="19191" y="5590"/>
                  </a:lnTo>
                  <a:lnTo>
                    <a:pt x="19225" y="5825"/>
                  </a:lnTo>
                  <a:lnTo>
                    <a:pt x="19259" y="6027"/>
                  </a:lnTo>
                  <a:lnTo>
                    <a:pt x="19326" y="6229"/>
                  </a:lnTo>
                  <a:lnTo>
                    <a:pt x="18686" y="6330"/>
                  </a:lnTo>
                  <a:lnTo>
                    <a:pt x="18047" y="6465"/>
                  </a:lnTo>
                  <a:lnTo>
                    <a:pt x="18013" y="6465"/>
                  </a:lnTo>
                  <a:lnTo>
                    <a:pt x="17979" y="6499"/>
                  </a:lnTo>
                  <a:lnTo>
                    <a:pt x="17946" y="6532"/>
                  </a:lnTo>
                  <a:lnTo>
                    <a:pt x="17946" y="6566"/>
                  </a:lnTo>
                  <a:lnTo>
                    <a:pt x="17979" y="6600"/>
                  </a:lnTo>
                  <a:lnTo>
                    <a:pt x="17979" y="7105"/>
                  </a:lnTo>
                  <a:lnTo>
                    <a:pt x="18013" y="7576"/>
                  </a:lnTo>
                  <a:lnTo>
                    <a:pt x="18181" y="8552"/>
                  </a:lnTo>
                  <a:lnTo>
                    <a:pt x="18215" y="8586"/>
                  </a:lnTo>
                  <a:lnTo>
                    <a:pt x="18249" y="8620"/>
                  </a:lnTo>
                  <a:lnTo>
                    <a:pt x="18316" y="8620"/>
                  </a:lnTo>
                  <a:lnTo>
                    <a:pt x="18383" y="8586"/>
                  </a:lnTo>
                  <a:lnTo>
                    <a:pt x="18383" y="8485"/>
                  </a:lnTo>
                  <a:lnTo>
                    <a:pt x="18383" y="8418"/>
                  </a:lnTo>
                  <a:lnTo>
                    <a:pt x="18754" y="8451"/>
                  </a:lnTo>
                  <a:lnTo>
                    <a:pt x="19124" y="8418"/>
                  </a:lnTo>
                  <a:lnTo>
                    <a:pt x="19124" y="8552"/>
                  </a:lnTo>
                  <a:lnTo>
                    <a:pt x="19124" y="8721"/>
                  </a:lnTo>
                  <a:lnTo>
                    <a:pt x="19124" y="8889"/>
                  </a:lnTo>
                  <a:lnTo>
                    <a:pt x="19158" y="8990"/>
                  </a:lnTo>
                  <a:lnTo>
                    <a:pt x="19191" y="9057"/>
                  </a:lnTo>
                  <a:lnTo>
                    <a:pt x="18855" y="9091"/>
                  </a:lnTo>
                  <a:lnTo>
                    <a:pt x="18552" y="9158"/>
                  </a:lnTo>
                  <a:lnTo>
                    <a:pt x="18249" y="9226"/>
                  </a:lnTo>
                  <a:lnTo>
                    <a:pt x="17979" y="9360"/>
                  </a:lnTo>
                  <a:lnTo>
                    <a:pt x="17946" y="9327"/>
                  </a:lnTo>
                  <a:lnTo>
                    <a:pt x="17744" y="8182"/>
                  </a:lnTo>
                  <a:lnTo>
                    <a:pt x="17676" y="7576"/>
                  </a:lnTo>
                  <a:lnTo>
                    <a:pt x="17643" y="7004"/>
                  </a:lnTo>
                  <a:lnTo>
                    <a:pt x="17643" y="6667"/>
                  </a:lnTo>
                  <a:lnTo>
                    <a:pt x="17643" y="6297"/>
                  </a:lnTo>
                  <a:lnTo>
                    <a:pt x="17643" y="5893"/>
                  </a:lnTo>
                  <a:lnTo>
                    <a:pt x="17575" y="5556"/>
                  </a:lnTo>
                  <a:lnTo>
                    <a:pt x="18215" y="5489"/>
                  </a:lnTo>
                  <a:lnTo>
                    <a:pt x="18821" y="5421"/>
                  </a:lnTo>
                  <a:lnTo>
                    <a:pt x="18821" y="5590"/>
                  </a:lnTo>
                  <a:lnTo>
                    <a:pt x="18821" y="6128"/>
                  </a:lnTo>
                  <a:lnTo>
                    <a:pt x="18821" y="6196"/>
                  </a:lnTo>
                  <a:lnTo>
                    <a:pt x="18888" y="6229"/>
                  </a:lnTo>
                  <a:lnTo>
                    <a:pt x="18922" y="6263"/>
                  </a:lnTo>
                  <a:lnTo>
                    <a:pt x="18989" y="6229"/>
                  </a:lnTo>
                  <a:lnTo>
                    <a:pt x="19023" y="6196"/>
                  </a:lnTo>
                  <a:lnTo>
                    <a:pt x="19023" y="6128"/>
                  </a:lnTo>
                  <a:lnTo>
                    <a:pt x="19023" y="5792"/>
                  </a:lnTo>
                  <a:lnTo>
                    <a:pt x="18989" y="5421"/>
                  </a:lnTo>
                  <a:lnTo>
                    <a:pt x="19191" y="5388"/>
                  </a:lnTo>
                  <a:close/>
                  <a:moveTo>
                    <a:pt x="3401" y="7441"/>
                  </a:moveTo>
                  <a:lnTo>
                    <a:pt x="3367" y="7744"/>
                  </a:lnTo>
                  <a:lnTo>
                    <a:pt x="3334" y="8047"/>
                  </a:lnTo>
                  <a:lnTo>
                    <a:pt x="3300" y="8687"/>
                  </a:lnTo>
                  <a:lnTo>
                    <a:pt x="3334" y="9360"/>
                  </a:lnTo>
                  <a:lnTo>
                    <a:pt x="3401" y="10000"/>
                  </a:lnTo>
                  <a:lnTo>
                    <a:pt x="2862" y="9865"/>
                  </a:lnTo>
                  <a:lnTo>
                    <a:pt x="2627" y="9764"/>
                  </a:lnTo>
                  <a:lnTo>
                    <a:pt x="2391" y="9663"/>
                  </a:lnTo>
                  <a:lnTo>
                    <a:pt x="2189" y="9529"/>
                  </a:lnTo>
                  <a:lnTo>
                    <a:pt x="1953" y="9394"/>
                  </a:lnTo>
                  <a:lnTo>
                    <a:pt x="1785" y="9360"/>
                  </a:lnTo>
                  <a:lnTo>
                    <a:pt x="1785" y="9327"/>
                  </a:lnTo>
                  <a:lnTo>
                    <a:pt x="1751" y="9293"/>
                  </a:lnTo>
                  <a:lnTo>
                    <a:pt x="1718" y="9091"/>
                  </a:lnTo>
                  <a:lnTo>
                    <a:pt x="1718" y="8923"/>
                  </a:lnTo>
                  <a:lnTo>
                    <a:pt x="1684" y="8586"/>
                  </a:lnTo>
                  <a:lnTo>
                    <a:pt x="1785" y="8586"/>
                  </a:lnTo>
                  <a:lnTo>
                    <a:pt x="1852" y="8552"/>
                  </a:lnTo>
                  <a:lnTo>
                    <a:pt x="1852" y="8485"/>
                  </a:lnTo>
                  <a:lnTo>
                    <a:pt x="1819" y="8451"/>
                  </a:lnTo>
                  <a:lnTo>
                    <a:pt x="1785" y="8418"/>
                  </a:lnTo>
                  <a:lnTo>
                    <a:pt x="1617" y="8451"/>
                  </a:lnTo>
                  <a:lnTo>
                    <a:pt x="1852" y="8317"/>
                  </a:lnTo>
                  <a:lnTo>
                    <a:pt x="2054" y="8216"/>
                  </a:lnTo>
                  <a:lnTo>
                    <a:pt x="2458" y="7946"/>
                  </a:lnTo>
                  <a:lnTo>
                    <a:pt x="3401" y="7441"/>
                  </a:lnTo>
                  <a:close/>
                  <a:moveTo>
                    <a:pt x="4176" y="6970"/>
                  </a:moveTo>
                  <a:lnTo>
                    <a:pt x="4176" y="7845"/>
                  </a:lnTo>
                  <a:lnTo>
                    <a:pt x="4209" y="8721"/>
                  </a:lnTo>
                  <a:lnTo>
                    <a:pt x="4209" y="9394"/>
                  </a:lnTo>
                  <a:lnTo>
                    <a:pt x="4243" y="9731"/>
                  </a:lnTo>
                  <a:lnTo>
                    <a:pt x="4277" y="10067"/>
                  </a:lnTo>
                  <a:lnTo>
                    <a:pt x="4176" y="9966"/>
                  </a:lnTo>
                  <a:lnTo>
                    <a:pt x="4142" y="9798"/>
                  </a:lnTo>
                  <a:lnTo>
                    <a:pt x="4108" y="9630"/>
                  </a:lnTo>
                  <a:lnTo>
                    <a:pt x="4108" y="9428"/>
                  </a:lnTo>
                  <a:lnTo>
                    <a:pt x="4108" y="8721"/>
                  </a:lnTo>
                  <a:lnTo>
                    <a:pt x="4075" y="8014"/>
                  </a:lnTo>
                  <a:lnTo>
                    <a:pt x="4041" y="7307"/>
                  </a:lnTo>
                  <a:lnTo>
                    <a:pt x="4075" y="7307"/>
                  </a:lnTo>
                  <a:lnTo>
                    <a:pt x="4108" y="7273"/>
                  </a:lnTo>
                  <a:lnTo>
                    <a:pt x="4075" y="7239"/>
                  </a:lnTo>
                  <a:lnTo>
                    <a:pt x="4041" y="7172"/>
                  </a:lnTo>
                  <a:lnTo>
                    <a:pt x="4007" y="6970"/>
                  </a:lnTo>
                  <a:close/>
                  <a:moveTo>
                    <a:pt x="3637" y="7307"/>
                  </a:moveTo>
                  <a:lnTo>
                    <a:pt x="3872" y="7340"/>
                  </a:lnTo>
                  <a:lnTo>
                    <a:pt x="3839" y="8014"/>
                  </a:lnTo>
                  <a:lnTo>
                    <a:pt x="3872" y="8721"/>
                  </a:lnTo>
                  <a:lnTo>
                    <a:pt x="3974" y="10135"/>
                  </a:lnTo>
                  <a:lnTo>
                    <a:pt x="3805" y="10168"/>
                  </a:lnTo>
                  <a:lnTo>
                    <a:pt x="3771" y="10168"/>
                  </a:lnTo>
                  <a:lnTo>
                    <a:pt x="3771" y="10101"/>
                  </a:lnTo>
                  <a:lnTo>
                    <a:pt x="3738" y="10067"/>
                  </a:lnTo>
                  <a:lnTo>
                    <a:pt x="3704" y="10034"/>
                  </a:lnTo>
                  <a:lnTo>
                    <a:pt x="3637" y="10034"/>
                  </a:lnTo>
                  <a:lnTo>
                    <a:pt x="3603" y="9360"/>
                  </a:lnTo>
                  <a:lnTo>
                    <a:pt x="3569" y="8687"/>
                  </a:lnTo>
                  <a:lnTo>
                    <a:pt x="3569" y="8014"/>
                  </a:lnTo>
                  <a:lnTo>
                    <a:pt x="3536" y="7374"/>
                  </a:lnTo>
                  <a:lnTo>
                    <a:pt x="3569" y="7340"/>
                  </a:lnTo>
                  <a:lnTo>
                    <a:pt x="3603" y="7307"/>
                  </a:lnTo>
                  <a:close/>
                  <a:moveTo>
                    <a:pt x="17340" y="5556"/>
                  </a:moveTo>
                  <a:lnTo>
                    <a:pt x="17340" y="6532"/>
                  </a:lnTo>
                  <a:lnTo>
                    <a:pt x="17373" y="7475"/>
                  </a:lnTo>
                  <a:lnTo>
                    <a:pt x="17508" y="8418"/>
                  </a:lnTo>
                  <a:lnTo>
                    <a:pt x="17676" y="9360"/>
                  </a:lnTo>
                  <a:lnTo>
                    <a:pt x="16027" y="9596"/>
                  </a:lnTo>
                  <a:lnTo>
                    <a:pt x="14377" y="9764"/>
                  </a:lnTo>
                  <a:lnTo>
                    <a:pt x="12727" y="9899"/>
                  </a:lnTo>
                  <a:lnTo>
                    <a:pt x="11077" y="10000"/>
                  </a:lnTo>
                  <a:lnTo>
                    <a:pt x="7610" y="10236"/>
                  </a:lnTo>
                  <a:lnTo>
                    <a:pt x="6869" y="10236"/>
                  </a:lnTo>
                  <a:lnTo>
                    <a:pt x="6095" y="10269"/>
                  </a:lnTo>
                  <a:lnTo>
                    <a:pt x="5320" y="10303"/>
                  </a:lnTo>
                  <a:lnTo>
                    <a:pt x="4916" y="10370"/>
                  </a:lnTo>
                  <a:lnTo>
                    <a:pt x="4546" y="10438"/>
                  </a:lnTo>
                  <a:lnTo>
                    <a:pt x="4546" y="10404"/>
                  </a:lnTo>
                  <a:lnTo>
                    <a:pt x="4546" y="10303"/>
                  </a:lnTo>
                  <a:lnTo>
                    <a:pt x="4580" y="10236"/>
                  </a:lnTo>
                  <a:lnTo>
                    <a:pt x="4546" y="10168"/>
                  </a:lnTo>
                  <a:lnTo>
                    <a:pt x="4479" y="9360"/>
                  </a:lnTo>
                  <a:lnTo>
                    <a:pt x="4445" y="8552"/>
                  </a:lnTo>
                  <a:lnTo>
                    <a:pt x="4411" y="7744"/>
                  </a:lnTo>
                  <a:lnTo>
                    <a:pt x="4344" y="6936"/>
                  </a:lnTo>
                  <a:lnTo>
                    <a:pt x="4378" y="6936"/>
                  </a:lnTo>
                  <a:lnTo>
                    <a:pt x="4411" y="6903"/>
                  </a:lnTo>
                  <a:lnTo>
                    <a:pt x="4411" y="6869"/>
                  </a:lnTo>
                  <a:lnTo>
                    <a:pt x="4411" y="6802"/>
                  </a:lnTo>
                  <a:lnTo>
                    <a:pt x="5152" y="6734"/>
                  </a:lnTo>
                  <a:lnTo>
                    <a:pt x="5859" y="6667"/>
                  </a:lnTo>
                  <a:lnTo>
                    <a:pt x="7307" y="6465"/>
                  </a:lnTo>
                  <a:lnTo>
                    <a:pt x="9024" y="6229"/>
                  </a:lnTo>
                  <a:lnTo>
                    <a:pt x="10741" y="6061"/>
                  </a:lnTo>
                  <a:lnTo>
                    <a:pt x="12391" y="5893"/>
                  </a:lnTo>
                  <a:lnTo>
                    <a:pt x="14040" y="5758"/>
                  </a:lnTo>
                  <a:lnTo>
                    <a:pt x="15690" y="5657"/>
                  </a:lnTo>
                  <a:lnTo>
                    <a:pt x="17340" y="5556"/>
                  </a:lnTo>
                  <a:close/>
                  <a:moveTo>
                    <a:pt x="10606" y="1"/>
                  </a:moveTo>
                  <a:lnTo>
                    <a:pt x="10471" y="674"/>
                  </a:lnTo>
                  <a:lnTo>
                    <a:pt x="10370" y="1347"/>
                  </a:lnTo>
                  <a:lnTo>
                    <a:pt x="10202" y="2661"/>
                  </a:lnTo>
                  <a:lnTo>
                    <a:pt x="10067" y="3671"/>
                  </a:lnTo>
                  <a:lnTo>
                    <a:pt x="9933" y="4647"/>
                  </a:lnTo>
                  <a:lnTo>
                    <a:pt x="9798" y="5287"/>
                  </a:lnTo>
                  <a:lnTo>
                    <a:pt x="9731" y="5623"/>
                  </a:lnTo>
                  <a:lnTo>
                    <a:pt x="9697" y="5960"/>
                  </a:lnTo>
                  <a:lnTo>
                    <a:pt x="8350" y="6095"/>
                  </a:lnTo>
                  <a:lnTo>
                    <a:pt x="7004" y="6229"/>
                  </a:lnTo>
                  <a:lnTo>
                    <a:pt x="5657" y="6431"/>
                  </a:lnTo>
                  <a:lnTo>
                    <a:pt x="4984" y="6566"/>
                  </a:lnTo>
                  <a:lnTo>
                    <a:pt x="4344" y="6701"/>
                  </a:lnTo>
                  <a:lnTo>
                    <a:pt x="4310" y="6667"/>
                  </a:lnTo>
                  <a:lnTo>
                    <a:pt x="4310" y="6633"/>
                  </a:lnTo>
                  <a:lnTo>
                    <a:pt x="4243" y="6600"/>
                  </a:lnTo>
                  <a:lnTo>
                    <a:pt x="4209" y="6633"/>
                  </a:lnTo>
                  <a:lnTo>
                    <a:pt x="4209" y="6667"/>
                  </a:lnTo>
                  <a:lnTo>
                    <a:pt x="4209" y="6734"/>
                  </a:lnTo>
                  <a:lnTo>
                    <a:pt x="4142" y="6734"/>
                  </a:lnTo>
                  <a:lnTo>
                    <a:pt x="4108" y="6768"/>
                  </a:lnTo>
                  <a:lnTo>
                    <a:pt x="4108" y="6802"/>
                  </a:lnTo>
                  <a:lnTo>
                    <a:pt x="4007" y="6835"/>
                  </a:lnTo>
                  <a:lnTo>
                    <a:pt x="3940" y="6903"/>
                  </a:lnTo>
                  <a:lnTo>
                    <a:pt x="3906" y="6936"/>
                  </a:lnTo>
                  <a:lnTo>
                    <a:pt x="3940" y="6970"/>
                  </a:lnTo>
                  <a:lnTo>
                    <a:pt x="3906" y="7138"/>
                  </a:lnTo>
                  <a:lnTo>
                    <a:pt x="3502" y="7138"/>
                  </a:lnTo>
                  <a:lnTo>
                    <a:pt x="3435" y="7172"/>
                  </a:lnTo>
                  <a:lnTo>
                    <a:pt x="3435" y="7206"/>
                  </a:lnTo>
                  <a:lnTo>
                    <a:pt x="2357" y="7778"/>
                  </a:lnTo>
                  <a:lnTo>
                    <a:pt x="1920" y="8047"/>
                  </a:lnTo>
                  <a:lnTo>
                    <a:pt x="1718" y="8216"/>
                  </a:lnTo>
                  <a:lnTo>
                    <a:pt x="1549" y="8418"/>
                  </a:lnTo>
                  <a:lnTo>
                    <a:pt x="1482" y="8451"/>
                  </a:lnTo>
                  <a:lnTo>
                    <a:pt x="1280" y="8485"/>
                  </a:lnTo>
                  <a:lnTo>
                    <a:pt x="1078" y="8485"/>
                  </a:lnTo>
                  <a:lnTo>
                    <a:pt x="977" y="8519"/>
                  </a:lnTo>
                  <a:lnTo>
                    <a:pt x="876" y="8552"/>
                  </a:lnTo>
                  <a:lnTo>
                    <a:pt x="842" y="8519"/>
                  </a:lnTo>
                  <a:lnTo>
                    <a:pt x="809" y="8519"/>
                  </a:lnTo>
                  <a:lnTo>
                    <a:pt x="809" y="8721"/>
                  </a:lnTo>
                  <a:lnTo>
                    <a:pt x="472" y="8721"/>
                  </a:lnTo>
                  <a:lnTo>
                    <a:pt x="270" y="8687"/>
                  </a:lnTo>
                  <a:lnTo>
                    <a:pt x="68" y="8721"/>
                  </a:lnTo>
                  <a:lnTo>
                    <a:pt x="68" y="8687"/>
                  </a:lnTo>
                  <a:lnTo>
                    <a:pt x="34" y="8721"/>
                  </a:lnTo>
                  <a:lnTo>
                    <a:pt x="1" y="8721"/>
                  </a:lnTo>
                  <a:lnTo>
                    <a:pt x="1" y="8754"/>
                  </a:lnTo>
                  <a:lnTo>
                    <a:pt x="34" y="8788"/>
                  </a:lnTo>
                  <a:lnTo>
                    <a:pt x="68" y="8956"/>
                  </a:lnTo>
                  <a:lnTo>
                    <a:pt x="135" y="9158"/>
                  </a:lnTo>
                  <a:lnTo>
                    <a:pt x="304" y="9495"/>
                  </a:lnTo>
                  <a:lnTo>
                    <a:pt x="371" y="9529"/>
                  </a:lnTo>
                  <a:lnTo>
                    <a:pt x="405" y="9529"/>
                  </a:lnTo>
                  <a:lnTo>
                    <a:pt x="640" y="9461"/>
                  </a:lnTo>
                  <a:lnTo>
                    <a:pt x="876" y="9394"/>
                  </a:lnTo>
                  <a:lnTo>
                    <a:pt x="910" y="9428"/>
                  </a:lnTo>
                  <a:lnTo>
                    <a:pt x="876" y="9461"/>
                  </a:lnTo>
                  <a:lnTo>
                    <a:pt x="943" y="9529"/>
                  </a:lnTo>
                  <a:lnTo>
                    <a:pt x="1011" y="9562"/>
                  </a:lnTo>
                  <a:lnTo>
                    <a:pt x="1246" y="9596"/>
                  </a:lnTo>
                  <a:lnTo>
                    <a:pt x="1448" y="9562"/>
                  </a:lnTo>
                  <a:lnTo>
                    <a:pt x="1650" y="9495"/>
                  </a:lnTo>
                  <a:lnTo>
                    <a:pt x="1718" y="9495"/>
                  </a:lnTo>
                  <a:lnTo>
                    <a:pt x="2122" y="9731"/>
                  </a:lnTo>
                  <a:lnTo>
                    <a:pt x="2559" y="9933"/>
                  </a:lnTo>
                  <a:lnTo>
                    <a:pt x="2997" y="10101"/>
                  </a:lnTo>
                  <a:lnTo>
                    <a:pt x="3435" y="10202"/>
                  </a:lnTo>
                  <a:lnTo>
                    <a:pt x="3468" y="10370"/>
                  </a:lnTo>
                  <a:lnTo>
                    <a:pt x="3502" y="10438"/>
                  </a:lnTo>
                  <a:lnTo>
                    <a:pt x="3603" y="10438"/>
                  </a:lnTo>
                  <a:lnTo>
                    <a:pt x="3637" y="10370"/>
                  </a:lnTo>
                  <a:lnTo>
                    <a:pt x="3738" y="10404"/>
                  </a:lnTo>
                  <a:lnTo>
                    <a:pt x="3872" y="10404"/>
                  </a:lnTo>
                  <a:lnTo>
                    <a:pt x="4075" y="10370"/>
                  </a:lnTo>
                  <a:lnTo>
                    <a:pt x="4310" y="10337"/>
                  </a:lnTo>
                  <a:lnTo>
                    <a:pt x="4344" y="10438"/>
                  </a:lnTo>
                  <a:lnTo>
                    <a:pt x="4378" y="10471"/>
                  </a:lnTo>
                  <a:lnTo>
                    <a:pt x="4378" y="10505"/>
                  </a:lnTo>
                  <a:lnTo>
                    <a:pt x="4411" y="10539"/>
                  </a:lnTo>
                  <a:lnTo>
                    <a:pt x="4782" y="10572"/>
                  </a:lnTo>
                  <a:lnTo>
                    <a:pt x="5186" y="10606"/>
                  </a:lnTo>
                  <a:lnTo>
                    <a:pt x="5994" y="10572"/>
                  </a:lnTo>
                  <a:lnTo>
                    <a:pt x="7610" y="10438"/>
                  </a:lnTo>
                  <a:lnTo>
                    <a:pt x="11077" y="10202"/>
                  </a:lnTo>
                  <a:lnTo>
                    <a:pt x="12828" y="10101"/>
                  </a:lnTo>
                  <a:lnTo>
                    <a:pt x="14545" y="9966"/>
                  </a:lnTo>
                  <a:lnTo>
                    <a:pt x="14579" y="9966"/>
                  </a:lnTo>
                  <a:lnTo>
                    <a:pt x="14949" y="10135"/>
                  </a:lnTo>
                  <a:lnTo>
                    <a:pt x="15387" y="10303"/>
                  </a:lnTo>
                  <a:lnTo>
                    <a:pt x="15791" y="10438"/>
                  </a:lnTo>
                  <a:lnTo>
                    <a:pt x="16229" y="10539"/>
                  </a:lnTo>
                  <a:lnTo>
                    <a:pt x="17104" y="10707"/>
                  </a:lnTo>
                  <a:lnTo>
                    <a:pt x="18013" y="10808"/>
                  </a:lnTo>
                  <a:lnTo>
                    <a:pt x="18922" y="10876"/>
                  </a:lnTo>
                  <a:lnTo>
                    <a:pt x="19831" y="10943"/>
                  </a:lnTo>
                  <a:lnTo>
                    <a:pt x="20707" y="11010"/>
                  </a:lnTo>
                  <a:lnTo>
                    <a:pt x="21582" y="11078"/>
                  </a:lnTo>
                  <a:lnTo>
                    <a:pt x="22626" y="11212"/>
                  </a:lnTo>
                  <a:lnTo>
                    <a:pt x="23636" y="11347"/>
                  </a:lnTo>
                  <a:lnTo>
                    <a:pt x="25689" y="11684"/>
                  </a:lnTo>
                  <a:lnTo>
                    <a:pt x="27743" y="12054"/>
                  </a:lnTo>
                  <a:lnTo>
                    <a:pt x="29797" y="12391"/>
                  </a:lnTo>
                  <a:lnTo>
                    <a:pt x="29427" y="14882"/>
                  </a:lnTo>
                  <a:lnTo>
                    <a:pt x="29460" y="14949"/>
                  </a:lnTo>
                  <a:lnTo>
                    <a:pt x="29460" y="14983"/>
                  </a:lnTo>
                  <a:lnTo>
                    <a:pt x="29528" y="15017"/>
                  </a:lnTo>
                  <a:lnTo>
                    <a:pt x="29629" y="14983"/>
                  </a:lnTo>
                  <a:lnTo>
                    <a:pt x="29629" y="14949"/>
                  </a:lnTo>
                  <a:lnTo>
                    <a:pt x="29662" y="14916"/>
                  </a:lnTo>
                  <a:lnTo>
                    <a:pt x="29797" y="14815"/>
                  </a:lnTo>
                  <a:lnTo>
                    <a:pt x="29932" y="14680"/>
                  </a:lnTo>
                  <a:lnTo>
                    <a:pt x="30066" y="14545"/>
                  </a:lnTo>
                  <a:lnTo>
                    <a:pt x="30201" y="14444"/>
                  </a:lnTo>
                  <a:lnTo>
                    <a:pt x="30268" y="14613"/>
                  </a:lnTo>
                  <a:lnTo>
                    <a:pt x="30369" y="14747"/>
                  </a:lnTo>
                  <a:lnTo>
                    <a:pt x="30470" y="14882"/>
                  </a:lnTo>
                  <a:lnTo>
                    <a:pt x="30605" y="15017"/>
                  </a:lnTo>
                  <a:lnTo>
                    <a:pt x="30571" y="15151"/>
                  </a:lnTo>
                  <a:lnTo>
                    <a:pt x="30571" y="15219"/>
                  </a:lnTo>
                  <a:lnTo>
                    <a:pt x="30605" y="15252"/>
                  </a:lnTo>
                  <a:lnTo>
                    <a:pt x="30740" y="15252"/>
                  </a:lnTo>
                  <a:lnTo>
                    <a:pt x="30773" y="15219"/>
                  </a:lnTo>
                  <a:lnTo>
                    <a:pt x="30807" y="15151"/>
                  </a:lnTo>
                  <a:lnTo>
                    <a:pt x="30807" y="14949"/>
                  </a:lnTo>
                  <a:lnTo>
                    <a:pt x="31076" y="12492"/>
                  </a:lnTo>
                  <a:lnTo>
                    <a:pt x="31682" y="12593"/>
                  </a:lnTo>
                  <a:lnTo>
                    <a:pt x="32288" y="12694"/>
                  </a:lnTo>
                  <a:lnTo>
                    <a:pt x="33467" y="12795"/>
                  </a:lnTo>
                  <a:lnTo>
                    <a:pt x="34241" y="12896"/>
                  </a:lnTo>
                  <a:lnTo>
                    <a:pt x="34611" y="12963"/>
                  </a:lnTo>
                  <a:lnTo>
                    <a:pt x="34982" y="13064"/>
                  </a:lnTo>
                  <a:lnTo>
                    <a:pt x="35251" y="13131"/>
                  </a:lnTo>
                  <a:lnTo>
                    <a:pt x="35520" y="13165"/>
                  </a:lnTo>
                  <a:lnTo>
                    <a:pt x="35756" y="13199"/>
                  </a:lnTo>
                  <a:lnTo>
                    <a:pt x="36025" y="13165"/>
                  </a:lnTo>
                  <a:lnTo>
                    <a:pt x="36665" y="13165"/>
                  </a:lnTo>
                  <a:lnTo>
                    <a:pt x="36968" y="13232"/>
                  </a:lnTo>
                  <a:lnTo>
                    <a:pt x="37238" y="13300"/>
                  </a:lnTo>
                  <a:lnTo>
                    <a:pt x="37844" y="13434"/>
                  </a:lnTo>
                  <a:lnTo>
                    <a:pt x="38147" y="13502"/>
                  </a:lnTo>
                  <a:lnTo>
                    <a:pt x="38450" y="13502"/>
                  </a:lnTo>
                  <a:lnTo>
                    <a:pt x="39190" y="13569"/>
                  </a:lnTo>
                  <a:lnTo>
                    <a:pt x="39965" y="13670"/>
                  </a:lnTo>
                  <a:lnTo>
                    <a:pt x="41446" y="13872"/>
                  </a:lnTo>
                  <a:lnTo>
                    <a:pt x="44274" y="14377"/>
                  </a:lnTo>
                  <a:lnTo>
                    <a:pt x="45520" y="14646"/>
                  </a:lnTo>
                  <a:lnTo>
                    <a:pt x="46160" y="14714"/>
                  </a:lnTo>
                  <a:lnTo>
                    <a:pt x="46799" y="14747"/>
                  </a:lnTo>
                  <a:lnTo>
                    <a:pt x="47069" y="14714"/>
                  </a:lnTo>
                  <a:lnTo>
                    <a:pt x="47338" y="14646"/>
                  </a:lnTo>
                  <a:lnTo>
                    <a:pt x="47540" y="14579"/>
                  </a:lnTo>
                  <a:lnTo>
                    <a:pt x="47742" y="14444"/>
                  </a:lnTo>
                  <a:lnTo>
                    <a:pt x="47910" y="14310"/>
                  </a:lnTo>
                  <a:lnTo>
                    <a:pt x="48079" y="14141"/>
                  </a:lnTo>
                  <a:lnTo>
                    <a:pt x="48213" y="13939"/>
                  </a:lnTo>
                  <a:lnTo>
                    <a:pt x="48314" y="13737"/>
                  </a:lnTo>
                  <a:lnTo>
                    <a:pt x="48382" y="13535"/>
                  </a:lnTo>
                  <a:lnTo>
                    <a:pt x="48449" y="13300"/>
                  </a:lnTo>
                  <a:lnTo>
                    <a:pt x="48550" y="12828"/>
                  </a:lnTo>
                  <a:lnTo>
                    <a:pt x="48584" y="12323"/>
                  </a:lnTo>
                  <a:lnTo>
                    <a:pt x="48584" y="11852"/>
                  </a:lnTo>
                  <a:lnTo>
                    <a:pt x="48752" y="11111"/>
                  </a:lnTo>
                  <a:lnTo>
                    <a:pt x="48887" y="10404"/>
                  </a:lnTo>
                  <a:lnTo>
                    <a:pt x="49122" y="8956"/>
                  </a:lnTo>
                  <a:lnTo>
                    <a:pt x="49695" y="5522"/>
                  </a:lnTo>
                  <a:lnTo>
                    <a:pt x="50671" y="1"/>
                  </a:lnTo>
                  <a:lnTo>
                    <a:pt x="50402" y="1"/>
                  </a:lnTo>
                  <a:lnTo>
                    <a:pt x="49425" y="5455"/>
                  </a:lnTo>
                  <a:lnTo>
                    <a:pt x="48853" y="8855"/>
                  </a:lnTo>
                  <a:lnTo>
                    <a:pt x="48651" y="10269"/>
                  </a:lnTo>
                  <a:lnTo>
                    <a:pt x="48550" y="10977"/>
                  </a:lnTo>
                  <a:lnTo>
                    <a:pt x="48483" y="11684"/>
                  </a:lnTo>
                  <a:lnTo>
                    <a:pt x="48415" y="11684"/>
                  </a:lnTo>
                  <a:lnTo>
                    <a:pt x="48382" y="11785"/>
                  </a:lnTo>
                  <a:lnTo>
                    <a:pt x="48382" y="12492"/>
                  </a:lnTo>
                  <a:lnTo>
                    <a:pt x="48348" y="12828"/>
                  </a:lnTo>
                  <a:lnTo>
                    <a:pt x="48281" y="13199"/>
                  </a:lnTo>
                  <a:lnTo>
                    <a:pt x="48180" y="13502"/>
                  </a:lnTo>
                  <a:lnTo>
                    <a:pt x="48011" y="13805"/>
                  </a:lnTo>
                  <a:lnTo>
                    <a:pt x="47776" y="14074"/>
                  </a:lnTo>
                  <a:lnTo>
                    <a:pt x="47641" y="14209"/>
                  </a:lnTo>
                  <a:lnTo>
                    <a:pt x="47473" y="14310"/>
                  </a:lnTo>
                  <a:lnTo>
                    <a:pt x="47338" y="14377"/>
                  </a:lnTo>
                  <a:lnTo>
                    <a:pt x="47203" y="14444"/>
                  </a:lnTo>
                  <a:lnTo>
                    <a:pt x="46867" y="14512"/>
                  </a:lnTo>
                  <a:lnTo>
                    <a:pt x="46530" y="14512"/>
                  </a:lnTo>
                  <a:lnTo>
                    <a:pt x="46160" y="14478"/>
                  </a:lnTo>
                  <a:lnTo>
                    <a:pt x="45486" y="14377"/>
                  </a:lnTo>
                  <a:lnTo>
                    <a:pt x="44847" y="14242"/>
                  </a:lnTo>
                  <a:lnTo>
                    <a:pt x="42288" y="13771"/>
                  </a:lnTo>
                  <a:lnTo>
                    <a:pt x="39729" y="13367"/>
                  </a:lnTo>
                  <a:lnTo>
                    <a:pt x="39224" y="13300"/>
                  </a:lnTo>
                  <a:lnTo>
                    <a:pt x="38685" y="13266"/>
                  </a:lnTo>
                  <a:lnTo>
                    <a:pt x="38180" y="13232"/>
                  </a:lnTo>
                  <a:lnTo>
                    <a:pt x="37911" y="13199"/>
                  </a:lnTo>
                  <a:lnTo>
                    <a:pt x="37642" y="13098"/>
                  </a:lnTo>
                  <a:lnTo>
                    <a:pt x="37406" y="13030"/>
                  </a:lnTo>
                  <a:lnTo>
                    <a:pt x="37170" y="12997"/>
                  </a:lnTo>
                  <a:lnTo>
                    <a:pt x="36665" y="12963"/>
                  </a:lnTo>
                  <a:lnTo>
                    <a:pt x="36160" y="12963"/>
                  </a:lnTo>
                  <a:lnTo>
                    <a:pt x="35655" y="12997"/>
                  </a:lnTo>
                  <a:lnTo>
                    <a:pt x="35487" y="12997"/>
                  </a:lnTo>
                  <a:lnTo>
                    <a:pt x="35352" y="12963"/>
                  </a:lnTo>
                  <a:lnTo>
                    <a:pt x="35015" y="12862"/>
                  </a:lnTo>
                  <a:lnTo>
                    <a:pt x="34712" y="12761"/>
                  </a:lnTo>
                  <a:lnTo>
                    <a:pt x="34409" y="12694"/>
                  </a:lnTo>
                  <a:lnTo>
                    <a:pt x="33938" y="12626"/>
                  </a:lnTo>
                  <a:lnTo>
                    <a:pt x="33467" y="12559"/>
                  </a:lnTo>
                  <a:lnTo>
                    <a:pt x="32288" y="12424"/>
                  </a:lnTo>
                  <a:lnTo>
                    <a:pt x="31682" y="12391"/>
                  </a:lnTo>
                  <a:lnTo>
                    <a:pt x="31110" y="12357"/>
                  </a:lnTo>
                  <a:lnTo>
                    <a:pt x="31211" y="11482"/>
                  </a:lnTo>
                  <a:lnTo>
                    <a:pt x="31783" y="11650"/>
                  </a:lnTo>
                  <a:lnTo>
                    <a:pt x="32389" y="11785"/>
                  </a:lnTo>
                  <a:lnTo>
                    <a:pt x="33601" y="12020"/>
                  </a:lnTo>
                  <a:lnTo>
                    <a:pt x="36025" y="12424"/>
                  </a:lnTo>
                  <a:lnTo>
                    <a:pt x="38483" y="12828"/>
                  </a:lnTo>
                  <a:lnTo>
                    <a:pt x="40941" y="13165"/>
                  </a:lnTo>
                  <a:lnTo>
                    <a:pt x="43533" y="13502"/>
                  </a:lnTo>
                  <a:lnTo>
                    <a:pt x="44644" y="13603"/>
                  </a:lnTo>
                  <a:lnTo>
                    <a:pt x="45217" y="13636"/>
                  </a:lnTo>
                  <a:lnTo>
                    <a:pt x="45486" y="13636"/>
                  </a:lnTo>
                  <a:lnTo>
                    <a:pt x="45789" y="13603"/>
                  </a:lnTo>
                  <a:lnTo>
                    <a:pt x="46193" y="13502"/>
                  </a:lnTo>
                  <a:lnTo>
                    <a:pt x="46530" y="13333"/>
                  </a:lnTo>
                  <a:lnTo>
                    <a:pt x="46833" y="13131"/>
                  </a:lnTo>
                  <a:lnTo>
                    <a:pt x="47069" y="12896"/>
                  </a:lnTo>
                  <a:lnTo>
                    <a:pt x="47271" y="12593"/>
                  </a:lnTo>
                  <a:lnTo>
                    <a:pt x="47405" y="12256"/>
                  </a:lnTo>
                  <a:lnTo>
                    <a:pt x="47473" y="11886"/>
                  </a:lnTo>
                  <a:lnTo>
                    <a:pt x="47506" y="11448"/>
                  </a:lnTo>
                  <a:lnTo>
                    <a:pt x="47473" y="11414"/>
                  </a:lnTo>
                  <a:lnTo>
                    <a:pt x="47708" y="10707"/>
                  </a:lnTo>
                  <a:lnTo>
                    <a:pt x="47843" y="10000"/>
                  </a:lnTo>
                  <a:lnTo>
                    <a:pt x="48112" y="8552"/>
                  </a:lnTo>
                  <a:lnTo>
                    <a:pt x="48382" y="6970"/>
                  </a:lnTo>
                  <a:lnTo>
                    <a:pt x="48617" y="5388"/>
                  </a:lnTo>
                  <a:lnTo>
                    <a:pt x="48954" y="2694"/>
                  </a:lnTo>
                  <a:lnTo>
                    <a:pt x="49257" y="1"/>
                  </a:lnTo>
                  <a:lnTo>
                    <a:pt x="48988" y="1"/>
                  </a:lnTo>
                  <a:lnTo>
                    <a:pt x="48685" y="2795"/>
                  </a:lnTo>
                  <a:lnTo>
                    <a:pt x="48314" y="5590"/>
                  </a:lnTo>
                  <a:lnTo>
                    <a:pt x="48079" y="7172"/>
                  </a:lnTo>
                  <a:lnTo>
                    <a:pt x="47843" y="8721"/>
                  </a:lnTo>
                  <a:lnTo>
                    <a:pt x="47574" y="10034"/>
                  </a:lnTo>
                  <a:lnTo>
                    <a:pt x="47473" y="10707"/>
                  </a:lnTo>
                  <a:lnTo>
                    <a:pt x="47405" y="11381"/>
                  </a:lnTo>
                  <a:lnTo>
                    <a:pt x="47338" y="11381"/>
                  </a:lnTo>
                  <a:lnTo>
                    <a:pt x="47304" y="11448"/>
                  </a:lnTo>
                  <a:lnTo>
                    <a:pt x="47304" y="11785"/>
                  </a:lnTo>
                  <a:lnTo>
                    <a:pt x="47237" y="12088"/>
                  </a:lnTo>
                  <a:lnTo>
                    <a:pt x="47170" y="12357"/>
                  </a:lnTo>
                  <a:lnTo>
                    <a:pt x="47035" y="12593"/>
                  </a:lnTo>
                  <a:lnTo>
                    <a:pt x="46900" y="12828"/>
                  </a:lnTo>
                  <a:lnTo>
                    <a:pt x="46698" y="12997"/>
                  </a:lnTo>
                  <a:lnTo>
                    <a:pt x="46429" y="13165"/>
                  </a:lnTo>
                  <a:lnTo>
                    <a:pt x="46126" y="13300"/>
                  </a:lnTo>
                  <a:lnTo>
                    <a:pt x="45890" y="13367"/>
                  </a:lnTo>
                  <a:lnTo>
                    <a:pt x="45621" y="13434"/>
                  </a:lnTo>
                  <a:lnTo>
                    <a:pt x="45116" y="13434"/>
                  </a:lnTo>
                  <a:lnTo>
                    <a:pt x="44577" y="13401"/>
                  </a:lnTo>
                  <a:lnTo>
                    <a:pt x="44072" y="13333"/>
                  </a:lnTo>
                  <a:lnTo>
                    <a:pt x="41749" y="13064"/>
                  </a:lnTo>
                  <a:lnTo>
                    <a:pt x="39426" y="12761"/>
                  </a:lnTo>
                  <a:lnTo>
                    <a:pt x="37339" y="12458"/>
                  </a:lnTo>
                  <a:lnTo>
                    <a:pt x="35285" y="12121"/>
                  </a:lnTo>
                  <a:lnTo>
                    <a:pt x="34275" y="11919"/>
                  </a:lnTo>
                  <a:lnTo>
                    <a:pt x="33265" y="11717"/>
                  </a:lnTo>
                  <a:lnTo>
                    <a:pt x="32221" y="11515"/>
                  </a:lnTo>
                  <a:lnTo>
                    <a:pt x="31211" y="11347"/>
                  </a:lnTo>
                  <a:lnTo>
                    <a:pt x="31480" y="9192"/>
                  </a:lnTo>
                  <a:lnTo>
                    <a:pt x="31750" y="7037"/>
                  </a:lnTo>
                  <a:lnTo>
                    <a:pt x="32322" y="3132"/>
                  </a:lnTo>
                  <a:lnTo>
                    <a:pt x="32457" y="2357"/>
                  </a:lnTo>
                  <a:lnTo>
                    <a:pt x="32591" y="1583"/>
                  </a:lnTo>
                  <a:lnTo>
                    <a:pt x="32726" y="775"/>
                  </a:lnTo>
                  <a:lnTo>
                    <a:pt x="32827" y="1"/>
                  </a:lnTo>
                  <a:lnTo>
                    <a:pt x="32625" y="1"/>
                  </a:lnTo>
                  <a:lnTo>
                    <a:pt x="32457" y="809"/>
                  </a:lnTo>
                  <a:lnTo>
                    <a:pt x="32322" y="1650"/>
                  </a:lnTo>
                  <a:lnTo>
                    <a:pt x="32086" y="3334"/>
                  </a:lnTo>
                  <a:lnTo>
                    <a:pt x="31783" y="5287"/>
                  </a:lnTo>
                  <a:lnTo>
                    <a:pt x="31514" y="7273"/>
                  </a:lnTo>
                  <a:lnTo>
                    <a:pt x="31043" y="10977"/>
                  </a:lnTo>
                  <a:lnTo>
                    <a:pt x="30639" y="14680"/>
                  </a:lnTo>
                  <a:lnTo>
                    <a:pt x="30504" y="14478"/>
                  </a:lnTo>
                  <a:lnTo>
                    <a:pt x="30403" y="14242"/>
                  </a:lnTo>
                  <a:lnTo>
                    <a:pt x="30336" y="14175"/>
                  </a:lnTo>
                  <a:lnTo>
                    <a:pt x="30235" y="14175"/>
                  </a:lnTo>
                  <a:lnTo>
                    <a:pt x="30134" y="14209"/>
                  </a:lnTo>
                  <a:lnTo>
                    <a:pt x="30033" y="14276"/>
                  </a:lnTo>
                  <a:lnTo>
                    <a:pt x="29831" y="14444"/>
                  </a:lnTo>
                  <a:lnTo>
                    <a:pt x="29696" y="14613"/>
                  </a:lnTo>
                  <a:lnTo>
                    <a:pt x="29999" y="12424"/>
                  </a:lnTo>
                  <a:lnTo>
                    <a:pt x="30066" y="12391"/>
                  </a:lnTo>
                  <a:lnTo>
                    <a:pt x="30066" y="12323"/>
                  </a:lnTo>
                  <a:lnTo>
                    <a:pt x="30066" y="12256"/>
                  </a:lnTo>
                  <a:lnTo>
                    <a:pt x="30033" y="12222"/>
                  </a:lnTo>
                  <a:lnTo>
                    <a:pt x="30740" y="7206"/>
                  </a:lnTo>
                  <a:lnTo>
                    <a:pt x="31009" y="5421"/>
                  </a:lnTo>
                  <a:lnTo>
                    <a:pt x="31312" y="3603"/>
                  </a:lnTo>
                  <a:lnTo>
                    <a:pt x="31581" y="1819"/>
                  </a:lnTo>
                  <a:lnTo>
                    <a:pt x="31682" y="910"/>
                  </a:lnTo>
                  <a:lnTo>
                    <a:pt x="31783" y="1"/>
                  </a:lnTo>
                  <a:lnTo>
                    <a:pt x="31615" y="1"/>
                  </a:lnTo>
                  <a:lnTo>
                    <a:pt x="31413" y="876"/>
                  </a:lnTo>
                  <a:lnTo>
                    <a:pt x="31278" y="1785"/>
                  </a:lnTo>
                  <a:lnTo>
                    <a:pt x="31009" y="3570"/>
                  </a:lnTo>
                  <a:lnTo>
                    <a:pt x="30773" y="5354"/>
                  </a:lnTo>
                  <a:lnTo>
                    <a:pt x="30538" y="7138"/>
                  </a:lnTo>
                  <a:lnTo>
                    <a:pt x="29965" y="11145"/>
                  </a:lnTo>
                  <a:lnTo>
                    <a:pt x="29427" y="11111"/>
                  </a:lnTo>
                  <a:lnTo>
                    <a:pt x="30033" y="5421"/>
                  </a:lnTo>
                  <a:lnTo>
                    <a:pt x="30201" y="4075"/>
                  </a:lnTo>
                  <a:lnTo>
                    <a:pt x="30369" y="2728"/>
                  </a:lnTo>
                  <a:lnTo>
                    <a:pt x="30571" y="1347"/>
                  </a:lnTo>
                  <a:lnTo>
                    <a:pt x="30706" y="1"/>
                  </a:lnTo>
                  <a:lnTo>
                    <a:pt x="30470" y="1"/>
                  </a:lnTo>
                  <a:lnTo>
                    <a:pt x="30268" y="1280"/>
                  </a:lnTo>
                  <a:lnTo>
                    <a:pt x="30100" y="2593"/>
                  </a:lnTo>
                  <a:lnTo>
                    <a:pt x="29965" y="3873"/>
                  </a:lnTo>
                  <a:lnTo>
                    <a:pt x="29831" y="5152"/>
                  </a:lnTo>
                  <a:lnTo>
                    <a:pt x="29494" y="8115"/>
                  </a:lnTo>
                  <a:lnTo>
                    <a:pt x="29157" y="11111"/>
                  </a:lnTo>
                  <a:lnTo>
                    <a:pt x="27709" y="11010"/>
                  </a:lnTo>
                  <a:lnTo>
                    <a:pt x="26228" y="10909"/>
                  </a:lnTo>
                  <a:lnTo>
                    <a:pt x="25487" y="10808"/>
                  </a:lnTo>
                  <a:lnTo>
                    <a:pt x="24780" y="10741"/>
                  </a:lnTo>
                  <a:lnTo>
                    <a:pt x="24040" y="10606"/>
                  </a:lnTo>
                  <a:lnTo>
                    <a:pt x="23333" y="10438"/>
                  </a:lnTo>
                  <a:lnTo>
                    <a:pt x="21750" y="10101"/>
                  </a:lnTo>
                  <a:lnTo>
                    <a:pt x="20942" y="9933"/>
                  </a:lnTo>
                  <a:lnTo>
                    <a:pt x="20134" y="9798"/>
                  </a:lnTo>
                  <a:lnTo>
                    <a:pt x="19562" y="9731"/>
                  </a:lnTo>
                  <a:lnTo>
                    <a:pt x="19259" y="9697"/>
                  </a:lnTo>
                  <a:lnTo>
                    <a:pt x="18989" y="9596"/>
                  </a:lnTo>
                  <a:lnTo>
                    <a:pt x="18754" y="9529"/>
                  </a:lnTo>
                  <a:lnTo>
                    <a:pt x="18518" y="9495"/>
                  </a:lnTo>
                  <a:lnTo>
                    <a:pt x="18282" y="9495"/>
                  </a:lnTo>
                  <a:lnTo>
                    <a:pt x="18047" y="9562"/>
                  </a:lnTo>
                  <a:lnTo>
                    <a:pt x="18013" y="9596"/>
                  </a:lnTo>
                  <a:lnTo>
                    <a:pt x="17979" y="9663"/>
                  </a:lnTo>
                  <a:lnTo>
                    <a:pt x="18013" y="9697"/>
                  </a:lnTo>
                  <a:lnTo>
                    <a:pt x="18417" y="9697"/>
                  </a:lnTo>
                  <a:lnTo>
                    <a:pt x="18754" y="9731"/>
                  </a:lnTo>
                  <a:lnTo>
                    <a:pt x="18922" y="9832"/>
                  </a:lnTo>
                  <a:lnTo>
                    <a:pt x="19023" y="9865"/>
                  </a:lnTo>
                  <a:lnTo>
                    <a:pt x="19124" y="9899"/>
                  </a:lnTo>
                  <a:lnTo>
                    <a:pt x="19966" y="10034"/>
                  </a:lnTo>
                  <a:lnTo>
                    <a:pt x="20841" y="10135"/>
                  </a:lnTo>
                  <a:lnTo>
                    <a:pt x="21616" y="10303"/>
                  </a:lnTo>
                  <a:lnTo>
                    <a:pt x="22424" y="10471"/>
                  </a:lnTo>
                  <a:lnTo>
                    <a:pt x="23972" y="10842"/>
                  </a:lnTo>
                  <a:lnTo>
                    <a:pt x="24612" y="10977"/>
                  </a:lnTo>
                  <a:lnTo>
                    <a:pt x="25252" y="11078"/>
                  </a:lnTo>
                  <a:lnTo>
                    <a:pt x="26531" y="11212"/>
                  </a:lnTo>
                  <a:lnTo>
                    <a:pt x="27844" y="11280"/>
                  </a:lnTo>
                  <a:lnTo>
                    <a:pt x="29124" y="11347"/>
                  </a:lnTo>
                  <a:lnTo>
                    <a:pt x="29124" y="11482"/>
                  </a:lnTo>
                  <a:lnTo>
                    <a:pt x="29124" y="11549"/>
                  </a:lnTo>
                  <a:lnTo>
                    <a:pt x="29157" y="11583"/>
                  </a:lnTo>
                  <a:lnTo>
                    <a:pt x="29225" y="11616"/>
                  </a:lnTo>
                  <a:lnTo>
                    <a:pt x="29326" y="11583"/>
                  </a:lnTo>
                  <a:lnTo>
                    <a:pt x="29359" y="11549"/>
                  </a:lnTo>
                  <a:lnTo>
                    <a:pt x="29359" y="11482"/>
                  </a:lnTo>
                  <a:lnTo>
                    <a:pt x="29393" y="11381"/>
                  </a:lnTo>
                  <a:lnTo>
                    <a:pt x="29932" y="11414"/>
                  </a:lnTo>
                  <a:lnTo>
                    <a:pt x="29797" y="12189"/>
                  </a:lnTo>
                  <a:lnTo>
                    <a:pt x="27945" y="11818"/>
                  </a:lnTo>
                  <a:lnTo>
                    <a:pt x="26093" y="11515"/>
                  </a:lnTo>
                  <a:lnTo>
                    <a:pt x="24242" y="11246"/>
                  </a:lnTo>
                  <a:lnTo>
                    <a:pt x="22356" y="10977"/>
                  </a:lnTo>
                  <a:lnTo>
                    <a:pt x="21414" y="10876"/>
                  </a:lnTo>
                  <a:lnTo>
                    <a:pt x="20471" y="10775"/>
                  </a:lnTo>
                  <a:lnTo>
                    <a:pt x="18585" y="10606"/>
                  </a:lnTo>
                  <a:lnTo>
                    <a:pt x="17643" y="10505"/>
                  </a:lnTo>
                  <a:lnTo>
                    <a:pt x="16734" y="10337"/>
                  </a:lnTo>
                  <a:lnTo>
                    <a:pt x="15825" y="10168"/>
                  </a:lnTo>
                  <a:lnTo>
                    <a:pt x="14916" y="9933"/>
                  </a:lnTo>
                  <a:lnTo>
                    <a:pt x="16330" y="9764"/>
                  </a:lnTo>
                  <a:lnTo>
                    <a:pt x="17744" y="9562"/>
                  </a:lnTo>
                  <a:lnTo>
                    <a:pt x="17777" y="9596"/>
                  </a:lnTo>
                  <a:lnTo>
                    <a:pt x="17845" y="9630"/>
                  </a:lnTo>
                  <a:lnTo>
                    <a:pt x="17912" y="9596"/>
                  </a:lnTo>
                  <a:lnTo>
                    <a:pt x="17946" y="9529"/>
                  </a:lnTo>
                  <a:lnTo>
                    <a:pt x="17979" y="9529"/>
                  </a:lnTo>
                  <a:lnTo>
                    <a:pt x="18013" y="9495"/>
                  </a:lnTo>
                  <a:lnTo>
                    <a:pt x="18047" y="9461"/>
                  </a:lnTo>
                  <a:lnTo>
                    <a:pt x="18282" y="9428"/>
                  </a:lnTo>
                  <a:lnTo>
                    <a:pt x="18552" y="9394"/>
                  </a:lnTo>
                  <a:lnTo>
                    <a:pt x="19023" y="9327"/>
                  </a:lnTo>
                  <a:lnTo>
                    <a:pt x="20505" y="9158"/>
                  </a:lnTo>
                  <a:lnTo>
                    <a:pt x="22289" y="8956"/>
                  </a:lnTo>
                  <a:lnTo>
                    <a:pt x="22323" y="8956"/>
                  </a:lnTo>
                  <a:lnTo>
                    <a:pt x="22356" y="8923"/>
                  </a:lnTo>
                  <a:lnTo>
                    <a:pt x="23030" y="8855"/>
                  </a:lnTo>
                  <a:lnTo>
                    <a:pt x="23097" y="8822"/>
                  </a:lnTo>
                  <a:lnTo>
                    <a:pt x="23097" y="8754"/>
                  </a:lnTo>
                  <a:lnTo>
                    <a:pt x="23097" y="8721"/>
                  </a:lnTo>
                  <a:lnTo>
                    <a:pt x="23063" y="8653"/>
                  </a:lnTo>
                  <a:lnTo>
                    <a:pt x="22962" y="8216"/>
                  </a:lnTo>
                  <a:lnTo>
                    <a:pt x="22895" y="7744"/>
                  </a:lnTo>
                  <a:lnTo>
                    <a:pt x="22828" y="6835"/>
                  </a:lnTo>
                  <a:lnTo>
                    <a:pt x="22794" y="5893"/>
                  </a:lnTo>
                  <a:lnTo>
                    <a:pt x="22760" y="5421"/>
                  </a:lnTo>
                  <a:lnTo>
                    <a:pt x="22659" y="4984"/>
                  </a:lnTo>
                  <a:lnTo>
                    <a:pt x="22659" y="4950"/>
                  </a:lnTo>
                  <a:lnTo>
                    <a:pt x="22626" y="4950"/>
                  </a:lnTo>
                  <a:lnTo>
                    <a:pt x="22592" y="4984"/>
                  </a:lnTo>
                  <a:lnTo>
                    <a:pt x="22592" y="5017"/>
                  </a:lnTo>
                  <a:lnTo>
                    <a:pt x="22558" y="5017"/>
                  </a:lnTo>
                  <a:lnTo>
                    <a:pt x="19764" y="5152"/>
                  </a:lnTo>
                  <a:lnTo>
                    <a:pt x="19191" y="5152"/>
                  </a:lnTo>
                  <a:lnTo>
                    <a:pt x="18653" y="5186"/>
                  </a:lnTo>
                  <a:lnTo>
                    <a:pt x="18080" y="5287"/>
                  </a:lnTo>
                  <a:lnTo>
                    <a:pt x="17811" y="5354"/>
                  </a:lnTo>
                  <a:lnTo>
                    <a:pt x="17542" y="5455"/>
                  </a:lnTo>
                  <a:lnTo>
                    <a:pt x="17542" y="5421"/>
                  </a:lnTo>
                  <a:lnTo>
                    <a:pt x="17508" y="5388"/>
                  </a:lnTo>
                  <a:lnTo>
                    <a:pt x="17474" y="5388"/>
                  </a:lnTo>
                  <a:lnTo>
                    <a:pt x="17441" y="5354"/>
                  </a:lnTo>
                  <a:lnTo>
                    <a:pt x="17373" y="5354"/>
                  </a:lnTo>
                  <a:lnTo>
                    <a:pt x="14040" y="5556"/>
                  </a:lnTo>
                  <a:lnTo>
                    <a:pt x="12391" y="5691"/>
                  </a:lnTo>
                  <a:lnTo>
                    <a:pt x="10741" y="5859"/>
                  </a:lnTo>
                  <a:lnTo>
                    <a:pt x="9865" y="5926"/>
                  </a:lnTo>
                  <a:lnTo>
                    <a:pt x="10000" y="5657"/>
                  </a:lnTo>
                  <a:lnTo>
                    <a:pt x="10067" y="5320"/>
                  </a:lnTo>
                  <a:lnTo>
                    <a:pt x="10168" y="4714"/>
                  </a:lnTo>
                  <a:lnTo>
                    <a:pt x="10303" y="3940"/>
                  </a:lnTo>
                  <a:lnTo>
                    <a:pt x="10404" y="3166"/>
                  </a:lnTo>
                  <a:lnTo>
                    <a:pt x="10505" y="2391"/>
                  </a:lnTo>
                  <a:lnTo>
                    <a:pt x="10640" y="1583"/>
                  </a:lnTo>
                  <a:lnTo>
                    <a:pt x="10774" y="809"/>
                  </a:lnTo>
                  <a:lnTo>
                    <a:pt x="1090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77" name="Google Shape;777;p5"/>
            <p:cNvSpPr/>
            <p:nvPr/>
          </p:nvSpPr>
          <p:spPr>
            <a:xfrm>
              <a:off x="7126300" y="4418850"/>
              <a:ext cx="32850" cy="23575"/>
            </a:xfrm>
            <a:custGeom>
              <a:avLst/>
              <a:gdLst/>
              <a:ahLst/>
              <a:cxnLst/>
              <a:rect l="l" t="t" r="r" b="b"/>
              <a:pathLst>
                <a:path w="1314" h="943" extrusionOk="0">
                  <a:moveTo>
                    <a:pt x="943" y="0"/>
                  </a:moveTo>
                  <a:lnTo>
                    <a:pt x="471" y="169"/>
                  </a:lnTo>
                  <a:lnTo>
                    <a:pt x="236" y="236"/>
                  </a:lnTo>
                  <a:lnTo>
                    <a:pt x="168" y="270"/>
                  </a:lnTo>
                  <a:lnTo>
                    <a:pt x="101" y="270"/>
                  </a:lnTo>
                  <a:lnTo>
                    <a:pt x="101" y="236"/>
                  </a:lnTo>
                  <a:lnTo>
                    <a:pt x="34" y="236"/>
                  </a:lnTo>
                  <a:lnTo>
                    <a:pt x="34" y="270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67" y="404"/>
                  </a:lnTo>
                  <a:lnTo>
                    <a:pt x="101" y="404"/>
                  </a:lnTo>
                  <a:lnTo>
                    <a:pt x="168" y="438"/>
                  </a:lnTo>
                  <a:lnTo>
                    <a:pt x="269" y="438"/>
                  </a:lnTo>
                  <a:lnTo>
                    <a:pt x="572" y="404"/>
                  </a:lnTo>
                  <a:lnTo>
                    <a:pt x="875" y="303"/>
                  </a:lnTo>
                  <a:lnTo>
                    <a:pt x="909" y="472"/>
                  </a:lnTo>
                  <a:lnTo>
                    <a:pt x="976" y="606"/>
                  </a:lnTo>
                  <a:lnTo>
                    <a:pt x="875" y="606"/>
                  </a:lnTo>
                  <a:lnTo>
                    <a:pt x="808" y="674"/>
                  </a:lnTo>
                  <a:lnTo>
                    <a:pt x="640" y="741"/>
                  </a:lnTo>
                  <a:lnTo>
                    <a:pt x="572" y="775"/>
                  </a:lnTo>
                  <a:lnTo>
                    <a:pt x="539" y="775"/>
                  </a:lnTo>
                  <a:lnTo>
                    <a:pt x="572" y="741"/>
                  </a:lnTo>
                  <a:lnTo>
                    <a:pt x="707" y="674"/>
                  </a:lnTo>
                  <a:lnTo>
                    <a:pt x="842" y="573"/>
                  </a:lnTo>
                  <a:lnTo>
                    <a:pt x="842" y="539"/>
                  </a:lnTo>
                  <a:lnTo>
                    <a:pt x="842" y="505"/>
                  </a:lnTo>
                  <a:lnTo>
                    <a:pt x="808" y="472"/>
                  </a:lnTo>
                  <a:lnTo>
                    <a:pt x="741" y="438"/>
                  </a:lnTo>
                  <a:lnTo>
                    <a:pt x="572" y="539"/>
                  </a:lnTo>
                  <a:lnTo>
                    <a:pt x="370" y="640"/>
                  </a:lnTo>
                  <a:lnTo>
                    <a:pt x="269" y="741"/>
                  </a:lnTo>
                  <a:lnTo>
                    <a:pt x="236" y="775"/>
                  </a:lnTo>
                  <a:lnTo>
                    <a:pt x="269" y="842"/>
                  </a:lnTo>
                  <a:lnTo>
                    <a:pt x="303" y="876"/>
                  </a:lnTo>
                  <a:lnTo>
                    <a:pt x="337" y="876"/>
                  </a:lnTo>
                  <a:lnTo>
                    <a:pt x="438" y="808"/>
                  </a:lnTo>
                  <a:lnTo>
                    <a:pt x="438" y="876"/>
                  </a:lnTo>
                  <a:lnTo>
                    <a:pt x="471" y="909"/>
                  </a:lnTo>
                  <a:lnTo>
                    <a:pt x="539" y="943"/>
                  </a:lnTo>
                  <a:lnTo>
                    <a:pt x="707" y="909"/>
                  </a:lnTo>
                  <a:lnTo>
                    <a:pt x="875" y="808"/>
                  </a:lnTo>
                  <a:lnTo>
                    <a:pt x="976" y="741"/>
                  </a:lnTo>
                  <a:lnTo>
                    <a:pt x="1044" y="674"/>
                  </a:lnTo>
                  <a:lnTo>
                    <a:pt x="1111" y="741"/>
                  </a:lnTo>
                  <a:lnTo>
                    <a:pt x="1212" y="741"/>
                  </a:lnTo>
                  <a:lnTo>
                    <a:pt x="1279" y="707"/>
                  </a:lnTo>
                  <a:lnTo>
                    <a:pt x="1313" y="640"/>
                  </a:lnTo>
                  <a:lnTo>
                    <a:pt x="1279" y="573"/>
                  </a:lnTo>
                  <a:lnTo>
                    <a:pt x="1246" y="505"/>
                  </a:lnTo>
                  <a:lnTo>
                    <a:pt x="1145" y="303"/>
                  </a:lnTo>
                  <a:lnTo>
                    <a:pt x="1111" y="135"/>
                  </a:lnTo>
                  <a:lnTo>
                    <a:pt x="1111" y="68"/>
                  </a:lnTo>
                  <a:lnTo>
                    <a:pt x="107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78" name="Google Shape;778;p5"/>
            <p:cNvSpPr/>
            <p:nvPr/>
          </p:nvSpPr>
          <p:spPr>
            <a:xfrm>
              <a:off x="7000875" y="3964325"/>
              <a:ext cx="17700" cy="17700"/>
            </a:xfrm>
            <a:custGeom>
              <a:avLst/>
              <a:gdLst/>
              <a:ahLst/>
              <a:cxnLst/>
              <a:rect l="l" t="t" r="r" b="b"/>
              <a:pathLst>
                <a:path w="708" h="708" extrusionOk="0">
                  <a:moveTo>
                    <a:pt x="438" y="203"/>
                  </a:moveTo>
                  <a:lnTo>
                    <a:pt x="506" y="236"/>
                  </a:lnTo>
                  <a:lnTo>
                    <a:pt x="539" y="304"/>
                  </a:lnTo>
                  <a:lnTo>
                    <a:pt x="539" y="405"/>
                  </a:lnTo>
                  <a:lnTo>
                    <a:pt x="506" y="472"/>
                  </a:lnTo>
                  <a:lnTo>
                    <a:pt x="438" y="539"/>
                  </a:lnTo>
                  <a:lnTo>
                    <a:pt x="270" y="539"/>
                  </a:lnTo>
                  <a:lnTo>
                    <a:pt x="203" y="506"/>
                  </a:lnTo>
                  <a:lnTo>
                    <a:pt x="169" y="405"/>
                  </a:lnTo>
                  <a:lnTo>
                    <a:pt x="236" y="304"/>
                  </a:lnTo>
                  <a:lnTo>
                    <a:pt x="270" y="270"/>
                  </a:lnTo>
                  <a:lnTo>
                    <a:pt x="337" y="236"/>
                  </a:lnTo>
                  <a:lnTo>
                    <a:pt x="371" y="203"/>
                  </a:lnTo>
                  <a:close/>
                  <a:moveTo>
                    <a:pt x="337" y="1"/>
                  </a:moveTo>
                  <a:lnTo>
                    <a:pt x="270" y="34"/>
                  </a:lnTo>
                  <a:lnTo>
                    <a:pt x="203" y="68"/>
                  </a:lnTo>
                  <a:lnTo>
                    <a:pt x="135" y="135"/>
                  </a:lnTo>
                  <a:lnTo>
                    <a:pt x="102" y="203"/>
                  </a:lnTo>
                  <a:lnTo>
                    <a:pt x="102" y="236"/>
                  </a:lnTo>
                  <a:lnTo>
                    <a:pt x="34" y="337"/>
                  </a:lnTo>
                  <a:lnTo>
                    <a:pt x="1" y="438"/>
                  </a:lnTo>
                  <a:lnTo>
                    <a:pt x="34" y="539"/>
                  </a:lnTo>
                  <a:lnTo>
                    <a:pt x="68" y="607"/>
                  </a:lnTo>
                  <a:lnTo>
                    <a:pt x="135" y="674"/>
                  </a:lnTo>
                  <a:lnTo>
                    <a:pt x="203" y="708"/>
                  </a:lnTo>
                  <a:lnTo>
                    <a:pt x="371" y="708"/>
                  </a:lnTo>
                  <a:lnTo>
                    <a:pt x="506" y="674"/>
                  </a:lnTo>
                  <a:lnTo>
                    <a:pt x="607" y="640"/>
                  </a:lnTo>
                  <a:lnTo>
                    <a:pt x="640" y="573"/>
                  </a:lnTo>
                  <a:lnTo>
                    <a:pt x="708" y="438"/>
                  </a:lnTo>
                  <a:lnTo>
                    <a:pt x="708" y="270"/>
                  </a:lnTo>
                  <a:lnTo>
                    <a:pt x="674" y="169"/>
                  </a:lnTo>
                  <a:lnTo>
                    <a:pt x="640" y="102"/>
                  </a:lnTo>
                  <a:lnTo>
                    <a:pt x="573" y="68"/>
                  </a:lnTo>
                  <a:lnTo>
                    <a:pt x="506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79" name="Google Shape;779;p5"/>
            <p:cNvSpPr/>
            <p:nvPr/>
          </p:nvSpPr>
          <p:spPr>
            <a:xfrm>
              <a:off x="7124600" y="4429775"/>
              <a:ext cx="8450" cy="15175"/>
            </a:xfrm>
            <a:custGeom>
              <a:avLst/>
              <a:gdLst/>
              <a:ahLst/>
              <a:cxnLst/>
              <a:rect l="l" t="t" r="r" b="b"/>
              <a:pathLst>
                <a:path w="338" h="607" extrusionOk="0">
                  <a:moveTo>
                    <a:pt x="34" y="1"/>
                  </a:moveTo>
                  <a:lnTo>
                    <a:pt x="1" y="35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34" y="540"/>
                  </a:lnTo>
                  <a:lnTo>
                    <a:pt x="102" y="607"/>
                  </a:lnTo>
                  <a:lnTo>
                    <a:pt x="304" y="607"/>
                  </a:lnTo>
                  <a:lnTo>
                    <a:pt x="337" y="540"/>
                  </a:lnTo>
                  <a:lnTo>
                    <a:pt x="337" y="472"/>
                  </a:lnTo>
                  <a:lnTo>
                    <a:pt x="270" y="405"/>
                  </a:lnTo>
                  <a:lnTo>
                    <a:pt x="236" y="405"/>
                  </a:lnTo>
                  <a:lnTo>
                    <a:pt x="203" y="169"/>
                  </a:lnTo>
                  <a:lnTo>
                    <a:pt x="135" y="102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80" name="Google Shape;780;p5"/>
            <p:cNvSpPr/>
            <p:nvPr/>
          </p:nvSpPr>
          <p:spPr>
            <a:xfrm>
              <a:off x="6900725" y="2972800"/>
              <a:ext cx="58925" cy="9275"/>
            </a:xfrm>
            <a:custGeom>
              <a:avLst/>
              <a:gdLst/>
              <a:ahLst/>
              <a:cxnLst/>
              <a:rect l="l" t="t" r="r" b="b"/>
              <a:pathLst>
                <a:path w="2357" h="371" extrusionOk="0">
                  <a:moveTo>
                    <a:pt x="1448" y="1"/>
                  </a:moveTo>
                  <a:lnTo>
                    <a:pt x="741" y="34"/>
                  </a:lnTo>
                  <a:lnTo>
                    <a:pt x="370" y="68"/>
                  </a:lnTo>
                  <a:lnTo>
                    <a:pt x="34" y="135"/>
                  </a:lnTo>
                  <a:lnTo>
                    <a:pt x="0" y="169"/>
                  </a:lnTo>
                  <a:lnTo>
                    <a:pt x="34" y="169"/>
                  </a:lnTo>
                  <a:lnTo>
                    <a:pt x="303" y="203"/>
                  </a:lnTo>
                  <a:lnTo>
                    <a:pt x="606" y="203"/>
                  </a:lnTo>
                  <a:lnTo>
                    <a:pt x="1178" y="169"/>
                  </a:lnTo>
                  <a:lnTo>
                    <a:pt x="1448" y="169"/>
                  </a:lnTo>
                  <a:lnTo>
                    <a:pt x="1717" y="203"/>
                  </a:lnTo>
                  <a:lnTo>
                    <a:pt x="1986" y="236"/>
                  </a:lnTo>
                  <a:lnTo>
                    <a:pt x="2256" y="371"/>
                  </a:lnTo>
                  <a:lnTo>
                    <a:pt x="2323" y="371"/>
                  </a:lnTo>
                  <a:lnTo>
                    <a:pt x="2357" y="337"/>
                  </a:lnTo>
                  <a:lnTo>
                    <a:pt x="2357" y="304"/>
                  </a:lnTo>
                  <a:lnTo>
                    <a:pt x="2357" y="236"/>
                  </a:lnTo>
                  <a:lnTo>
                    <a:pt x="2256" y="169"/>
                  </a:lnTo>
                  <a:lnTo>
                    <a:pt x="2155" y="102"/>
                  </a:lnTo>
                  <a:lnTo>
                    <a:pt x="1919" y="34"/>
                  </a:lnTo>
                  <a:lnTo>
                    <a:pt x="168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81" name="Google Shape;781;p5"/>
            <p:cNvSpPr/>
            <p:nvPr/>
          </p:nvSpPr>
          <p:spPr>
            <a:xfrm>
              <a:off x="6748375" y="3072975"/>
              <a:ext cx="106900" cy="36200"/>
            </a:xfrm>
            <a:custGeom>
              <a:avLst/>
              <a:gdLst/>
              <a:ahLst/>
              <a:cxnLst/>
              <a:rect l="l" t="t" r="r" b="b"/>
              <a:pathLst>
                <a:path w="4276" h="1448" extrusionOk="0">
                  <a:moveTo>
                    <a:pt x="4108" y="0"/>
                  </a:moveTo>
                  <a:lnTo>
                    <a:pt x="3872" y="67"/>
                  </a:lnTo>
                  <a:lnTo>
                    <a:pt x="3502" y="168"/>
                  </a:lnTo>
                  <a:lnTo>
                    <a:pt x="3131" y="303"/>
                  </a:lnTo>
                  <a:lnTo>
                    <a:pt x="2424" y="539"/>
                  </a:lnTo>
                  <a:lnTo>
                    <a:pt x="1212" y="943"/>
                  </a:lnTo>
                  <a:lnTo>
                    <a:pt x="606" y="1145"/>
                  </a:lnTo>
                  <a:lnTo>
                    <a:pt x="34" y="1380"/>
                  </a:lnTo>
                  <a:lnTo>
                    <a:pt x="0" y="1414"/>
                  </a:lnTo>
                  <a:lnTo>
                    <a:pt x="0" y="1448"/>
                  </a:lnTo>
                  <a:lnTo>
                    <a:pt x="34" y="1448"/>
                  </a:lnTo>
                  <a:lnTo>
                    <a:pt x="606" y="1347"/>
                  </a:lnTo>
                  <a:lnTo>
                    <a:pt x="1145" y="1178"/>
                  </a:lnTo>
                  <a:lnTo>
                    <a:pt x="2222" y="842"/>
                  </a:lnTo>
                  <a:lnTo>
                    <a:pt x="3266" y="539"/>
                  </a:lnTo>
                  <a:lnTo>
                    <a:pt x="3805" y="337"/>
                  </a:lnTo>
                  <a:lnTo>
                    <a:pt x="4040" y="236"/>
                  </a:lnTo>
                  <a:lnTo>
                    <a:pt x="4242" y="101"/>
                  </a:lnTo>
                  <a:lnTo>
                    <a:pt x="4276" y="67"/>
                  </a:lnTo>
                  <a:lnTo>
                    <a:pt x="4242" y="34"/>
                  </a:lnTo>
                  <a:lnTo>
                    <a:pt x="417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82" name="Google Shape;782;p5"/>
            <p:cNvSpPr/>
            <p:nvPr/>
          </p:nvSpPr>
          <p:spPr>
            <a:xfrm>
              <a:off x="7065675" y="3940750"/>
              <a:ext cx="53075" cy="20225"/>
            </a:xfrm>
            <a:custGeom>
              <a:avLst/>
              <a:gdLst/>
              <a:ahLst/>
              <a:cxnLst/>
              <a:rect l="l" t="t" r="r" b="b"/>
              <a:pathLst>
                <a:path w="2123" h="809" extrusionOk="0">
                  <a:moveTo>
                    <a:pt x="1920" y="1"/>
                  </a:moveTo>
                  <a:lnTo>
                    <a:pt x="1853" y="34"/>
                  </a:lnTo>
                  <a:lnTo>
                    <a:pt x="1617" y="102"/>
                  </a:lnTo>
                  <a:lnTo>
                    <a:pt x="1381" y="169"/>
                  </a:lnTo>
                  <a:lnTo>
                    <a:pt x="944" y="270"/>
                  </a:lnTo>
                  <a:lnTo>
                    <a:pt x="472" y="371"/>
                  </a:lnTo>
                  <a:lnTo>
                    <a:pt x="270" y="472"/>
                  </a:lnTo>
                  <a:lnTo>
                    <a:pt x="35" y="573"/>
                  </a:lnTo>
                  <a:lnTo>
                    <a:pt x="1" y="674"/>
                  </a:lnTo>
                  <a:lnTo>
                    <a:pt x="1" y="741"/>
                  </a:lnTo>
                  <a:lnTo>
                    <a:pt x="68" y="809"/>
                  </a:lnTo>
                  <a:lnTo>
                    <a:pt x="136" y="809"/>
                  </a:lnTo>
                  <a:lnTo>
                    <a:pt x="1112" y="640"/>
                  </a:lnTo>
                  <a:lnTo>
                    <a:pt x="1583" y="506"/>
                  </a:lnTo>
                  <a:lnTo>
                    <a:pt x="2021" y="337"/>
                  </a:lnTo>
                  <a:lnTo>
                    <a:pt x="2088" y="304"/>
                  </a:lnTo>
                  <a:lnTo>
                    <a:pt x="2122" y="236"/>
                  </a:lnTo>
                  <a:lnTo>
                    <a:pt x="2122" y="169"/>
                  </a:lnTo>
                  <a:lnTo>
                    <a:pt x="2088" y="102"/>
                  </a:lnTo>
                  <a:lnTo>
                    <a:pt x="2055" y="68"/>
                  </a:lnTo>
                  <a:lnTo>
                    <a:pt x="1987" y="34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83" name="Google Shape;783;p5"/>
            <p:cNvSpPr/>
            <p:nvPr/>
          </p:nvSpPr>
          <p:spPr>
            <a:xfrm>
              <a:off x="4645800" y="3178175"/>
              <a:ext cx="64825" cy="42100"/>
            </a:xfrm>
            <a:custGeom>
              <a:avLst/>
              <a:gdLst/>
              <a:ahLst/>
              <a:cxnLst/>
              <a:rect l="l" t="t" r="r" b="b"/>
              <a:pathLst>
                <a:path w="2593" h="1684" extrusionOk="0">
                  <a:moveTo>
                    <a:pt x="2222" y="304"/>
                  </a:moveTo>
                  <a:lnTo>
                    <a:pt x="2290" y="910"/>
                  </a:lnTo>
                  <a:lnTo>
                    <a:pt x="2357" y="1381"/>
                  </a:lnTo>
                  <a:lnTo>
                    <a:pt x="2121" y="1347"/>
                  </a:lnTo>
                  <a:lnTo>
                    <a:pt x="1886" y="1347"/>
                  </a:lnTo>
                  <a:lnTo>
                    <a:pt x="1414" y="1381"/>
                  </a:lnTo>
                  <a:lnTo>
                    <a:pt x="808" y="1381"/>
                  </a:lnTo>
                  <a:lnTo>
                    <a:pt x="539" y="1415"/>
                  </a:lnTo>
                  <a:lnTo>
                    <a:pt x="270" y="1482"/>
                  </a:lnTo>
                  <a:lnTo>
                    <a:pt x="236" y="876"/>
                  </a:lnTo>
                  <a:lnTo>
                    <a:pt x="202" y="573"/>
                  </a:lnTo>
                  <a:lnTo>
                    <a:pt x="202" y="438"/>
                  </a:lnTo>
                  <a:lnTo>
                    <a:pt x="169" y="304"/>
                  </a:lnTo>
                  <a:lnTo>
                    <a:pt x="404" y="371"/>
                  </a:lnTo>
                  <a:lnTo>
                    <a:pt x="674" y="405"/>
                  </a:lnTo>
                  <a:lnTo>
                    <a:pt x="1684" y="405"/>
                  </a:lnTo>
                  <a:lnTo>
                    <a:pt x="1953" y="371"/>
                  </a:lnTo>
                  <a:lnTo>
                    <a:pt x="2222" y="304"/>
                  </a:lnTo>
                  <a:close/>
                  <a:moveTo>
                    <a:pt x="2256" y="1"/>
                  </a:moveTo>
                  <a:lnTo>
                    <a:pt x="2222" y="34"/>
                  </a:lnTo>
                  <a:lnTo>
                    <a:pt x="2222" y="68"/>
                  </a:lnTo>
                  <a:lnTo>
                    <a:pt x="2222" y="169"/>
                  </a:lnTo>
                  <a:lnTo>
                    <a:pt x="1785" y="169"/>
                  </a:lnTo>
                  <a:lnTo>
                    <a:pt x="1347" y="203"/>
                  </a:lnTo>
                  <a:lnTo>
                    <a:pt x="438" y="203"/>
                  </a:lnTo>
                  <a:lnTo>
                    <a:pt x="135" y="236"/>
                  </a:lnTo>
                  <a:lnTo>
                    <a:pt x="101" y="236"/>
                  </a:lnTo>
                  <a:lnTo>
                    <a:pt x="68" y="270"/>
                  </a:lnTo>
                  <a:lnTo>
                    <a:pt x="34" y="371"/>
                  </a:lnTo>
                  <a:lnTo>
                    <a:pt x="0" y="506"/>
                  </a:lnTo>
                  <a:lnTo>
                    <a:pt x="34" y="775"/>
                  </a:lnTo>
                  <a:lnTo>
                    <a:pt x="34" y="1549"/>
                  </a:lnTo>
                  <a:lnTo>
                    <a:pt x="68" y="1617"/>
                  </a:lnTo>
                  <a:lnTo>
                    <a:pt x="135" y="1650"/>
                  </a:lnTo>
                  <a:lnTo>
                    <a:pt x="202" y="1617"/>
                  </a:lnTo>
                  <a:lnTo>
                    <a:pt x="236" y="1583"/>
                  </a:lnTo>
                  <a:lnTo>
                    <a:pt x="505" y="1617"/>
                  </a:lnTo>
                  <a:lnTo>
                    <a:pt x="741" y="1617"/>
                  </a:lnTo>
                  <a:lnTo>
                    <a:pt x="1246" y="1583"/>
                  </a:lnTo>
                  <a:lnTo>
                    <a:pt x="1818" y="1583"/>
                  </a:lnTo>
                  <a:lnTo>
                    <a:pt x="2121" y="1549"/>
                  </a:lnTo>
                  <a:lnTo>
                    <a:pt x="2391" y="1482"/>
                  </a:lnTo>
                  <a:lnTo>
                    <a:pt x="2458" y="1684"/>
                  </a:lnTo>
                  <a:lnTo>
                    <a:pt x="2525" y="1684"/>
                  </a:lnTo>
                  <a:lnTo>
                    <a:pt x="2559" y="1650"/>
                  </a:lnTo>
                  <a:lnTo>
                    <a:pt x="2593" y="1482"/>
                  </a:lnTo>
                  <a:lnTo>
                    <a:pt x="2559" y="1280"/>
                  </a:lnTo>
                  <a:lnTo>
                    <a:pt x="2492" y="910"/>
                  </a:lnTo>
                  <a:lnTo>
                    <a:pt x="2391" y="270"/>
                  </a:lnTo>
                  <a:lnTo>
                    <a:pt x="2424" y="236"/>
                  </a:lnTo>
                  <a:lnTo>
                    <a:pt x="2424" y="203"/>
                  </a:lnTo>
                  <a:lnTo>
                    <a:pt x="2391" y="169"/>
                  </a:lnTo>
                  <a:lnTo>
                    <a:pt x="2357" y="169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84" name="Google Shape;784;p5"/>
            <p:cNvSpPr/>
            <p:nvPr/>
          </p:nvSpPr>
          <p:spPr>
            <a:xfrm>
              <a:off x="6748375" y="3108325"/>
              <a:ext cx="73250" cy="25275"/>
            </a:xfrm>
            <a:custGeom>
              <a:avLst/>
              <a:gdLst/>
              <a:ahLst/>
              <a:cxnLst/>
              <a:rect l="l" t="t" r="r" b="b"/>
              <a:pathLst>
                <a:path w="2930" h="1011" extrusionOk="0">
                  <a:moveTo>
                    <a:pt x="2862" y="0"/>
                  </a:moveTo>
                  <a:lnTo>
                    <a:pt x="2492" y="67"/>
                  </a:lnTo>
                  <a:lnTo>
                    <a:pt x="2121" y="168"/>
                  </a:lnTo>
                  <a:lnTo>
                    <a:pt x="1414" y="404"/>
                  </a:lnTo>
                  <a:lnTo>
                    <a:pt x="707" y="640"/>
                  </a:lnTo>
                  <a:lnTo>
                    <a:pt x="337" y="774"/>
                  </a:lnTo>
                  <a:lnTo>
                    <a:pt x="34" y="976"/>
                  </a:lnTo>
                  <a:lnTo>
                    <a:pt x="0" y="1010"/>
                  </a:lnTo>
                  <a:lnTo>
                    <a:pt x="34" y="1010"/>
                  </a:lnTo>
                  <a:lnTo>
                    <a:pt x="404" y="943"/>
                  </a:lnTo>
                  <a:lnTo>
                    <a:pt x="774" y="842"/>
                  </a:lnTo>
                  <a:lnTo>
                    <a:pt x="1448" y="572"/>
                  </a:lnTo>
                  <a:lnTo>
                    <a:pt x="2189" y="370"/>
                  </a:lnTo>
                  <a:lnTo>
                    <a:pt x="2559" y="269"/>
                  </a:lnTo>
                  <a:lnTo>
                    <a:pt x="2896" y="135"/>
                  </a:lnTo>
                  <a:lnTo>
                    <a:pt x="2896" y="101"/>
                  </a:lnTo>
                  <a:lnTo>
                    <a:pt x="2929" y="67"/>
                  </a:lnTo>
                  <a:lnTo>
                    <a:pt x="2896" y="34"/>
                  </a:lnTo>
                  <a:lnTo>
                    <a:pt x="286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85" name="Google Shape;785;p5"/>
            <p:cNvSpPr/>
            <p:nvPr/>
          </p:nvSpPr>
          <p:spPr>
            <a:xfrm>
              <a:off x="6743325" y="3060350"/>
              <a:ext cx="93450" cy="21900"/>
            </a:xfrm>
            <a:custGeom>
              <a:avLst/>
              <a:gdLst/>
              <a:ahLst/>
              <a:cxnLst/>
              <a:rect l="l" t="t" r="r" b="b"/>
              <a:pathLst>
                <a:path w="3738" h="876" extrusionOk="0">
                  <a:moveTo>
                    <a:pt x="3266" y="0"/>
                  </a:moveTo>
                  <a:lnTo>
                    <a:pt x="3098" y="34"/>
                  </a:lnTo>
                  <a:lnTo>
                    <a:pt x="2795" y="168"/>
                  </a:lnTo>
                  <a:lnTo>
                    <a:pt x="2492" y="269"/>
                  </a:lnTo>
                  <a:lnTo>
                    <a:pt x="1886" y="471"/>
                  </a:lnTo>
                  <a:lnTo>
                    <a:pt x="1280" y="572"/>
                  </a:lnTo>
                  <a:lnTo>
                    <a:pt x="34" y="741"/>
                  </a:lnTo>
                  <a:lnTo>
                    <a:pt x="0" y="774"/>
                  </a:lnTo>
                  <a:lnTo>
                    <a:pt x="34" y="808"/>
                  </a:lnTo>
                  <a:lnTo>
                    <a:pt x="269" y="842"/>
                  </a:lnTo>
                  <a:lnTo>
                    <a:pt x="505" y="875"/>
                  </a:lnTo>
                  <a:lnTo>
                    <a:pt x="976" y="875"/>
                  </a:lnTo>
                  <a:lnTo>
                    <a:pt x="1414" y="774"/>
                  </a:lnTo>
                  <a:lnTo>
                    <a:pt x="1886" y="640"/>
                  </a:lnTo>
                  <a:lnTo>
                    <a:pt x="2761" y="337"/>
                  </a:lnTo>
                  <a:lnTo>
                    <a:pt x="3232" y="236"/>
                  </a:lnTo>
                  <a:lnTo>
                    <a:pt x="3704" y="202"/>
                  </a:lnTo>
                  <a:lnTo>
                    <a:pt x="3737" y="168"/>
                  </a:lnTo>
                  <a:lnTo>
                    <a:pt x="3737" y="135"/>
                  </a:lnTo>
                  <a:lnTo>
                    <a:pt x="3704" y="101"/>
                  </a:lnTo>
                  <a:lnTo>
                    <a:pt x="3569" y="34"/>
                  </a:lnTo>
                  <a:lnTo>
                    <a:pt x="34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86" name="Google Shape;786;p5"/>
            <p:cNvSpPr/>
            <p:nvPr/>
          </p:nvSpPr>
          <p:spPr>
            <a:xfrm>
              <a:off x="7182675" y="4392750"/>
              <a:ext cx="76625" cy="40425"/>
            </a:xfrm>
            <a:custGeom>
              <a:avLst/>
              <a:gdLst/>
              <a:ahLst/>
              <a:cxnLst/>
              <a:rect l="l" t="t" r="r" b="b"/>
              <a:pathLst>
                <a:path w="3065" h="1617" extrusionOk="0">
                  <a:moveTo>
                    <a:pt x="2896" y="1"/>
                  </a:moveTo>
                  <a:lnTo>
                    <a:pt x="1482" y="371"/>
                  </a:lnTo>
                  <a:lnTo>
                    <a:pt x="68" y="809"/>
                  </a:lnTo>
                  <a:lnTo>
                    <a:pt x="1" y="842"/>
                  </a:lnTo>
                  <a:lnTo>
                    <a:pt x="1" y="910"/>
                  </a:lnTo>
                  <a:lnTo>
                    <a:pt x="35" y="977"/>
                  </a:lnTo>
                  <a:lnTo>
                    <a:pt x="102" y="977"/>
                  </a:lnTo>
                  <a:lnTo>
                    <a:pt x="775" y="842"/>
                  </a:lnTo>
                  <a:lnTo>
                    <a:pt x="1449" y="674"/>
                  </a:lnTo>
                  <a:lnTo>
                    <a:pt x="2762" y="304"/>
                  </a:lnTo>
                  <a:lnTo>
                    <a:pt x="2762" y="405"/>
                  </a:lnTo>
                  <a:lnTo>
                    <a:pt x="2762" y="506"/>
                  </a:lnTo>
                  <a:lnTo>
                    <a:pt x="2728" y="607"/>
                  </a:lnTo>
                  <a:lnTo>
                    <a:pt x="2694" y="708"/>
                  </a:lnTo>
                  <a:lnTo>
                    <a:pt x="2526" y="842"/>
                  </a:lnTo>
                  <a:lnTo>
                    <a:pt x="2290" y="977"/>
                  </a:lnTo>
                  <a:lnTo>
                    <a:pt x="2021" y="1078"/>
                  </a:lnTo>
                  <a:lnTo>
                    <a:pt x="1785" y="1145"/>
                  </a:lnTo>
                  <a:lnTo>
                    <a:pt x="1348" y="1246"/>
                  </a:lnTo>
                  <a:lnTo>
                    <a:pt x="573" y="1381"/>
                  </a:lnTo>
                  <a:lnTo>
                    <a:pt x="439" y="1347"/>
                  </a:lnTo>
                  <a:lnTo>
                    <a:pt x="338" y="1280"/>
                  </a:lnTo>
                  <a:lnTo>
                    <a:pt x="237" y="1213"/>
                  </a:lnTo>
                  <a:lnTo>
                    <a:pt x="136" y="1145"/>
                  </a:lnTo>
                  <a:lnTo>
                    <a:pt x="102" y="1179"/>
                  </a:lnTo>
                  <a:lnTo>
                    <a:pt x="136" y="1280"/>
                  </a:lnTo>
                  <a:lnTo>
                    <a:pt x="169" y="1381"/>
                  </a:lnTo>
                  <a:lnTo>
                    <a:pt x="304" y="1583"/>
                  </a:lnTo>
                  <a:lnTo>
                    <a:pt x="371" y="1617"/>
                  </a:lnTo>
                  <a:lnTo>
                    <a:pt x="439" y="1617"/>
                  </a:lnTo>
                  <a:lnTo>
                    <a:pt x="1550" y="1448"/>
                  </a:lnTo>
                  <a:lnTo>
                    <a:pt x="2088" y="1314"/>
                  </a:lnTo>
                  <a:lnTo>
                    <a:pt x="2358" y="1213"/>
                  </a:lnTo>
                  <a:lnTo>
                    <a:pt x="2627" y="1112"/>
                  </a:lnTo>
                  <a:lnTo>
                    <a:pt x="2728" y="1044"/>
                  </a:lnTo>
                  <a:lnTo>
                    <a:pt x="2795" y="943"/>
                  </a:lnTo>
                  <a:lnTo>
                    <a:pt x="2930" y="741"/>
                  </a:lnTo>
                  <a:lnTo>
                    <a:pt x="2997" y="472"/>
                  </a:lnTo>
                  <a:lnTo>
                    <a:pt x="2997" y="337"/>
                  </a:lnTo>
                  <a:lnTo>
                    <a:pt x="2964" y="236"/>
                  </a:lnTo>
                  <a:lnTo>
                    <a:pt x="3031" y="203"/>
                  </a:lnTo>
                  <a:lnTo>
                    <a:pt x="3065" y="169"/>
                  </a:lnTo>
                  <a:lnTo>
                    <a:pt x="3065" y="68"/>
                  </a:lnTo>
                  <a:lnTo>
                    <a:pt x="299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87" name="Google Shape;787;p5"/>
            <p:cNvSpPr/>
            <p:nvPr/>
          </p:nvSpPr>
          <p:spPr>
            <a:xfrm>
              <a:off x="6135600" y="2891150"/>
              <a:ext cx="26975" cy="145650"/>
            </a:xfrm>
            <a:custGeom>
              <a:avLst/>
              <a:gdLst/>
              <a:ahLst/>
              <a:cxnLst/>
              <a:rect l="l" t="t" r="r" b="b"/>
              <a:pathLst>
                <a:path w="1079" h="5826" extrusionOk="0">
                  <a:moveTo>
                    <a:pt x="842" y="1"/>
                  </a:moveTo>
                  <a:lnTo>
                    <a:pt x="405" y="2896"/>
                  </a:lnTo>
                  <a:lnTo>
                    <a:pt x="135" y="4479"/>
                  </a:lnTo>
                  <a:lnTo>
                    <a:pt x="34" y="5152"/>
                  </a:lnTo>
                  <a:lnTo>
                    <a:pt x="1" y="5489"/>
                  </a:lnTo>
                  <a:lnTo>
                    <a:pt x="34" y="5792"/>
                  </a:lnTo>
                  <a:lnTo>
                    <a:pt x="68" y="5825"/>
                  </a:lnTo>
                  <a:lnTo>
                    <a:pt x="203" y="5522"/>
                  </a:lnTo>
                  <a:lnTo>
                    <a:pt x="270" y="5186"/>
                  </a:lnTo>
                  <a:lnTo>
                    <a:pt x="371" y="4546"/>
                  </a:lnTo>
                  <a:lnTo>
                    <a:pt x="640" y="2964"/>
                  </a:lnTo>
                  <a:lnTo>
                    <a:pt x="107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88" name="Google Shape;788;p5"/>
            <p:cNvSpPr/>
            <p:nvPr/>
          </p:nvSpPr>
          <p:spPr>
            <a:xfrm>
              <a:off x="3843650" y="2891150"/>
              <a:ext cx="1028600" cy="388050"/>
            </a:xfrm>
            <a:custGeom>
              <a:avLst/>
              <a:gdLst/>
              <a:ahLst/>
              <a:cxnLst/>
              <a:rect l="l" t="t" r="r" b="b"/>
              <a:pathLst>
                <a:path w="41144" h="15522" extrusionOk="0">
                  <a:moveTo>
                    <a:pt x="40604" y="1"/>
                  </a:moveTo>
                  <a:lnTo>
                    <a:pt x="40705" y="2425"/>
                  </a:lnTo>
                  <a:lnTo>
                    <a:pt x="40773" y="4849"/>
                  </a:lnTo>
                  <a:lnTo>
                    <a:pt x="40806" y="7374"/>
                  </a:lnTo>
                  <a:lnTo>
                    <a:pt x="40806" y="9899"/>
                  </a:lnTo>
                  <a:lnTo>
                    <a:pt x="40773" y="11078"/>
                  </a:lnTo>
                  <a:lnTo>
                    <a:pt x="40705" y="12256"/>
                  </a:lnTo>
                  <a:lnTo>
                    <a:pt x="40705" y="12626"/>
                  </a:lnTo>
                  <a:lnTo>
                    <a:pt x="40638" y="12997"/>
                  </a:lnTo>
                  <a:lnTo>
                    <a:pt x="40604" y="13199"/>
                  </a:lnTo>
                  <a:lnTo>
                    <a:pt x="40503" y="13367"/>
                  </a:lnTo>
                  <a:lnTo>
                    <a:pt x="40369" y="13468"/>
                  </a:lnTo>
                  <a:lnTo>
                    <a:pt x="40200" y="13535"/>
                  </a:lnTo>
                  <a:lnTo>
                    <a:pt x="39998" y="13569"/>
                  </a:lnTo>
                  <a:lnTo>
                    <a:pt x="39830" y="13603"/>
                  </a:lnTo>
                  <a:lnTo>
                    <a:pt x="29629" y="13939"/>
                  </a:lnTo>
                  <a:lnTo>
                    <a:pt x="19461" y="14276"/>
                  </a:lnTo>
                  <a:lnTo>
                    <a:pt x="14276" y="14478"/>
                  </a:lnTo>
                  <a:lnTo>
                    <a:pt x="9091" y="14714"/>
                  </a:lnTo>
                  <a:lnTo>
                    <a:pt x="6499" y="14882"/>
                  </a:lnTo>
                  <a:lnTo>
                    <a:pt x="3940" y="15050"/>
                  </a:lnTo>
                  <a:lnTo>
                    <a:pt x="1179" y="15252"/>
                  </a:lnTo>
                  <a:lnTo>
                    <a:pt x="607" y="15286"/>
                  </a:lnTo>
                  <a:lnTo>
                    <a:pt x="304" y="15320"/>
                  </a:lnTo>
                  <a:lnTo>
                    <a:pt x="1" y="15286"/>
                  </a:lnTo>
                  <a:lnTo>
                    <a:pt x="1" y="15522"/>
                  </a:lnTo>
                  <a:lnTo>
                    <a:pt x="910" y="15522"/>
                  </a:lnTo>
                  <a:lnTo>
                    <a:pt x="3671" y="15320"/>
                  </a:lnTo>
                  <a:lnTo>
                    <a:pt x="6398" y="15118"/>
                  </a:lnTo>
                  <a:lnTo>
                    <a:pt x="9226" y="14949"/>
                  </a:lnTo>
                  <a:lnTo>
                    <a:pt x="12020" y="14815"/>
                  </a:lnTo>
                  <a:lnTo>
                    <a:pt x="17676" y="14579"/>
                  </a:lnTo>
                  <a:lnTo>
                    <a:pt x="23164" y="14377"/>
                  </a:lnTo>
                  <a:lnTo>
                    <a:pt x="28619" y="14209"/>
                  </a:lnTo>
                  <a:lnTo>
                    <a:pt x="39594" y="13872"/>
                  </a:lnTo>
                  <a:lnTo>
                    <a:pt x="39662" y="13939"/>
                  </a:lnTo>
                  <a:lnTo>
                    <a:pt x="39729" y="13973"/>
                  </a:lnTo>
                  <a:lnTo>
                    <a:pt x="39763" y="13939"/>
                  </a:lnTo>
                  <a:lnTo>
                    <a:pt x="39897" y="13906"/>
                  </a:lnTo>
                  <a:lnTo>
                    <a:pt x="40066" y="13872"/>
                  </a:lnTo>
                  <a:lnTo>
                    <a:pt x="40167" y="13872"/>
                  </a:lnTo>
                  <a:lnTo>
                    <a:pt x="40234" y="13838"/>
                  </a:lnTo>
                  <a:lnTo>
                    <a:pt x="40402" y="13805"/>
                  </a:lnTo>
                  <a:lnTo>
                    <a:pt x="40571" y="13737"/>
                  </a:lnTo>
                  <a:lnTo>
                    <a:pt x="40705" y="13636"/>
                  </a:lnTo>
                  <a:lnTo>
                    <a:pt x="40806" y="13468"/>
                  </a:lnTo>
                  <a:lnTo>
                    <a:pt x="40907" y="13232"/>
                  </a:lnTo>
                  <a:lnTo>
                    <a:pt x="40975" y="12997"/>
                  </a:lnTo>
                  <a:lnTo>
                    <a:pt x="41042" y="12458"/>
                  </a:lnTo>
                  <a:lnTo>
                    <a:pt x="41076" y="11414"/>
                  </a:lnTo>
                  <a:lnTo>
                    <a:pt x="41109" y="10000"/>
                  </a:lnTo>
                  <a:lnTo>
                    <a:pt x="41143" y="8586"/>
                  </a:lnTo>
                  <a:lnTo>
                    <a:pt x="41109" y="5758"/>
                  </a:lnTo>
                  <a:lnTo>
                    <a:pt x="41042" y="3065"/>
                  </a:lnTo>
                  <a:lnTo>
                    <a:pt x="40907" y="337"/>
                  </a:lnTo>
                  <a:lnTo>
                    <a:pt x="4090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89" name="Google Shape;789;p5"/>
            <p:cNvSpPr/>
            <p:nvPr/>
          </p:nvSpPr>
          <p:spPr>
            <a:xfrm>
              <a:off x="6583400" y="4932275"/>
              <a:ext cx="707875" cy="436025"/>
            </a:xfrm>
            <a:custGeom>
              <a:avLst/>
              <a:gdLst/>
              <a:ahLst/>
              <a:cxnLst/>
              <a:rect l="l" t="t" r="r" b="b"/>
              <a:pathLst>
                <a:path w="28315" h="17441" extrusionOk="0">
                  <a:moveTo>
                    <a:pt x="2929" y="1011"/>
                  </a:moveTo>
                  <a:lnTo>
                    <a:pt x="2997" y="1112"/>
                  </a:lnTo>
                  <a:lnTo>
                    <a:pt x="3064" y="1145"/>
                  </a:lnTo>
                  <a:lnTo>
                    <a:pt x="3098" y="1179"/>
                  </a:lnTo>
                  <a:lnTo>
                    <a:pt x="3199" y="1145"/>
                  </a:lnTo>
                  <a:lnTo>
                    <a:pt x="3199" y="1213"/>
                  </a:lnTo>
                  <a:lnTo>
                    <a:pt x="3232" y="1280"/>
                  </a:lnTo>
                  <a:lnTo>
                    <a:pt x="3232" y="1280"/>
                  </a:lnTo>
                  <a:lnTo>
                    <a:pt x="3098" y="1213"/>
                  </a:lnTo>
                  <a:lnTo>
                    <a:pt x="2997" y="1145"/>
                  </a:lnTo>
                  <a:lnTo>
                    <a:pt x="2929" y="1011"/>
                  </a:lnTo>
                  <a:close/>
                  <a:moveTo>
                    <a:pt x="2088" y="236"/>
                  </a:moveTo>
                  <a:lnTo>
                    <a:pt x="2492" y="304"/>
                  </a:lnTo>
                  <a:lnTo>
                    <a:pt x="2492" y="371"/>
                  </a:lnTo>
                  <a:lnTo>
                    <a:pt x="2458" y="472"/>
                  </a:lnTo>
                  <a:lnTo>
                    <a:pt x="2458" y="573"/>
                  </a:lnTo>
                  <a:lnTo>
                    <a:pt x="2492" y="842"/>
                  </a:lnTo>
                  <a:lnTo>
                    <a:pt x="2593" y="1044"/>
                  </a:lnTo>
                  <a:lnTo>
                    <a:pt x="2727" y="1246"/>
                  </a:lnTo>
                  <a:lnTo>
                    <a:pt x="2896" y="1415"/>
                  </a:lnTo>
                  <a:lnTo>
                    <a:pt x="2997" y="1482"/>
                  </a:lnTo>
                  <a:lnTo>
                    <a:pt x="3098" y="1550"/>
                  </a:lnTo>
                  <a:lnTo>
                    <a:pt x="3199" y="1550"/>
                  </a:lnTo>
                  <a:lnTo>
                    <a:pt x="3333" y="1583"/>
                  </a:lnTo>
                  <a:lnTo>
                    <a:pt x="3434" y="1550"/>
                  </a:lnTo>
                  <a:lnTo>
                    <a:pt x="3468" y="1516"/>
                  </a:lnTo>
                  <a:lnTo>
                    <a:pt x="3502" y="1482"/>
                  </a:lnTo>
                  <a:lnTo>
                    <a:pt x="3468" y="1886"/>
                  </a:lnTo>
                  <a:lnTo>
                    <a:pt x="3367" y="2257"/>
                  </a:lnTo>
                  <a:lnTo>
                    <a:pt x="3030" y="2156"/>
                  </a:lnTo>
                  <a:lnTo>
                    <a:pt x="2727" y="2055"/>
                  </a:lnTo>
                  <a:lnTo>
                    <a:pt x="2458" y="1853"/>
                  </a:lnTo>
                  <a:lnTo>
                    <a:pt x="2189" y="1617"/>
                  </a:lnTo>
                  <a:lnTo>
                    <a:pt x="2088" y="1482"/>
                  </a:lnTo>
                  <a:lnTo>
                    <a:pt x="1987" y="1314"/>
                  </a:lnTo>
                  <a:lnTo>
                    <a:pt x="1852" y="977"/>
                  </a:lnTo>
                  <a:lnTo>
                    <a:pt x="1751" y="640"/>
                  </a:lnTo>
                  <a:lnTo>
                    <a:pt x="1684" y="270"/>
                  </a:lnTo>
                  <a:lnTo>
                    <a:pt x="2088" y="236"/>
                  </a:lnTo>
                  <a:close/>
                  <a:moveTo>
                    <a:pt x="1583" y="304"/>
                  </a:moveTo>
                  <a:lnTo>
                    <a:pt x="1583" y="674"/>
                  </a:lnTo>
                  <a:lnTo>
                    <a:pt x="1650" y="1078"/>
                  </a:lnTo>
                  <a:lnTo>
                    <a:pt x="1818" y="1449"/>
                  </a:lnTo>
                  <a:lnTo>
                    <a:pt x="2020" y="1785"/>
                  </a:lnTo>
                  <a:lnTo>
                    <a:pt x="2290" y="2055"/>
                  </a:lnTo>
                  <a:lnTo>
                    <a:pt x="2626" y="2324"/>
                  </a:lnTo>
                  <a:lnTo>
                    <a:pt x="2761" y="2391"/>
                  </a:lnTo>
                  <a:lnTo>
                    <a:pt x="2929" y="2425"/>
                  </a:lnTo>
                  <a:lnTo>
                    <a:pt x="3232" y="2459"/>
                  </a:lnTo>
                  <a:lnTo>
                    <a:pt x="3064" y="2728"/>
                  </a:lnTo>
                  <a:lnTo>
                    <a:pt x="2896" y="2896"/>
                  </a:lnTo>
                  <a:lnTo>
                    <a:pt x="2727" y="2997"/>
                  </a:lnTo>
                  <a:lnTo>
                    <a:pt x="2525" y="3065"/>
                  </a:lnTo>
                  <a:lnTo>
                    <a:pt x="2290" y="3132"/>
                  </a:lnTo>
                  <a:lnTo>
                    <a:pt x="1987" y="3166"/>
                  </a:lnTo>
                  <a:lnTo>
                    <a:pt x="1785" y="3166"/>
                  </a:lnTo>
                  <a:lnTo>
                    <a:pt x="1684" y="3132"/>
                  </a:lnTo>
                  <a:lnTo>
                    <a:pt x="1650" y="3098"/>
                  </a:lnTo>
                  <a:lnTo>
                    <a:pt x="1616" y="3098"/>
                  </a:lnTo>
                  <a:lnTo>
                    <a:pt x="1616" y="3132"/>
                  </a:lnTo>
                  <a:lnTo>
                    <a:pt x="1616" y="3199"/>
                  </a:lnTo>
                  <a:lnTo>
                    <a:pt x="1650" y="3267"/>
                  </a:lnTo>
                  <a:lnTo>
                    <a:pt x="1751" y="3334"/>
                  </a:lnTo>
                  <a:lnTo>
                    <a:pt x="2189" y="3334"/>
                  </a:lnTo>
                  <a:lnTo>
                    <a:pt x="2525" y="3267"/>
                  </a:lnTo>
                  <a:lnTo>
                    <a:pt x="2525" y="3300"/>
                  </a:lnTo>
                  <a:lnTo>
                    <a:pt x="2694" y="3502"/>
                  </a:lnTo>
                  <a:lnTo>
                    <a:pt x="2896" y="3738"/>
                  </a:lnTo>
                  <a:lnTo>
                    <a:pt x="3367" y="4108"/>
                  </a:lnTo>
                  <a:lnTo>
                    <a:pt x="3771" y="4479"/>
                  </a:lnTo>
                  <a:lnTo>
                    <a:pt x="3973" y="4681"/>
                  </a:lnTo>
                  <a:lnTo>
                    <a:pt x="4141" y="4950"/>
                  </a:lnTo>
                  <a:lnTo>
                    <a:pt x="4276" y="5152"/>
                  </a:lnTo>
                  <a:lnTo>
                    <a:pt x="4444" y="5354"/>
                  </a:lnTo>
                  <a:lnTo>
                    <a:pt x="4781" y="5758"/>
                  </a:lnTo>
                  <a:lnTo>
                    <a:pt x="5185" y="6128"/>
                  </a:lnTo>
                  <a:lnTo>
                    <a:pt x="5589" y="6499"/>
                  </a:lnTo>
                  <a:lnTo>
                    <a:pt x="5421" y="6701"/>
                  </a:lnTo>
                  <a:lnTo>
                    <a:pt x="5252" y="6936"/>
                  </a:lnTo>
                  <a:lnTo>
                    <a:pt x="5118" y="7138"/>
                  </a:lnTo>
                  <a:lnTo>
                    <a:pt x="3300" y="5388"/>
                  </a:lnTo>
                  <a:lnTo>
                    <a:pt x="2424" y="4546"/>
                  </a:lnTo>
                  <a:lnTo>
                    <a:pt x="1953" y="4142"/>
                  </a:lnTo>
                  <a:lnTo>
                    <a:pt x="1482" y="3805"/>
                  </a:lnTo>
                  <a:lnTo>
                    <a:pt x="909" y="3469"/>
                  </a:lnTo>
                  <a:lnTo>
                    <a:pt x="674" y="3267"/>
                  </a:lnTo>
                  <a:lnTo>
                    <a:pt x="573" y="3132"/>
                  </a:lnTo>
                  <a:lnTo>
                    <a:pt x="472" y="2997"/>
                  </a:lnTo>
                  <a:lnTo>
                    <a:pt x="371" y="2829"/>
                  </a:lnTo>
                  <a:lnTo>
                    <a:pt x="337" y="2661"/>
                  </a:lnTo>
                  <a:lnTo>
                    <a:pt x="270" y="2290"/>
                  </a:lnTo>
                  <a:lnTo>
                    <a:pt x="270" y="1954"/>
                  </a:lnTo>
                  <a:lnTo>
                    <a:pt x="303" y="1583"/>
                  </a:lnTo>
                  <a:lnTo>
                    <a:pt x="371" y="1314"/>
                  </a:lnTo>
                  <a:lnTo>
                    <a:pt x="472" y="1078"/>
                  </a:lnTo>
                  <a:lnTo>
                    <a:pt x="606" y="876"/>
                  </a:lnTo>
                  <a:lnTo>
                    <a:pt x="775" y="708"/>
                  </a:lnTo>
                  <a:lnTo>
                    <a:pt x="943" y="573"/>
                  </a:lnTo>
                  <a:lnTo>
                    <a:pt x="1145" y="438"/>
                  </a:lnTo>
                  <a:lnTo>
                    <a:pt x="1347" y="337"/>
                  </a:lnTo>
                  <a:lnTo>
                    <a:pt x="1583" y="304"/>
                  </a:lnTo>
                  <a:close/>
                  <a:moveTo>
                    <a:pt x="21548" y="6701"/>
                  </a:moveTo>
                  <a:lnTo>
                    <a:pt x="21682" y="6903"/>
                  </a:lnTo>
                  <a:lnTo>
                    <a:pt x="21548" y="7037"/>
                  </a:lnTo>
                  <a:lnTo>
                    <a:pt x="21447" y="7206"/>
                  </a:lnTo>
                  <a:lnTo>
                    <a:pt x="21346" y="7071"/>
                  </a:lnTo>
                  <a:lnTo>
                    <a:pt x="21278" y="7004"/>
                  </a:lnTo>
                  <a:lnTo>
                    <a:pt x="21413" y="6869"/>
                  </a:lnTo>
                  <a:lnTo>
                    <a:pt x="21480" y="6802"/>
                  </a:lnTo>
                  <a:lnTo>
                    <a:pt x="21514" y="6734"/>
                  </a:lnTo>
                  <a:lnTo>
                    <a:pt x="21548" y="6701"/>
                  </a:lnTo>
                  <a:close/>
                  <a:moveTo>
                    <a:pt x="22086" y="7004"/>
                  </a:moveTo>
                  <a:lnTo>
                    <a:pt x="22288" y="7037"/>
                  </a:lnTo>
                  <a:lnTo>
                    <a:pt x="22490" y="7105"/>
                  </a:lnTo>
                  <a:lnTo>
                    <a:pt x="22692" y="7206"/>
                  </a:lnTo>
                  <a:lnTo>
                    <a:pt x="22894" y="7307"/>
                  </a:lnTo>
                  <a:lnTo>
                    <a:pt x="23063" y="7475"/>
                  </a:lnTo>
                  <a:lnTo>
                    <a:pt x="23770" y="8115"/>
                  </a:lnTo>
                  <a:lnTo>
                    <a:pt x="24477" y="8754"/>
                  </a:lnTo>
                  <a:lnTo>
                    <a:pt x="25117" y="9428"/>
                  </a:lnTo>
                  <a:lnTo>
                    <a:pt x="25723" y="10101"/>
                  </a:lnTo>
                  <a:lnTo>
                    <a:pt x="26295" y="10842"/>
                  </a:lnTo>
                  <a:lnTo>
                    <a:pt x="26800" y="11549"/>
                  </a:lnTo>
                  <a:lnTo>
                    <a:pt x="26733" y="11583"/>
                  </a:lnTo>
                  <a:lnTo>
                    <a:pt x="26699" y="11616"/>
                  </a:lnTo>
                  <a:lnTo>
                    <a:pt x="26665" y="11684"/>
                  </a:lnTo>
                  <a:lnTo>
                    <a:pt x="26665" y="11751"/>
                  </a:lnTo>
                  <a:lnTo>
                    <a:pt x="26699" y="11785"/>
                  </a:lnTo>
                  <a:lnTo>
                    <a:pt x="26733" y="11852"/>
                  </a:lnTo>
                  <a:lnTo>
                    <a:pt x="26800" y="11987"/>
                  </a:lnTo>
                  <a:lnTo>
                    <a:pt x="26564" y="12290"/>
                  </a:lnTo>
                  <a:lnTo>
                    <a:pt x="26531" y="12357"/>
                  </a:lnTo>
                  <a:lnTo>
                    <a:pt x="26463" y="12391"/>
                  </a:lnTo>
                  <a:lnTo>
                    <a:pt x="26329" y="12391"/>
                  </a:lnTo>
                  <a:lnTo>
                    <a:pt x="26160" y="12357"/>
                  </a:lnTo>
                  <a:lnTo>
                    <a:pt x="25992" y="12256"/>
                  </a:lnTo>
                  <a:lnTo>
                    <a:pt x="25655" y="12020"/>
                  </a:lnTo>
                  <a:lnTo>
                    <a:pt x="25453" y="11852"/>
                  </a:lnTo>
                  <a:lnTo>
                    <a:pt x="25083" y="11549"/>
                  </a:lnTo>
                  <a:lnTo>
                    <a:pt x="24746" y="11246"/>
                  </a:lnTo>
                  <a:lnTo>
                    <a:pt x="24107" y="10573"/>
                  </a:lnTo>
                  <a:lnTo>
                    <a:pt x="23433" y="9832"/>
                  </a:lnTo>
                  <a:lnTo>
                    <a:pt x="22793" y="9057"/>
                  </a:lnTo>
                  <a:lnTo>
                    <a:pt x="22120" y="8317"/>
                  </a:lnTo>
                  <a:lnTo>
                    <a:pt x="21783" y="7946"/>
                  </a:lnTo>
                  <a:lnTo>
                    <a:pt x="21413" y="7610"/>
                  </a:lnTo>
                  <a:lnTo>
                    <a:pt x="21548" y="7408"/>
                  </a:lnTo>
                  <a:lnTo>
                    <a:pt x="21716" y="7206"/>
                  </a:lnTo>
                  <a:lnTo>
                    <a:pt x="21884" y="7071"/>
                  </a:lnTo>
                  <a:lnTo>
                    <a:pt x="22086" y="7004"/>
                  </a:lnTo>
                  <a:close/>
                  <a:moveTo>
                    <a:pt x="26935" y="12088"/>
                  </a:moveTo>
                  <a:lnTo>
                    <a:pt x="27271" y="12222"/>
                  </a:lnTo>
                  <a:lnTo>
                    <a:pt x="27406" y="12323"/>
                  </a:lnTo>
                  <a:lnTo>
                    <a:pt x="27507" y="12424"/>
                  </a:lnTo>
                  <a:lnTo>
                    <a:pt x="27339" y="12694"/>
                  </a:lnTo>
                  <a:lnTo>
                    <a:pt x="27137" y="12896"/>
                  </a:lnTo>
                  <a:lnTo>
                    <a:pt x="26800" y="12424"/>
                  </a:lnTo>
                  <a:lnTo>
                    <a:pt x="26867" y="12256"/>
                  </a:lnTo>
                  <a:lnTo>
                    <a:pt x="26935" y="12088"/>
                  </a:lnTo>
                  <a:close/>
                  <a:moveTo>
                    <a:pt x="1650" y="1"/>
                  </a:moveTo>
                  <a:lnTo>
                    <a:pt x="1414" y="68"/>
                  </a:lnTo>
                  <a:lnTo>
                    <a:pt x="1179" y="135"/>
                  </a:lnTo>
                  <a:lnTo>
                    <a:pt x="977" y="236"/>
                  </a:lnTo>
                  <a:lnTo>
                    <a:pt x="775" y="371"/>
                  </a:lnTo>
                  <a:lnTo>
                    <a:pt x="539" y="607"/>
                  </a:lnTo>
                  <a:lnTo>
                    <a:pt x="371" y="842"/>
                  </a:lnTo>
                  <a:lnTo>
                    <a:pt x="236" y="1078"/>
                  </a:lnTo>
                  <a:lnTo>
                    <a:pt x="101" y="1347"/>
                  </a:lnTo>
                  <a:lnTo>
                    <a:pt x="34" y="1651"/>
                  </a:lnTo>
                  <a:lnTo>
                    <a:pt x="0" y="1920"/>
                  </a:lnTo>
                  <a:lnTo>
                    <a:pt x="0" y="2223"/>
                  </a:lnTo>
                  <a:lnTo>
                    <a:pt x="34" y="2526"/>
                  </a:lnTo>
                  <a:lnTo>
                    <a:pt x="101" y="2728"/>
                  </a:lnTo>
                  <a:lnTo>
                    <a:pt x="135" y="2930"/>
                  </a:lnTo>
                  <a:lnTo>
                    <a:pt x="236" y="3098"/>
                  </a:lnTo>
                  <a:lnTo>
                    <a:pt x="337" y="3233"/>
                  </a:lnTo>
                  <a:lnTo>
                    <a:pt x="573" y="3502"/>
                  </a:lnTo>
                  <a:lnTo>
                    <a:pt x="842" y="3738"/>
                  </a:lnTo>
                  <a:lnTo>
                    <a:pt x="1482" y="4142"/>
                  </a:lnTo>
                  <a:lnTo>
                    <a:pt x="1785" y="4378"/>
                  </a:lnTo>
                  <a:lnTo>
                    <a:pt x="2088" y="4613"/>
                  </a:lnTo>
                  <a:lnTo>
                    <a:pt x="3535" y="5994"/>
                  </a:lnTo>
                  <a:lnTo>
                    <a:pt x="4949" y="7374"/>
                  </a:lnTo>
                  <a:lnTo>
                    <a:pt x="5017" y="7408"/>
                  </a:lnTo>
                  <a:lnTo>
                    <a:pt x="5084" y="7408"/>
                  </a:lnTo>
                  <a:lnTo>
                    <a:pt x="5151" y="7340"/>
                  </a:lnTo>
                  <a:lnTo>
                    <a:pt x="5185" y="7307"/>
                  </a:lnTo>
                  <a:lnTo>
                    <a:pt x="5320" y="7172"/>
                  </a:lnTo>
                  <a:lnTo>
                    <a:pt x="5421" y="7037"/>
                  </a:lnTo>
                  <a:lnTo>
                    <a:pt x="5488" y="7037"/>
                  </a:lnTo>
                  <a:lnTo>
                    <a:pt x="5757" y="7374"/>
                  </a:lnTo>
                  <a:lnTo>
                    <a:pt x="5993" y="7643"/>
                  </a:lnTo>
                  <a:lnTo>
                    <a:pt x="6363" y="8014"/>
                  </a:lnTo>
                  <a:lnTo>
                    <a:pt x="6801" y="8384"/>
                  </a:lnTo>
                  <a:lnTo>
                    <a:pt x="7205" y="8687"/>
                  </a:lnTo>
                  <a:lnTo>
                    <a:pt x="7643" y="8956"/>
                  </a:lnTo>
                  <a:lnTo>
                    <a:pt x="8114" y="9192"/>
                  </a:lnTo>
                  <a:lnTo>
                    <a:pt x="8619" y="9360"/>
                  </a:lnTo>
                  <a:lnTo>
                    <a:pt x="8922" y="9428"/>
                  </a:lnTo>
                  <a:lnTo>
                    <a:pt x="9259" y="9461"/>
                  </a:lnTo>
                  <a:lnTo>
                    <a:pt x="9899" y="9529"/>
                  </a:lnTo>
                  <a:lnTo>
                    <a:pt x="10202" y="9563"/>
                  </a:lnTo>
                  <a:lnTo>
                    <a:pt x="10505" y="9664"/>
                  </a:lnTo>
                  <a:lnTo>
                    <a:pt x="10774" y="9832"/>
                  </a:lnTo>
                  <a:lnTo>
                    <a:pt x="11043" y="10034"/>
                  </a:lnTo>
                  <a:lnTo>
                    <a:pt x="11245" y="10303"/>
                  </a:lnTo>
                  <a:lnTo>
                    <a:pt x="11414" y="10606"/>
                  </a:lnTo>
                  <a:lnTo>
                    <a:pt x="11515" y="10977"/>
                  </a:lnTo>
                  <a:lnTo>
                    <a:pt x="11616" y="11347"/>
                  </a:lnTo>
                  <a:lnTo>
                    <a:pt x="11717" y="12088"/>
                  </a:lnTo>
                  <a:lnTo>
                    <a:pt x="11784" y="12761"/>
                  </a:lnTo>
                  <a:lnTo>
                    <a:pt x="11885" y="13805"/>
                  </a:lnTo>
                  <a:lnTo>
                    <a:pt x="11919" y="14310"/>
                  </a:lnTo>
                  <a:lnTo>
                    <a:pt x="11986" y="14781"/>
                  </a:lnTo>
                  <a:lnTo>
                    <a:pt x="12121" y="15252"/>
                  </a:lnTo>
                  <a:lnTo>
                    <a:pt x="12188" y="15488"/>
                  </a:lnTo>
                  <a:lnTo>
                    <a:pt x="12289" y="15690"/>
                  </a:lnTo>
                  <a:lnTo>
                    <a:pt x="12424" y="15892"/>
                  </a:lnTo>
                  <a:lnTo>
                    <a:pt x="12592" y="16094"/>
                  </a:lnTo>
                  <a:lnTo>
                    <a:pt x="12760" y="16296"/>
                  </a:lnTo>
                  <a:lnTo>
                    <a:pt x="12962" y="16464"/>
                  </a:lnTo>
                  <a:lnTo>
                    <a:pt x="13164" y="16599"/>
                  </a:lnTo>
                  <a:lnTo>
                    <a:pt x="13400" y="16734"/>
                  </a:lnTo>
                  <a:lnTo>
                    <a:pt x="13838" y="16936"/>
                  </a:lnTo>
                  <a:lnTo>
                    <a:pt x="14309" y="17070"/>
                  </a:lnTo>
                  <a:lnTo>
                    <a:pt x="14780" y="17205"/>
                  </a:lnTo>
                  <a:lnTo>
                    <a:pt x="15252" y="17306"/>
                  </a:lnTo>
                  <a:lnTo>
                    <a:pt x="15757" y="17373"/>
                  </a:lnTo>
                  <a:lnTo>
                    <a:pt x="16296" y="17441"/>
                  </a:lnTo>
                  <a:lnTo>
                    <a:pt x="16531" y="17407"/>
                  </a:lnTo>
                  <a:lnTo>
                    <a:pt x="16767" y="17407"/>
                  </a:lnTo>
                  <a:lnTo>
                    <a:pt x="17205" y="17340"/>
                  </a:lnTo>
                  <a:lnTo>
                    <a:pt x="17609" y="17239"/>
                  </a:lnTo>
                  <a:lnTo>
                    <a:pt x="18013" y="17070"/>
                  </a:lnTo>
                  <a:lnTo>
                    <a:pt x="18383" y="16902"/>
                  </a:lnTo>
                  <a:lnTo>
                    <a:pt x="18753" y="16700"/>
                  </a:lnTo>
                  <a:lnTo>
                    <a:pt x="19090" y="16464"/>
                  </a:lnTo>
                  <a:lnTo>
                    <a:pt x="19393" y="16161"/>
                  </a:lnTo>
                  <a:lnTo>
                    <a:pt x="19629" y="15791"/>
                  </a:lnTo>
                  <a:lnTo>
                    <a:pt x="19763" y="15555"/>
                  </a:lnTo>
                  <a:lnTo>
                    <a:pt x="19831" y="15320"/>
                  </a:lnTo>
                  <a:lnTo>
                    <a:pt x="19898" y="15084"/>
                  </a:lnTo>
                  <a:lnTo>
                    <a:pt x="19898" y="14815"/>
                  </a:lnTo>
                  <a:lnTo>
                    <a:pt x="19898" y="14579"/>
                  </a:lnTo>
                  <a:lnTo>
                    <a:pt x="19831" y="14343"/>
                  </a:lnTo>
                  <a:lnTo>
                    <a:pt x="19763" y="14108"/>
                  </a:lnTo>
                  <a:lnTo>
                    <a:pt x="19696" y="13872"/>
                  </a:lnTo>
                  <a:lnTo>
                    <a:pt x="19460" y="13367"/>
                  </a:lnTo>
                  <a:lnTo>
                    <a:pt x="19225" y="12929"/>
                  </a:lnTo>
                  <a:lnTo>
                    <a:pt x="18922" y="12492"/>
                  </a:lnTo>
                  <a:lnTo>
                    <a:pt x="18652" y="12121"/>
                  </a:lnTo>
                  <a:lnTo>
                    <a:pt x="18248" y="11549"/>
                  </a:lnTo>
                  <a:lnTo>
                    <a:pt x="17878" y="10909"/>
                  </a:lnTo>
                  <a:lnTo>
                    <a:pt x="17575" y="10202"/>
                  </a:lnTo>
                  <a:lnTo>
                    <a:pt x="17339" y="9529"/>
                  </a:lnTo>
                  <a:lnTo>
                    <a:pt x="17238" y="9158"/>
                  </a:lnTo>
                  <a:lnTo>
                    <a:pt x="17171" y="8788"/>
                  </a:lnTo>
                  <a:lnTo>
                    <a:pt x="17104" y="8418"/>
                  </a:lnTo>
                  <a:lnTo>
                    <a:pt x="17070" y="8047"/>
                  </a:lnTo>
                  <a:lnTo>
                    <a:pt x="17070" y="7711"/>
                  </a:lnTo>
                  <a:lnTo>
                    <a:pt x="17104" y="7340"/>
                  </a:lnTo>
                  <a:lnTo>
                    <a:pt x="17137" y="6970"/>
                  </a:lnTo>
                  <a:lnTo>
                    <a:pt x="17238" y="6633"/>
                  </a:lnTo>
                  <a:lnTo>
                    <a:pt x="17339" y="6297"/>
                  </a:lnTo>
                  <a:lnTo>
                    <a:pt x="17541" y="5960"/>
                  </a:lnTo>
                  <a:lnTo>
                    <a:pt x="17777" y="5691"/>
                  </a:lnTo>
                  <a:lnTo>
                    <a:pt x="18046" y="5455"/>
                  </a:lnTo>
                  <a:lnTo>
                    <a:pt x="18349" y="5253"/>
                  </a:lnTo>
                  <a:lnTo>
                    <a:pt x="18686" y="5152"/>
                  </a:lnTo>
                  <a:lnTo>
                    <a:pt x="19023" y="5085"/>
                  </a:lnTo>
                  <a:lnTo>
                    <a:pt x="19393" y="5085"/>
                  </a:lnTo>
                  <a:lnTo>
                    <a:pt x="19696" y="5186"/>
                  </a:lnTo>
                  <a:lnTo>
                    <a:pt x="19965" y="5320"/>
                  </a:lnTo>
                  <a:lnTo>
                    <a:pt x="20235" y="5489"/>
                  </a:lnTo>
                  <a:lnTo>
                    <a:pt x="20470" y="5724"/>
                  </a:lnTo>
                  <a:lnTo>
                    <a:pt x="20672" y="5960"/>
                  </a:lnTo>
                  <a:lnTo>
                    <a:pt x="20874" y="6196"/>
                  </a:lnTo>
                  <a:lnTo>
                    <a:pt x="21211" y="6734"/>
                  </a:lnTo>
                  <a:lnTo>
                    <a:pt x="21076" y="6936"/>
                  </a:lnTo>
                  <a:lnTo>
                    <a:pt x="21043" y="6936"/>
                  </a:lnTo>
                  <a:lnTo>
                    <a:pt x="21043" y="7037"/>
                  </a:lnTo>
                  <a:lnTo>
                    <a:pt x="21076" y="7071"/>
                  </a:lnTo>
                  <a:lnTo>
                    <a:pt x="21144" y="7071"/>
                  </a:lnTo>
                  <a:lnTo>
                    <a:pt x="21177" y="7138"/>
                  </a:lnTo>
                  <a:lnTo>
                    <a:pt x="21245" y="7273"/>
                  </a:lnTo>
                  <a:lnTo>
                    <a:pt x="21278" y="7340"/>
                  </a:lnTo>
                  <a:lnTo>
                    <a:pt x="21346" y="7374"/>
                  </a:lnTo>
                  <a:lnTo>
                    <a:pt x="21312" y="7542"/>
                  </a:lnTo>
                  <a:lnTo>
                    <a:pt x="21245" y="7576"/>
                  </a:lnTo>
                  <a:lnTo>
                    <a:pt x="21211" y="7643"/>
                  </a:lnTo>
                  <a:lnTo>
                    <a:pt x="21245" y="7677"/>
                  </a:lnTo>
                  <a:lnTo>
                    <a:pt x="21649" y="8216"/>
                  </a:lnTo>
                  <a:lnTo>
                    <a:pt x="22086" y="8721"/>
                  </a:lnTo>
                  <a:lnTo>
                    <a:pt x="22962" y="9697"/>
                  </a:lnTo>
                  <a:lnTo>
                    <a:pt x="23837" y="10674"/>
                  </a:lnTo>
                  <a:lnTo>
                    <a:pt x="24275" y="11145"/>
                  </a:lnTo>
                  <a:lnTo>
                    <a:pt x="24746" y="11583"/>
                  </a:lnTo>
                  <a:lnTo>
                    <a:pt x="25049" y="11886"/>
                  </a:lnTo>
                  <a:lnTo>
                    <a:pt x="25453" y="12256"/>
                  </a:lnTo>
                  <a:lnTo>
                    <a:pt x="25689" y="12424"/>
                  </a:lnTo>
                  <a:lnTo>
                    <a:pt x="25925" y="12593"/>
                  </a:lnTo>
                  <a:lnTo>
                    <a:pt x="26127" y="12660"/>
                  </a:lnTo>
                  <a:lnTo>
                    <a:pt x="26295" y="12694"/>
                  </a:lnTo>
                  <a:lnTo>
                    <a:pt x="26497" y="12660"/>
                  </a:lnTo>
                  <a:lnTo>
                    <a:pt x="26665" y="12593"/>
                  </a:lnTo>
                  <a:lnTo>
                    <a:pt x="26699" y="12559"/>
                  </a:lnTo>
                  <a:lnTo>
                    <a:pt x="27036" y="13064"/>
                  </a:lnTo>
                  <a:lnTo>
                    <a:pt x="27103" y="13098"/>
                  </a:lnTo>
                  <a:lnTo>
                    <a:pt x="27170" y="13098"/>
                  </a:lnTo>
                  <a:lnTo>
                    <a:pt x="27440" y="12862"/>
                  </a:lnTo>
                  <a:lnTo>
                    <a:pt x="27608" y="13030"/>
                  </a:lnTo>
                  <a:lnTo>
                    <a:pt x="27810" y="13165"/>
                  </a:lnTo>
                  <a:lnTo>
                    <a:pt x="28046" y="13232"/>
                  </a:lnTo>
                  <a:lnTo>
                    <a:pt x="28315" y="13266"/>
                  </a:lnTo>
                  <a:lnTo>
                    <a:pt x="28315" y="12862"/>
                  </a:lnTo>
                  <a:lnTo>
                    <a:pt x="27978" y="12795"/>
                  </a:lnTo>
                  <a:lnTo>
                    <a:pt x="27608" y="12660"/>
                  </a:lnTo>
                  <a:lnTo>
                    <a:pt x="27709" y="12525"/>
                  </a:lnTo>
                  <a:lnTo>
                    <a:pt x="27743" y="12458"/>
                  </a:lnTo>
                  <a:lnTo>
                    <a:pt x="27709" y="12357"/>
                  </a:lnTo>
                  <a:lnTo>
                    <a:pt x="27574" y="12189"/>
                  </a:lnTo>
                  <a:lnTo>
                    <a:pt x="27372" y="12020"/>
                  </a:lnTo>
                  <a:lnTo>
                    <a:pt x="27170" y="11919"/>
                  </a:lnTo>
                  <a:lnTo>
                    <a:pt x="27204" y="11852"/>
                  </a:lnTo>
                  <a:lnTo>
                    <a:pt x="27204" y="11751"/>
                  </a:lnTo>
                  <a:lnTo>
                    <a:pt x="27137" y="11650"/>
                  </a:lnTo>
                  <a:lnTo>
                    <a:pt x="27137" y="11616"/>
                  </a:lnTo>
                  <a:lnTo>
                    <a:pt x="27137" y="11583"/>
                  </a:lnTo>
                  <a:lnTo>
                    <a:pt x="27137" y="11549"/>
                  </a:lnTo>
                  <a:lnTo>
                    <a:pt x="27069" y="11549"/>
                  </a:lnTo>
                  <a:lnTo>
                    <a:pt x="26733" y="10977"/>
                  </a:lnTo>
                  <a:lnTo>
                    <a:pt x="26362" y="10438"/>
                  </a:lnTo>
                  <a:lnTo>
                    <a:pt x="25958" y="9933"/>
                  </a:lnTo>
                  <a:lnTo>
                    <a:pt x="25521" y="9428"/>
                  </a:lnTo>
                  <a:lnTo>
                    <a:pt x="25049" y="8956"/>
                  </a:lnTo>
                  <a:lnTo>
                    <a:pt x="24578" y="8519"/>
                  </a:lnTo>
                  <a:lnTo>
                    <a:pt x="23601" y="7610"/>
                  </a:lnTo>
                  <a:lnTo>
                    <a:pt x="23298" y="7307"/>
                  </a:lnTo>
                  <a:lnTo>
                    <a:pt x="22928" y="6970"/>
                  </a:lnTo>
                  <a:lnTo>
                    <a:pt x="22726" y="6835"/>
                  </a:lnTo>
                  <a:lnTo>
                    <a:pt x="22524" y="6734"/>
                  </a:lnTo>
                  <a:lnTo>
                    <a:pt x="22288" y="6667"/>
                  </a:lnTo>
                  <a:lnTo>
                    <a:pt x="22086" y="6701"/>
                  </a:lnTo>
                  <a:lnTo>
                    <a:pt x="21884" y="6768"/>
                  </a:lnTo>
                  <a:lnTo>
                    <a:pt x="21783" y="6600"/>
                  </a:lnTo>
                  <a:lnTo>
                    <a:pt x="21682" y="6431"/>
                  </a:lnTo>
                  <a:lnTo>
                    <a:pt x="21649" y="6398"/>
                  </a:lnTo>
                  <a:lnTo>
                    <a:pt x="21581" y="6364"/>
                  </a:lnTo>
                  <a:lnTo>
                    <a:pt x="21514" y="6364"/>
                  </a:lnTo>
                  <a:lnTo>
                    <a:pt x="21480" y="6398"/>
                  </a:lnTo>
                  <a:lnTo>
                    <a:pt x="21413" y="6499"/>
                  </a:lnTo>
                  <a:lnTo>
                    <a:pt x="21177" y="6162"/>
                  </a:lnTo>
                  <a:lnTo>
                    <a:pt x="20942" y="5825"/>
                  </a:lnTo>
                  <a:lnTo>
                    <a:pt x="20639" y="5522"/>
                  </a:lnTo>
                  <a:lnTo>
                    <a:pt x="20336" y="5219"/>
                  </a:lnTo>
                  <a:lnTo>
                    <a:pt x="19999" y="4984"/>
                  </a:lnTo>
                  <a:lnTo>
                    <a:pt x="19831" y="4916"/>
                  </a:lnTo>
                  <a:lnTo>
                    <a:pt x="19662" y="4849"/>
                  </a:lnTo>
                  <a:lnTo>
                    <a:pt x="19460" y="4782"/>
                  </a:lnTo>
                  <a:lnTo>
                    <a:pt x="19258" y="4748"/>
                  </a:lnTo>
                  <a:lnTo>
                    <a:pt x="19056" y="4748"/>
                  </a:lnTo>
                  <a:lnTo>
                    <a:pt x="18854" y="4782"/>
                  </a:lnTo>
                  <a:lnTo>
                    <a:pt x="18585" y="4849"/>
                  </a:lnTo>
                  <a:lnTo>
                    <a:pt x="18383" y="4916"/>
                  </a:lnTo>
                  <a:lnTo>
                    <a:pt x="18147" y="5017"/>
                  </a:lnTo>
                  <a:lnTo>
                    <a:pt x="17945" y="5152"/>
                  </a:lnTo>
                  <a:lnTo>
                    <a:pt x="17777" y="5287"/>
                  </a:lnTo>
                  <a:lnTo>
                    <a:pt x="17609" y="5421"/>
                  </a:lnTo>
                  <a:lnTo>
                    <a:pt x="17474" y="5590"/>
                  </a:lnTo>
                  <a:lnTo>
                    <a:pt x="17339" y="5792"/>
                  </a:lnTo>
                  <a:lnTo>
                    <a:pt x="17104" y="6162"/>
                  </a:lnTo>
                  <a:lnTo>
                    <a:pt x="16935" y="6600"/>
                  </a:lnTo>
                  <a:lnTo>
                    <a:pt x="16834" y="7071"/>
                  </a:lnTo>
                  <a:lnTo>
                    <a:pt x="16767" y="7542"/>
                  </a:lnTo>
                  <a:lnTo>
                    <a:pt x="16767" y="8148"/>
                  </a:lnTo>
                  <a:lnTo>
                    <a:pt x="16834" y="8754"/>
                  </a:lnTo>
                  <a:lnTo>
                    <a:pt x="16969" y="9360"/>
                  </a:lnTo>
                  <a:lnTo>
                    <a:pt x="17137" y="9933"/>
                  </a:lnTo>
                  <a:lnTo>
                    <a:pt x="17339" y="10505"/>
                  </a:lnTo>
                  <a:lnTo>
                    <a:pt x="17609" y="11078"/>
                  </a:lnTo>
                  <a:lnTo>
                    <a:pt x="17912" y="11616"/>
                  </a:lnTo>
                  <a:lnTo>
                    <a:pt x="18248" y="12088"/>
                  </a:lnTo>
                  <a:lnTo>
                    <a:pt x="18652" y="12626"/>
                  </a:lnTo>
                  <a:lnTo>
                    <a:pt x="18989" y="13165"/>
                  </a:lnTo>
                  <a:lnTo>
                    <a:pt x="19157" y="13434"/>
                  </a:lnTo>
                  <a:lnTo>
                    <a:pt x="19292" y="13737"/>
                  </a:lnTo>
                  <a:lnTo>
                    <a:pt x="19427" y="14040"/>
                  </a:lnTo>
                  <a:lnTo>
                    <a:pt x="19528" y="14377"/>
                  </a:lnTo>
                  <a:lnTo>
                    <a:pt x="19561" y="14579"/>
                  </a:lnTo>
                  <a:lnTo>
                    <a:pt x="19595" y="14781"/>
                  </a:lnTo>
                  <a:lnTo>
                    <a:pt x="19561" y="14983"/>
                  </a:lnTo>
                  <a:lnTo>
                    <a:pt x="19528" y="15185"/>
                  </a:lnTo>
                  <a:lnTo>
                    <a:pt x="19494" y="15353"/>
                  </a:lnTo>
                  <a:lnTo>
                    <a:pt x="19427" y="15522"/>
                  </a:lnTo>
                  <a:lnTo>
                    <a:pt x="19225" y="15858"/>
                  </a:lnTo>
                  <a:lnTo>
                    <a:pt x="18955" y="16161"/>
                  </a:lnTo>
                  <a:lnTo>
                    <a:pt x="18652" y="16397"/>
                  </a:lnTo>
                  <a:lnTo>
                    <a:pt x="18316" y="16599"/>
                  </a:lnTo>
                  <a:lnTo>
                    <a:pt x="17945" y="16767"/>
                  </a:lnTo>
                  <a:lnTo>
                    <a:pt x="17676" y="16902"/>
                  </a:lnTo>
                  <a:lnTo>
                    <a:pt x="17373" y="16969"/>
                  </a:lnTo>
                  <a:lnTo>
                    <a:pt x="17070" y="17037"/>
                  </a:lnTo>
                  <a:lnTo>
                    <a:pt x="16733" y="17070"/>
                  </a:lnTo>
                  <a:lnTo>
                    <a:pt x="16094" y="17104"/>
                  </a:lnTo>
                  <a:lnTo>
                    <a:pt x="15420" y="17070"/>
                  </a:lnTo>
                  <a:lnTo>
                    <a:pt x="14747" y="16936"/>
                  </a:lnTo>
                  <a:lnTo>
                    <a:pt x="14444" y="16868"/>
                  </a:lnTo>
                  <a:lnTo>
                    <a:pt x="14141" y="16734"/>
                  </a:lnTo>
                  <a:lnTo>
                    <a:pt x="13838" y="16633"/>
                  </a:lnTo>
                  <a:lnTo>
                    <a:pt x="13535" y="16464"/>
                  </a:lnTo>
                  <a:lnTo>
                    <a:pt x="13299" y="16330"/>
                  </a:lnTo>
                  <a:lnTo>
                    <a:pt x="13030" y="16128"/>
                  </a:lnTo>
                  <a:lnTo>
                    <a:pt x="12760" y="15892"/>
                  </a:lnTo>
                  <a:lnTo>
                    <a:pt x="12558" y="15589"/>
                  </a:lnTo>
                  <a:lnTo>
                    <a:pt x="12390" y="15286"/>
                  </a:lnTo>
                  <a:lnTo>
                    <a:pt x="12323" y="14949"/>
                  </a:lnTo>
                  <a:lnTo>
                    <a:pt x="12255" y="14613"/>
                  </a:lnTo>
                  <a:lnTo>
                    <a:pt x="12188" y="14276"/>
                  </a:lnTo>
                  <a:lnTo>
                    <a:pt x="12154" y="13535"/>
                  </a:lnTo>
                  <a:lnTo>
                    <a:pt x="12087" y="12862"/>
                  </a:lnTo>
                  <a:lnTo>
                    <a:pt x="12020" y="12222"/>
                  </a:lnTo>
                  <a:lnTo>
                    <a:pt x="11919" y="11549"/>
                  </a:lnTo>
                  <a:lnTo>
                    <a:pt x="11784" y="10909"/>
                  </a:lnTo>
                  <a:lnTo>
                    <a:pt x="11649" y="10539"/>
                  </a:lnTo>
                  <a:lnTo>
                    <a:pt x="11481" y="10135"/>
                  </a:lnTo>
                  <a:lnTo>
                    <a:pt x="11380" y="9967"/>
                  </a:lnTo>
                  <a:lnTo>
                    <a:pt x="11245" y="9798"/>
                  </a:lnTo>
                  <a:lnTo>
                    <a:pt x="11111" y="9664"/>
                  </a:lnTo>
                  <a:lnTo>
                    <a:pt x="10942" y="9563"/>
                  </a:lnTo>
                  <a:lnTo>
                    <a:pt x="10673" y="9428"/>
                  </a:lnTo>
                  <a:lnTo>
                    <a:pt x="10404" y="9327"/>
                  </a:lnTo>
                  <a:lnTo>
                    <a:pt x="10134" y="9259"/>
                  </a:lnTo>
                  <a:lnTo>
                    <a:pt x="9831" y="9192"/>
                  </a:lnTo>
                  <a:lnTo>
                    <a:pt x="9259" y="9158"/>
                  </a:lnTo>
                  <a:lnTo>
                    <a:pt x="8687" y="9057"/>
                  </a:lnTo>
                  <a:lnTo>
                    <a:pt x="8350" y="8990"/>
                  </a:lnTo>
                  <a:lnTo>
                    <a:pt x="8013" y="8855"/>
                  </a:lnTo>
                  <a:lnTo>
                    <a:pt x="7710" y="8687"/>
                  </a:lnTo>
                  <a:lnTo>
                    <a:pt x="7407" y="8485"/>
                  </a:lnTo>
                  <a:lnTo>
                    <a:pt x="6835" y="8047"/>
                  </a:lnTo>
                  <a:lnTo>
                    <a:pt x="6296" y="7576"/>
                  </a:lnTo>
                  <a:lnTo>
                    <a:pt x="6128" y="7408"/>
                  </a:lnTo>
                  <a:lnTo>
                    <a:pt x="5993" y="7206"/>
                  </a:lnTo>
                  <a:lnTo>
                    <a:pt x="5825" y="7004"/>
                  </a:lnTo>
                  <a:lnTo>
                    <a:pt x="5656" y="6869"/>
                  </a:lnTo>
                  <a:lnTo>
                    <a:pt x="5589" y="6835"/>
                  </a:lnTo>
                  <a:lnTo>
                    <a:pt x="5724" y="6667"/>
                  </a:lnTo>
                  <a:lnTo>
                    <a:pt x="5757" y="6600"/>
                  </a:lnTo>
                  <a:lnTo>
                    <a:pt x="5825" y="6600"/>
                  </a:lnTo>
                  <a:lnTo>
                    <a:pt x="5892" y="6566"/>
                  </a:lnTo>
                  <a:lnTo>
                    <a:pt x="5892" y="6499"/>
                  </a:lnTo>
                  <a:lnTo>
                    <a:pt x="5858" y="6431"/>
                  </a:lnTo>
                  <a:lnTo>
                    <a:pt x="4983" y="5590"/>
                  </a:lnTo>
                  <a:lnTo>
                    <a:pt x="4579" y="5152"/>
                  </a:lnTo>
                  <a:lnTo>
                    <a:pt x="4411" y="4916"/>
                  </a:lnTo>
                  <a:lnTo>
                    <a:pt x="4242" y="4681"/>
                  </a:lnTo>
                  <a:lnTo>
                    <a:pt x="4108" y="4445"/>
                  </a:lnTo>
                  <a:lnTo>
                    <a:pt x="3939" y="4243"/>
                  </a:lnTo>
                  <a:lnTo>
                    <a:pt x="3737" y="4041"/>
                  </a:lnTo>
                  <a:lnTo>
                    <a:pt x="3502" y="3873"/>
                  </a:lnTo>
                  <a:lnTo>
                    <a:pt x="3064" y="3536"/>
                  </a:lnTo>
                  <a:lnTo>
                    <a:pt x="2626" y="3233"/>
                  </a:lnTo>
                  <a:lnTo>
                    <a:pt x="2896" y="3132"/>
                  </a:lnTo>
                  <a:lnTo>
                    <a:pt x="3030" y="3065"/>
                  </a:lnTo>
                  <a:lnTo>
                    <a:pt x="3165" y="2964"/>
                  </a:lnTo>
                  <a:lnTo>
                    <a:pt x="3367" y="2728"/>
                  </a:lnTo>
                  <a:lnTo>
                    <a:pt x="3502" y="2459"/>
                  </a:lnTo>
                  <a:lnTo>
                    <a:pt x="3636" y="2156"/>
                  </a:lnTo>
                  <a:lnTo>
                    <a:pt x="3704" y="1819"/>
                  </a:lnTo>
                  <a:lnTo>
                    <a:pt x="3737" y="1516"/>
                  </a:lnTo>
                  <a:lnTo>
                    <a:pt x="3737" y="1179"/>
                  </a:lnTo>
                  <a:lnTo>
                    <a:pt x="3704" y="876"/>
                  </a:lnTo>
                  <a:lnTo>
                    <a:pt x="3670" y="775"/>
                  </a:lnTo>
                  <a:lnTo>
                    <a:pt x="3535" y="775"/>
                  </a:lnTo>
                  <a:lnTo>
                    <a:pt x="3502" y="809"/>
                  </a:lnTo>
                  <a:lnTo>
                    <a:pt x="3502" y="876"/>
                  </a:lnTo>
                  <a:lnTo>
                    <a:pt x="3502" y="1145"/>
                  </a:lnTo>
                  <a:lnTo>
                    <a:pt x="3401" y="876"/>
                  </a:lnTo>
                  <a:lnTo>
                    <a:pt x="3232" y="674"/>
                  </a:lnTo>
                  <a:lnTo>
                    <a:pt x="3030" y="539"/>
                  </a:lnTo>
                  <a:lnTo>
                    <a:pt x="2963" y="472"/>
                  </a:lnTo>
                  <a:lnTo>
                    <a:pt x="2896" y="337"/>
                  </a:lnTo>
                  <a:lnTo>
                    <a:pt x="2862" y="236"/>
                  </a:lnTo>
                  <a:lnTo>
                    <a:pt x="2761" y="203"/>
                  </a:lnTo>
                  <a:lnTo>
                    <a:pt x="2694" y="169"/>
                  </a:lnTo>
                  <a:lnTo>
                    <a:pt x="2593" y="169"/>
                  </a:lnTo>
                  <a:lnTo>
                    <a:pt x="2559" y="203"/>
                  </a:lnTo>
                  <a:lnTo>
                    <a:pt x="2357" y="102"/>
                  </a:lnTo>
                  <a:lnTo>
                    <a:pt x="2121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90" name="Google Shape;790;p5"/>
            <p:cNvSpPr/>
            <p:nvPr/>
          </p:nvSpPr>
          <p:spPr>
            <a:xfrm>
              <a:off x="4783000" y="3183225"/>
              <a:ext cx="5075" cy="33700"/>
            </a:xfrm>
            <a:custGeom>
              <a:avLst/>
              <a:gdLst/>
              <a:ahLst/>
              <a:cxnLst/>
              <a:rect l="l" t="t" r="r" b="b"/>
              <a:pathLst>
                <a:path w="203" h="1348" extrusionOk="0">
                  <a:moveTo>
                    <a:pt x="101" y="1"/>
                  </a:moveTo>
                  <a:lnTo>
                    <a:pt x="34" y="102"/>
                  </a:lnTo>
                  <a:lnTo>
                    <a:pt x="0" y="236"/>
                  </a:lnTo>
                  <a:lnTo>
                    <a:pt x="34" y="506"/>
                  </a:lnTo>
                  <a:lnTo>
                    <a:pt x="34" y="1280"/>
                  </a:lnTo>
                  <a:lnTo>
                    <a:pt x="68" y="1347"/>
                  </a:lnTo>
                  <a:lnTo>
                    <a:pt x="135" y="1347"/>
                  </a:lnTo>
                  <a:lnTo>
                    <a:pt x="169" y="1314"/>
                  </a:lnTo>
                  <a:lnTo>
                    <a:pt x="202" y="1280"/>
                  </a:lnTo>
                  <a:lnTo>
                    <a:pt x="169" y="472"/>
                  </a:lnTo>
                  <a:lnTo>
                    <a:pt x="169" y="236"/>
                  </a:lnTo>
                  <a:lnTo>
                    <a:pt x="169" y="102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91" name="Google Shape;791;p5"/>
            <p:cNvSpPr/>
            <p:nvPr/>
          </p:nvSpPr>
          <p:spPr>
            <a:xfrm>
              <a:off x="4735025" y="2891150"/>
              <a:ext cx="100175" cy="42125"/>
            </a:xfrm>
            <a:custGeom>
              <a:avLst/>
              <a:gdLst/>
              <a:ahLst/>
              <a:cxnLst/>
              <a:rect l="l" t="t" r="r" b="b"/>
              <a:pathLst>
                <a:path w="4007" h="1685" extrusionOk="0">
                  <a:moveTo>
                    <a:pt x="0" y="1"/>
                  </a:moveTo>
                  <a:lnTo>
                    <a:pt x="0" y="539"/>
                  </a:lnTo>
                  <a:lnTo>
                    <a:pt x="0" y="1011"/>
                  </a:lnTo>
                  <a:lnTo>
                    <a:pt x="68" y="1246"/>
                  </a:lnTo>
                  <a:lnTo>
                    <a:pt x="135" y="1448"/>
                  </a:lnTo>
                  <a:lnTo>
                    <a:pt x="202" y="1482"/>
                  </a:lnTo>
                  <a:lnTo>
                    <a:pt x="202" y="1516"/>
                  </a:lnTo>
                  <a:lnTo>
                    <a:pt x="236" y="1549"/>
                  </a:lnTo>
                  <a:lnTo>
                    <a:pt x="674" y="1617"/>
                  </a:lnTo>
                  <a:lnTo>
                    <a:pt x="1111" y="1650"/>
                  </a:lnTo>
                  <a:lnTo>
                    <a:pt x="2020" y="1684"/>
                  </a:lnTo>
                  <a:lnTo>
                    <a:pt x="2929" y="1650"/>
                  </a:lnTo>
                  <a:lnTo>
                    <a:pt x="3805" y="1549"/>
                  </a:lnTo>
                  <a:lnTo>
                    <a:pt x="3872" y="1583"/>
                  </a:lnTo>
                  <a:lnTo>
                    <a:pt x="3906" y="1583"/>
                  </a:lnTo>
                  <a:lnTo>
                    <a:pt x="3973" y="1549"/>
                  </a:lnTo>
                  <a:lnTo>
                    <a:pt x="4007" y="1482"/>
                  </a:lnTo>
                  <a:lnTo>
                    <a:pt x="3906" y="1"/>
                  </a:lnTo>
                  <a:lnTo>
                    <a:pt x="3704" y="1"/>
                  </a:lnTo>
                  <a:lnTo>
                    <a:pt x="3771" y="1347"/>
                  </a:lnTo>
                  <a:lnTo>
                    <a:pt x="2020" y="1381"/>
                  </a:lnTo>
                  <a:lnTo>
                    <a:pt x="1111" y="1381"/>
                  </a:lnTo>
                  <a:lnTo>
                    <a:pt x="236" y="1448"/>
                  </a:lnTo>
                  <a:lnTo>
                    <a:pt x="236" y="1415"/>
                  </a:lnTo>
                  <a:lnTo>
                    <a:pt x="270" y="1213"/>
                  </a:lnTo>
                  <a:lnTo>
                    <a:pt x="236" y="977"/>
                  </a:lnTo>
                  <a:lnTo>
                    <a:pt x="169" y="539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92" name="Google Shape;792;p5"/>
            <p:cNvSpPr/>
            <p:nvPr/>
          </p:nvSpPr>
          <p:spPr>
            <a:xfrm>
              <a:off x="6612850" y="4974375"/>
              <a:ext cx="14325" cy="15175"/>
            </a:xfrm>
            <a:custGeom>
              <a:avLst/>
              <a:gdLst/>
              <a:ahLst/>
              <a:cxnLst/>
              <a:rect l="l" t="t" r="r" b="b"/>
              <a:pathLst>
                <a:path w="573" h="607" extrusionOk="0">
                  <a:moveTo>
                    <a:pt x="405" y="0"/>
                  </a:moveTo>
                  <a:lnTo>
                    <a:pt x="337" y="34"/>
                  </a:lnTo>
                  <a:lnTo>
                    <a:pt x="270" y="68"/>
                  </a:lnTo>
                  <a:lnTo>
                    <a:pt x="102" y="303"/>
                  </a:lnTo>
                  <a:lnTo>
                    <a:pt x="34" y="438"/>
                  </a:lnTo>
                  <a:lnTo>
                    <a:pt x="1" y="573"/>
                  </a:lnTo>
                  <a:lnTo>
                    <a:pt x="34" y="606"/>
                  </a:lnTo>
                  <a:lnTo>
                    <a:pt x="169" y="573"/>
                  </a:lnTo>
                  <a:lnTo>
                    <a:pt x="304" y="505"/>
                  </a:lnTo>
                  <a:lnTo>
                    <a:pt x="506" y="303"/>
                  </a:lnTo>
                  <a:lnTo>
                    <a:pt x="539" y="236"/>
                  </a:lnTo>
                  <a:lnTo>
                    <a:pt x="573" y="169"/>
                  </a:lnTo>
                  <a:lnTo>
                    <a:pt x="539" y="135"/>
                  </a:lnTo>
                  <a:lnTo>
                    <a:pt x="506" y="68"/>
                  </a:lnTo>
                  <a:lnTo>
                    <a:pt x="438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93" name="Google Shape;793;p5"/>
            <p:cNvSpPr/>
            <p:nvPr/>
          </p:nvSpPr>
          <p:spPr>
            <a:xfrm>
              <a:off x="6971425" y="3905400"/>
              <a:ext cx="319850" cy="567325"/>
            </a:xfrm>
            <a:custGeom>
              <a:avLst/>
              <a:gdLst/>
              <a:ahLst/>
              <a:cxnLst/>
              <a:rect l="l" t="t" r="r" b="b"/>
              <a:pathLst>
                <a:path w="12794" h="22693" extrusionOk="0">
                  <a:moveTo>
                    <a:pt x="10774" y="3334"/>
                  </a:moveTo>
                  <a:lnTo>
                    <a:pt x="10841" y="3368"/>
                  </a:lnTo>
                  <a:lnTo>
                    <a:pt x="11178" y="4209"/>
                  </a:lnTo>
                  <a:lnTo>
                    <a:pt x="11245" y="4378"/>
                  </a:lnTo>
                  <a:lnTo>
                    <a:pt x="11346" y="4580"/>
                  </a:lnTo>
                  <a:lnTo>
                    <a:pt x="11346" y="4681"/>
                  </a:lnTo>
                  <a:lnTo>
                    <a:pt x="11346" y="4748"/>
                  </a:lnTo>
                  <a:lnTo>
                    <a:pt x="11313" y="4815"/>
                  </a:lnTo>
                  <a:lnTo>
                    <a:pt x="11212" y="4849"/>
                  </a:lnTo>
                  <a:lnTo>
                    <a:pt x="11111" y="4546"/>
                  </a:lnTo>
                  <a:lnTo>
                    <a:pt x="10774" y="3334"/>
                  </a:lnTo>
                  <a:close/>
                  <a:moveTo>
                    <a:pt x="6868" y="1"/>
                  </a:moveTo>
                  <a:lnTo>
                    <a:pt x="6363" y="34"/>
                  </a:lnTo>
                  <a:lnTo>
                    <a:pt x="5892" y="102"/>
                  </a:lnTo>
                  <a:lnTo>
                    <a:pt x="5387" y="169"/>
                  </a:lnTo>
                  <a:lnTo>
                    <a:pt x="4882" y="270"/>
                  </a:lnTo>
                  <a:lnTo>
                    <a:pt x="3939" y="506"/>
                  </a:lnTo>
                  <a:lnTo>
                    <a:pt x="2963" y="809"/>
                  </a:lnTo>
                  <a:lnTo>
                    <a:pt x="2492" y="977"/>
                  </a:lnTo>
                  <a:lnTo>
                    <a:pt x="2020" y="1145"/>
                  </a:lnTo>
                  <a:lnTo>
                    <a:pt x="1583" y="1381"/>
                  </a:lnTo>
                  <a:lnTo>
                    <a:pt x="1145" y="1617"/>
                  </a:lnTo>
                  <a:lnTo>
                    <a:pt x="876" y="1819"/>
                  </a:lnTo>
                  <a:lnTo>
                    <a:pt x="640" y="2021"/>
                  </a:lnTo>
                  <a:lnTo>
                    <a:pt x="438" y="2257"/>
                  </a:lnTo>
                  <a:lnTo>
                    <a:pt x="236" y="2560"/>
                  </a:lnTo>
                  <a:lnTo>
                    <a:pt x="101" y="2829"/>
                  </a:lnTo>
                  <a:lnTo>
                    <a:pt x="0" y="3132"/>
                  </a:lnTo>
                  <a:lnTo>
                    <a:pt x="0" y="3469"/>
                  </a:lnTo>
                  <a:lnTo>
                    <a:pt x="34" y="3772"/>
                  </a:lnTo>
                  <a:lnTo>
                    <a:pt x="34" y="3805"/>
                  </a:lnTo>
                  <a:lnTo>
                    <a:pt x="34" y="3839"/>
                  </a:lnTo>
                  <a:lnTo>
                    <a:pt x="101" y="4378"/>
                  </a:lnTo>
                  <a:lnTo>
                    <a:pt x="236" y="4883"/>
                  </a:lnTo>
                  <a:lnTo>
                    <a:pt x="505" y="5893"/>
                  </a:lnTo>
                  <a:lnTo>
                    <a:pt x="808" y="6903"/>
                  </a:lnTo>
                  <a:lnTo>
                    <a:pt x="1111" y="7946"/>
                  </a:lnTo>
                  <a:lnTo>
                    <a:pt x="1583" y="10101"/>
                  </a:lnTo>
                  <a:lnTo>
                    <a:pt x="2020" y="12256"/>
                  </a:lnTo>
                  <a:lnTo>
                    <a:pt x="2559" y="14478"/>
                  </a:lnTo>
                  <a:lnTo>
                    <a:pt x="3131" y="16700"/>
                  </a:lnTo>
                  <a:lnTo>
                    <a:pt x="3704" y="18889"/>
                  </a:lnTo>
                  <a:lnTo>
                    <a:pt x="4377" y="21077"/>
                  </a:lnTo>
                  <a:lnTo>
                    <a:pt x="4411" y="21144"/>
                  </a:lnTo>
                  <a:lnTo>
                    <a:pt x="4411" y="21346"/>
                  </a:lnTo>
                  <a:lnTo>
                    <a:pt x="4478" y="21481"/>
                  </a:lnTo>
                  <a:lnTo>
                    <a:pt x="4613" y="21649"/>
                  </a:lnTo>
                  <a:lnTo>
                    <a:pt x="4747" y="21818"/>
                  </a:lnTo>
                  <a:lnTo>
                    <a:pt x="5084" y="22087"/>
                  </a:lnTo>
                  <a:lnTo>
                    <a:pt x="5421" y="22255"/>
                  </a:lnTo>
                  <a:lnTo>
                    <a:pt x="5724" y="22424"/>
                  </a:lnTo>
                  <a:lnTo>
                    <a:pt x="6027" y="22525"/>
                  </a:lnTo>
                  <a:lnTo>
                    <a:pt x="6363" y="22626"/>
                  </a:lnTo>
                  <a:lnTo>
                    <a:pt x="6734" y="22659"/>
                  </a:lnTo>
                  <a:lnTo>
                    <a:pt x="7070" y="22693"/>
                  </a:lnTo>
                  <a:lnTo>
                    <a:pt x="7407" y="22693"/>
                  </a:lnTo>
                  <a:lnTo>
                    <a:pt x="8114" y="22659"/>
                  </a:lnTo>
                  <a:lnTo>
                    <a:pt x="8720" y="22592"/>
                  </a:lnTo>
                  <a:lnTo>
                    <a:pt x="9293" y="22491"/>
                  </a:lnTo>
                  <a:lnTo>
                    <a:pt x="9899" y="22390"/>
                  </a:lnTo>
                  <a:lnTo>
                    <a:pt x="10471" y="22255"/>
                  </a:lnTo>
                  <a:lnTo>
                    <a:pt x="11649" y="21919"/>
                  </a:lnTo>
                  <a:lnTo>
                    <a:pt x="12794" y="21515"/>
                  </a:lnTo>
                  <a:lnTo>
                    <a:pt x="12794" y="21212"/>
                  </a:lnTo>
                  <a:lnTo>
                    <a:pt x="11313" y="21717"/>
                  </a:lnTo>
                  <a:lnTo>
                    <a:pt x="10538" y="21919"/>
                  </a:lnTo>
                  <a:lnTo>
                    <a:pt x="9798" y="22121"/>
                  </a:lnTo>
                  <a:lnTo>
                    <a:pt x="9124" y="22255"/>
                  </a:lnTo>
                  <a:lnTo>
                    <a:pt x="8485" y="22390"/>
                  </a:lnTo>
                  <a:lnTo>
                    <a:pt x="7811" y="22424"/>
                  </a:lnTo>
                  <a:lnTo>
                    <a:pt x="7138" y="22457"/>
                  </a:lnTo>
                  <a:lnTo>
                    <a:pt x="6801" y="22424"/>
                  </a:lnTo>
                  <a:lnTo>
                    <a:pt x="6498" y="22390"/>
                  </a:lnTo>
                  <a:lnTo>
                    <a:pt x="6195" y="22289"/>
                  </a:lnTo>
                  <a:lnTo>
                    <a:pt x="5858" y="22188"/>
                  </a:lnTo>
                  <a:lnTo>
                    <a:pt x="5522" y="22053"/>
                  </a:lnTo>
                  <a:lnTo>
                    <a:pt x="5320" y="21919"/>
                  </a:lnTo>
                  <a:lnTo>
                    <a:pt x="5084" y="21784"/>
                  </a:lnTo>
                  <a:lnTo>
                    <a:pt x="4916" y="21616"/>
                  </a:lnTo>
                  <a:lnTo>
                    <a:pt x="4747" y="21447"/>
                  </a:lnTo>
                  <a:lnTo>
                    <a:pt x="4646" y="21279"/>
                  </a:lnTo>
                  <a:lnTo>
                    <a:pt x="4613" y="21077"/>
                  </a:lnTo>
                  <a:lnTo>
                    <a:pt x="4613" y="21043"/>
                  </a:lnTo>
                  <a:lnTo>
                    <a:pt x="4007" y="18889"/>
                  </a:lnTo>
                  <a:lnTo>
                    <a:pt x="3434" y="16734"/>
                  </a:lnTo>
                  <a:lnTo>
                    <a:pt x="2862" y="14579"/>
                  </a:lnTo>
                  <a:lnTo>
                    <a:pt x="2323" y="12424"/>
                  </a:lnTo>
                  <a:lnTo>
                    <a:pt x="1852" y="10269"/>
                  </a:lnTo>
                  <a:lnTo>
                    <a:pt x="1414" y="8115"/>
                  </a:lnTo>
                  <a:lnTo>
                    <a:pt x="1280" y="7576"/>
                  </a:lnTo>
                  <a:lnTo>
                    <a:pt x="1145" y="7037"/>
                  </a:lnTo>
                  <a:lnTo>
                    <a:pt x="808" y="5960"/>
                  </a:lnTo>
                  <a:lnTo>
                    <a:pt x="472" y="4883"/>
                  </a:lnTo>
                  <a:lnTo>
                    <a:pt x="303" y="4344"/>
                  </a:lnTo>
                  <a:lnTo>
                    <a:pt x="169" y="3805"/>
                  </a:lnTo>
                  <a:lnTo>
                    <a:pt x="135" y="3772"/>
                  </a:lnTo>
                  <a:lnTo>
                    <a:pt x="202" y="3368"/>
                  </a:lnTo>
                  <a:lnTo>
                    <a:pt x="303" y="2997"/>
                  </a:lnTo>
                  <a:lnTo>
                    <a:pt x="472" y="2694"/>
                  </a:lnTo>
                  <a:lnTo>
                    <a:pt x="674" y="2391"/>
                  </a:lnTo>
                  <a:lnTo>
                    <a:pt x="909" y="2122"/>
                  </a:lnTo>
                  <a:lnTo>
                    <a:pt x="1179" y="1920"/>
                  </a:lnTo>
                  <a:lnTo>
                    <a:pt x="1482" y="1684"/>
                  </a:lnTo>
                  <a:lnTo>
                    <a:pt x="1818" y="1516"/>
                  </a:lnTo>
                  <a:lnTo>
                    <a:pt x="2155" y="1347"/>
                  </a:lnTo>
                  <a:lnTo>
                    <a:pt x="2525" y="1213"/>
                  </a:lnTo>
                  <a:lnTo>
                    <a:pt x="3266" y="943"/>
                  </a:lnTo>
                  <a:lnTo>
                    <a:pt x="4007" y="741"/>
                  </a:lnTo>
                  <a:lnTo>
                    <a:pt x="4714" y="573"/>
                  </a:lnTo>
                  <a:lnTo>
                    <a:pt x="5555" y="405"/>
                  </a:lnTo>
                  <a:lnTo>
                    <a:pt x="5959" y="337"/>
                  </a:lnTo>
                  <a:lnTo>
                    <a:pt x="6397" y="304"/>
                  </a:lnTo>
                  <a:lnTo>
                    <a:pt x="6801" y="270"/>
                  </a:lnTo>
                  <a:lnTo>
                    <a:pt x="7239" y="304"/>
                  </a:lnTo>
                  <a:lnTo>
                    <a:pt x="7643" y="304"/>
                  </a:lnTo>
                  <a:lnTo>
                    <a:pt x="8080" y="371"/>
                  </a:lnTo>
                  <a:lnTo>
                    <a:pt x="8518" y="472"/>
                  </a:lnTo>
                  <a:lnTo>
                    <a:pt x="8922" y="607"/>
                  </a:lnTo>
                  <a:lnTo>
                    <a:pt x="9326" y="809"/>
                  </a:lnTo>
                  <a:lnTo>
                    <a:pt x="9495" y="943"/>
                  </a:lnTo>
                  <a:lnTo>
                    <a:pt x="9697" y="1078"/>
                  </a:lnTo>
                  <a:lnTo>
                    <a:pt x="9831" y="1246"/>
                  </a:lnTo>
                  <a:lnTo>
                    <a:pt x="9966" y="1448"/>
                  </a:lnTo>
                  <a:lnTo>
                    <a:pt x="10101" y="1650"/>
                  </a:lnTo>
                  <a:lnTo>
                    <a:pt x="10202" y="1852"/>
                  </a:lnTo>
                  <a:lnTo>
                    <a:pt x="10168" y="1886"/>
                  </a:lnTo>
                  <a:lnTo>
                    <a:pt x="10168" y="2088"/>
                  </a:lnTo>
                  <a:lnTo>
                    <a:pt x="10202" y="2223"/>
                  </a:lnTo>
                  <a:lnTo>
                    <a:pt x="10303" y="2593"/>
                  </a:lnTo>
                  <a:lnTo>
                    <a:pt x="10707" y="4108"/>
                  </a:lnTo>
                  <a:lnTo>
                    <a:pt x="11616" y="7138"/>
                  </a:lnTo>
                  <a:lnTo>
                    <a:pt x="12491" y="10168"/>
                  </a:lnTo>
                  <a:lnTo>
                    <a:pt x="12794" y="11347"/>
                  </a:lnTo>
                  <a:lnTo>
                    <a:pt x="12794" y="10337"/>
                  </a:lnTo>
                  <a:lnTo>
                    <a:pt x="12727" y="10101"/>
                  </a:lnTo>
                  <a:lnTo>
                    <a:pt x="11919" y="7340"/>
                  </a:lnTo>
                  <a:lnTo>
                    <a:pt x="11582" y="6196"/>
                  </a:lnTo>
                  <a:lnTo>
                    <a:pt x="11279" y="5085"/>
                  </a:lnTo>
                  <a:lnTo>
                    <a:pt x="11346" y="5085"/>
                  </a:lnTo>
                  <a:lnTo>
                    <a:pt x="11414" y="5051"/>
                  </a:lnTo>
                  <a:lnTo>
                    <a:pt x="11447" y="5017"/>
                  </a:lnTo>
                  <a:lnTo>
                    <a:pt x="11515" y="4916"/>
                  </a:lnTo>
                  <a:lnTo>
                    <a:pt x="11582" y="4849"/>
                  </a:lnTo>
                  <a:lnTo>
                    <a:pt x="11616" y="4815"/>
                  </a:lnTo>
                  <a:lnTo>
                    <a:pt x="11616" y="4748"/>
                  </a:lnTo>
                  <a:lnTo>
                    <a:pt x="11346" y="3974"/>
                  </a:lnTo>
                  <a:lnTo>
                    <a:pt x="11043" y="3233"/>
                  </a:lnTo>
                  <a:lnTo>
                    <a:pt x="10976" y="3166"/>
                  </a:lnTo>
                  <a:lnTo>
                    <a:pt x="10707" y="3166"/>
                  </a:lnTo>
                  <a:lnTo>
                    <a:pt x="10471" y="2560"/>
                  </a:lnTo>
                  <a:lnTo>
                    <a:pt x="10639" y="2560"/>
                  </a:lnTo>
                  <a:lnTo>
                    <a:pt x="10673" y="2492"/>
                  </a:lnTo>
                  <a:lnTo>
                    <a:pt x="10673" y="2425"/>
                  </a:lnTo>
                  <a:lnTo>
                    <a:pt x="10538" y="2054"/>
                  </a:lnTo>
                  <a:lnTo>
                    <a:pt x="10404" y="1718"/>
                  </a:lnTo>
                  <a:lnTo>
                    <a:pt x="10235" y="1415"/>
                  </a:lnTo>
                  <a:lnTo>
                    <a:pt x="10033" y="1112"/>
                  </a:lnTo>
                  <a:lnTo>
                    <a:pt x="9798" y="876"/>
                  </a:lnTo>
                  <a:lnTo>
                    <a:pt x="9528" y="640"/>
                  </a:lnTo>
                  <a:lnTo>
                    <a:pt x="9225" y="472"/>
                  </a:lnTo>
                  <a:lnTo>
                    <a:pt x="8855" y="304"/>
                  </a:lnTo>
                  <a:lnTo>
                    <a:pt x="8384" y="169"/>
                  </a:lnTo>
                  <a:lnTo>
                    <a:pt x="7878" y="68"/>
                  </a:lnTo>
                  <a:lnTo>
                    <a:pt x="7373" y="34"/>
                  </a:lnTo>
                  <a:lnTo>
                    <a:pt x="686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94" name="Google Shape;794;p5"/>
            <p:cNvSpPr/>
            <p:nvPr/>
          </p:nvSpPr>
          <p:spPr>
            <a:xfrm>
              <a:off x="7159950" y="3928975"/>
              <a:ext cx="10975" cy="10125"/>
            </a:xfrm>
            <a:custGeom>
              <a:avLst/>
              <a:gdLst/>
              <a:ahLst/>
              <a:cxnLst/>
              <a:rect l="l" t="t" r="r" b="b"/>
              <a:pathLst>
                <a:path w="439" h="405" extrusionOk="0">
                  <a:moveTo>
                    <a:pt x="135" y="0"/>
                  </a:moveTo>
                  <a:lnTo>
                    <a:pt x="34" y="101"/>
                  </a:lnTo>
                  <a:lnTo>
                    <a:pt x="34" y="169"/>
                  </a:lnTo>
                  <a:lnTo>
                    <a:pt x="1" y="236"/>
                  </a:lnTo>
                  <a:lnTo>
                    <a:pt x="34" y="337"/>
                  </a:lnTo>
                  <a:lnTo>
                    <a:pt x="68" y="371"/>
                  </a:lnTo>
                  <a:lnTo>
                    <a:pt x="135" y="404"/>
                  </a:lnTo>
                  <a:lnTo>
                    <a:pt x="203" y="404"/>
                  </a:lnTo>
                  <a:lnTo>
                    <a:pt x="270" y="371"/>
                  </a:lnTo>
                  <a:lnTo>
                    <a:pt x="371" y="337"/>
                  </a:lnTo>
                  <a:lnTo>
                    <a:pt x="405" y="270"/>
                  </a:lnTo>
                  <a:lnTo>
                    <a:pt x="438" y="169"/>
                  </a:lnTo>
                  <a:lnTo>
                    <a:pt x="405" y="101"/>
                  </a:lnTo>
                  <a:lnTo>
                    <a:pt x="337" y="34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95" name="Google Shape;795;p5"/>
            <p:cNvSpPr/>
            <p:nvPr/>
          </p:nvSpPr>
          <p:spPr>
            <a:xfrm>
              <a:off x="7158275" y="5139350"/>
              <a:ext cx="67350" cy="65675"/>
            </a:xfrm>
            <a:custGeom>
              <a:avLst/>
              <a:gdLst/>
              <a:ahLst/>
              <a:cxnLst/>
              <a:rect l="l" t="t" r="r" b="b"/>
              <a:pathLst>
                <a:path w="2694" h="2627" extrusionOk="0">
                  <a:moveTo>
                    <a:pt x="505" y="337"/>
                  </a:moveTo>
                  <a:lnTo>
                    <a:pt x="775" y="539"/>
                  </a:lnTo>
                  <a:lnTo>
                    <a:pt x="1044" y="741"/>
                  </a:lnTo>
                  <a:lnTo>
                    <a:pt x="977" y="842"/>
                  </a:lnTo>
                  <a:lnTo>
                    <a:pt x="910" y="943"/>
                  </a:lnTo>
                  <a:lnTo>
                    <a:pt x="842" y="1077"/>
                  </a:lnTo>
                  <a:lnTo>
                    <a:pt x="606" y="842"/>
                  </a:lnTo>
                  <a:lnTo>
                    <a:pt x="674" y="741"/>
                  </a:lnTo>
                  <a:lnTo>
                    <a:pt x="707" y="539"/>
                  </a:lnTo>
                  <a:lnTo>
                    <a:pt x="707" y="505"/>
                  </a:lnTo>
                  <a:lnTo>
                    <a:pt x="573" y="640"/>
                  </a:lnTo>
                  <a:lnTo>
                    <a:pt x="505" y="774"/>
                  </a:lnTo>
                  <a:lnTo>
                    <a:pt x="135" y="471"/>
                  </a:lnTo>
                  <a:lnTo>
                    <a:pt x="337" y="370"/>
                  </a:lnTo>
                  <a:lnTo>
                    <a:pt x="438" y="337"/>
                  </a:lnTo>
                  <a:close/>
                  <a:moveTo>
                    <a:pt x="1179" y="875"/>
                  </a:moveTo>
                  <a:lnTo>
                    <a:pt x="1415" y="1077"/>
                  </a:lnTo>
                  <a:lnTo>
                    <a:pt x="1482" y="1178"/>
                  </a:lnTo>
                  <a:lnTo>
                    <a:pt x="1381" y="1313"/>
                  </a:lnTo>
                  <a:lnTo>
                    <a:pt x="1280" y="1515"/>
                  </a:lnTo>
                  <a:lnTo>
                    <a:pt x="1145" y="1381"/>
                  </a:lnTo>
                  <a:lnTo>
                    <a:pt x="977" y="1212"/>
                  </a:lnTo>
                  <a:lnTo>
                    <a:pt x="1044" y="1111"/>
                  </a:lnTo>
                  <a:lnTo>
                    <a:pt x="1112" y="976"/>
                  </a:lnTo>
                  <a:lnTo>
                    <a:pt x="1179" y="875"/>
                  </a:lnTo>
                  <a:close/>
                  <a:moveTo>
                    <a:pt x="1583" y="1246"/>
                  </a:moveTo>
                  <a:lnTo>
                    <a:pt x="1852" y="1583"/>
                  </a:lnTo>
                  <a:lnTo>
                    <a:pt x="1751" y="1717"/>
                  </a:lnTo>
                  <a:lnTo>
                    <a:pt x="1684" y="1886"/>
                  </a:lnTo>
                  <a:lnTo>
                    <a:pt x="1448" y="1650"/>
                  </a:lnTo>
                  <a:lnTo>
                    <a:pt x="1516" y="1414"/>
                  </a:lnTo>
                  <a:lnTo>
                    <a:pt x="1583" y="1246"/>
                  </a:lnTo>
                  <a:close/>
                  <a:moveTo>
                    <a:pt x="1920" y="1684"/>
                  </a:moveTo>
                  <a:lnTo>
                    <a:pt x="2122" y="1919"/>
                  </a:lnTo>
                  <a:lnTo>
                    <a:pt x="2021" y="2020"/>
                  </a:lnTo>
                  <a:lnTo>
                    <a:pt x="2021" y="2088"/>
                  </a:lnTo>
                  <a:lnTo>
                    <a:pt x="2021" y="2155"/>
                  </a:lnTo>
                  <a:lnTo>
                    <a:pt x="1819" y="1987"/>
                  </a:lnTo>
                  <a:lnTo>
                    <a:pt x="1852" y="1919"/>
                  </a:lnTo>
                  <a:lnTo>
                    <a:pt x="1886" y="1818"/>
                  </a:lnTo>
                  <a:lnTo>
                    <a:pt x="1920" y="1684"/>
                  </a:lnTo>
                  <a:close/>
                  <a:moveTo>
                    <a:pt x="2122" y="1953"/>
                  </a:moveTo>
                  <a:lnTo>
                    <a:pt x="2324" y="2155"/>
                  </a:lnTo>
                  <a:lnTo>
                    <a:pt x="2223" y="2357"/>
                  </a:lnTo>
                  <a:lnTo>
                    <a:pt x="2054" y="2189"/>
                  </a:lnTo>
                  <a:lnTo>
                    <a:pt x="2054" y="2054"/>
                  </a:lnTo>
                  <a:lnTo>
                    <a:pt x="2088" y="1987"/>
                  </a:lnTo>
                  <a:lnTo>
                    <a:pt x="2122" y="1953"/>
                  </a:lnTo>
                  <a:close/>
                  <a:moveTo>
                    <a:pt x="404" y="0"/>
                  </a:moveTo>
                  <a:lnTo>
                    <a:pt x="303" y="34"/>
                  </a:lnTo>
                  <a:lnTo>
                    <a:pt x="135" y="202"/>
                  </a:lnTo>
                  <a:lnTo>
                    <a:pt x="68" y="337"/>
                  </a:lnTo>
                  <a:lnTo>
                    <a:pt x="34" y="438"/>
                  </a:lnTo>
                  <a:lnTo>
                    <a:pt x="0" y="471"/>
                  </a:lnTo>
                  <a:lnTo>
                    <a:pt x="34" y="505"/>
                  </a:lnTo>
                  <a:lnTo>
                    <a:pt x="236" y="808"/>
                  </a:lnTo>
                  <a:lnTo>
                    <a:pt x="472" y="1077"/>
                  </a:lnTo>
                  <a:lnTo>
                    <a:pt x="1011" y="1616"/>
                  </a:lnTo>
                  <a:lnTo>
                    <a:pt x="1617" y="2121"/>
                  </a:lnTo>
                  <a:lnTo>
                    <a:pt x="2189" y="2593"/>
                  </a:lnTo>
                  <a:lnTo>
                    <a:pt x="2223" y="2626"/>
                  </a:lnTo>
                  <a:lnTo>
                    <a:pt x="2290" y="2626"/>
                  </a:lnTo>
                  <a:lnTo>
                    <a:pt x="2324" y="2593"/>
                  </a:lnTo>
                  <a:lnTo>
                    <a:pt x="2357" y="2559"/>
                  </a:lnTo>
                  <a:lnTo>
                    <a:pt x="2458" y="2290"/>
                  </a:lnTo>
                  <a:lnTo>
                    <a:pt x="2593" y="2391"/>
                  </a:lnTo>
                  <a:lnTo>
                    <a:pt x="2627" y="2424"/>
                  </a:lnTo>
                  <a:lnTo>
                    <a:pt x="2694" y="2391"/>
                  </a:lnTo>
                  <a:lnTo>
                    <a:pt x="2694" y="2357"/>
                  </a:lnTo>
                  <a:lnTo>
                    <a:pt x="2694" y="2290"/>
                  </a:lnTo>
                  <a:lnTo>
                    <a:pt x="2559" y="1987"/>
                  </a:lnTo>
                  <a:lnTo>
                    <a:pt x="2324" y="1717"/>
                  </a:lnTo>
                  <a:lnTo>
                    <a:pt x="1852" y="1145"/>
                  </a:lnTo>
                  <a:lnTo>
                    <a:pt x="1583" y="875"/>
                  </a:lnTo>
                  <a:lnTo>
                    <a:pt x="1280" y="606"/>
                  </a:lnTo>
                  <a:lnTo>
                    <a:pt x="1280" y="539"/>
                  </a:lnTo>
                  <a:lnTo>
                    <a:pt x="1246" y="539"/>
                  </a:lnTo>
                  <a:lnTo>
                    <a:pt x="1213" y="572"/>
                  </a:lnTo>
                  <a:lnTo>
                    <a:pt x="842" y="269"/>
                  </a:lnTo>
                  <a:lnTo>
                    <a:pt x="472" y="34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96" name="Google Shape;796;p5"/>
            <p:cNvSpPr/>
            <p:nvPr/>
          </p:nvSpPr>
          <p:spPr>
            <a:xfrm>
              <a:off x="6637250" y="5024025"/>
              <a:ext cx="49700" cy="49675"/>
            </a:xfrm>
            <a:custGeom>
              <a:avLst/>
              <a:gdLst/>
              <a:ahLst/>
              <a:cxnLst/>
              <a:rect l="l" t="t" r="r" b="b"/>
              <a:pathLst>
                <a:path w="1988" h="1987" extrusionOk="0">
                  <a:moveTo>
                    <a:pt x="35" y="1"/>
                  </a:moveTo>
                  <a:lnTo>
                    <a:pt x="1" y="34"/>
                  </a:lnTo>
                  <a:lnTo>
                    <a:pt x="68" y="203"/>
                  </a:lnTo>
                  <a:lnTo>
                    <a:pt x="169" y="371"/>
                  </a:lnTo>
                  <a:lnTo>
                    <a:pt x="439" y="640"/>
                  </a:lnTo>
                  <a:lnTo>
                    <a:pt x="1112" y="1314"/>
                  </a:lnTo>
                  <a:lnTo>
                    <a:pt x="1348" y="1583"/>
                  </a:lnTo>
                  <a:lnTo>
                    <a:pt x="1583" y="1852"/>
                  </a:lnTo>
                  <a:lnTo>
                    <a:pt x="1651" y="1920"/>
                  </a:lnTo>
                  <a:lnTo>
                    <a:pt x="1752" y="1953"/>
                  </a:lnTo>
                  <a:lnTo>
                    <a:pt x="1819" y="1987"/>
                  </a:lnTo>
                  <a:lnTo>
                    <a:pt x="1920" y="1953"/>
                  </a:lnTo>
                  <a:lnTo>
                    <a:pt x="1987" y="1886"/>
                  </a:lnTo>
                  <a:lnTo>
                    <a:pt x="1954" y="1819"/>
                  </a:lnTo>
                  <a:lnTo>
                    <a:pt x="1954" y="1785"/>
                  </a:lnTo>
                  <a:lnTo>
                    <a:pt x="1718" y="1583"/>
                  </a:lnTo>
                  <a:lnTo>
                    <a:pt x="1516" y="1381"/>
                  </a:lnTo>
                  <a:lnTo>
                    <a:pt x="1112" y="943"/>
                  </a:lnTo>
                  <a:lnTo>
                    <a:pt x="540" y="371"/>
                  </a:lnTo>
                  <a:lnTo>
                    <a:pt x="304" y="135"/>
                  </a:lnTo>
                  <a:lnTo>
                    <a:pt x="169" y="68"/>
                  </a:lnTo>
                  <a:lnTo>
                    <a:pt x="3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97" name="Google Shape;797;p5"/>
            <p:cNvSpPr/>
            <p:nvPr/>
          </p:nvSpPr>
          <p:spPr>
            <a:xfrm>
              <a:off x="7121250" y="4706700"/>
              <a:ext cx="170025" cy="420875"/>
            </a:xfrm>
            <a:custGeom>
              <a:avLst/>
              <a:gdLst/>
              <a:ahLst/>
              <a:cxnLst/>
              <a:rect l="l" t="t" r="r" b="b"/>
              <a:pathLst>
                <a:path w="6801" h="16835" extrusionOk="0">
                  <a:moveTo>
                    <a:pt x="6195" y="472"/>
                  </a:moveTo>
                  <a:lnTo>
                    <a:pt x="5892" y="943"/>
                  </a:lnTo>
                  <a:lnTo>
                    <a:pt x="5825" y="910"/>
                  </a:lnTo>
                  <a:lnTo>
                    <a:pt x="5791" y="842"/>
                  </a:lnTo>
                  <a:lnTo>
                    <a:pt x="5757" y="809"/>
                  </a:lnTo>
                  <a:lnTo>
                    <a:pt x="6195" y="472"/>
                  </a:lnTo>
                  <a:close/>
                  <a:moveTo>
                    <a:pt x="5589" y="977"/>
                  </a:moveTo>
                  <a:lnTo>
                    <a:pt x="5656" y="1078"/>
                  </a:lnTo>
                  <a:lnTo>
                    <a:pt x="5724" y="1145"/>
                  </a:lnTo>
                  <a:lnTo>
                    <a:pt x="5589" y="1381"/>
                  </a:lnTo>
                  <a:lnTo>
                    <a:pt x="5387" y="1246"/>
                  </a:lnTo>
                  <a:lnTo>
                    <a:pt x="5488" y="1112"/>
                  </a:lnTo>
                  <a:lnTo>
                    <a:pt x="5589" y="977"/>
                  </a:lnTo>
                  <a:close/>
                  <a:moveTo>
                    <a:pt x="5252" y="1381"/>
                  </a:moveTo>
                  <a:lnTo>
                    <a:pt x="5353" y="1482"/>
                  </a:lnTo>
                  <a:lnTo>
                    <a:pt x="5454" y="1549"/>
                  </a:lnTo>
                  <a:lnTo>
                    <a:pt x="5320" y="1819"/>
                  </a:lnTo>
                  <a:lnTo>
                    <a:pt x="5286" y="1785"/>
                  </a:lnTo>
                  <a:lnTo>
                    <a:pt x="5084" y="1684"/>
                  </a:lnTo>
                  <a:lnTo>
                    <a:pt x="5050" y="1684"/>
                  </a:lnTo>
                  <a:lnTo>
                    <a:pt x="5252" y="1381"/>
                  </a:lnTo>
                  <a:close/>
                  <a:moveTo>
                    <a:pt x="4949" y="1886"/>
                  </a:moveTo>
                  <a:lnTo>
                    <a:pt x="5084" y="1920"/>
                  </a:lnTo>
                  <a:lnTo>
                    <a:pt x="5219" y="1987"/>
                  </a:lnTo>
                  <a:lnTo>
                    <a:pt x="5084" y="2223"/>
                  </a:lnTo>
                  <a:lnTo>
                    <a:pt x="4815" y="1987"/>
                  </a:lnTo>
                  <a:lnTo>
                    <a:pt x="4882" y="1886"/>
                  </a:lnTo>
                  <a:close/>
                  <a:moveTo>
                    <a:pt x="4411" y="1920"/>
                  </a:moveTo>
                  <a:lnTo>
                    <a:pt x="4680" y="2189"/>
                  </a:lnTo>
                  <a:lnTo>
                    <a:pt x="4815" y="2324"/>
                  </a:lnTo>
                  <a:lnTo>
                    <a:pt x="4983" y="2459"/>
                  </a:lnTo>
                  <a:lnTo>
                    <a:pt x="4949" y="2459"/>
                  </a:lnTo>
                  <a:lnTo>
                    <a:pt x="4949" y="2526"/>
                  </a:lnTo>
                  <a:lnTo>
                    <a:pt x="4983" y="2593"/>
                  </a:lnTo>
                  <a:lnTo>
                    <a:pt x="5050" y="2593"/>
                  </a:lnTo>
                  <a:lnTo>
                    <a:pt x="5084" y="2560"/>
                  </a:lnTo>
                  <a:lnTo>
                    <a:pt x="5118" y="2526"/>
                  </a:lnTo>
                  <a:lnTo>
                    <a:pt x="4040" y="3704"/>
                  </a:lnTo>
                  <a:lnTo>
                    <a:pt x="3973" y="3839"/>
                  </a:lnTo>
                  <a:lnTo>
                    <a:pt x="3872" y="4041"/>
                  </a:lnTo>
                  <a:lnTo>
                    <a:pt x="3737" y="4176"/>
                  </a:lnTo>
                  <a:lnTo>
                    <a:pt x="3670" y="4209"/>
                  </a:lnTo>
                  <a:lnTo>
                    <a:pt x="3603" y="4209"/>
                  </a:lnTo>
                  <a:lnTo>
                    <a:pt x="3266" y="3940"/>
                  </a:lnTo>
                  <a:lnTo>
                    <a:pt x="2862" y="3570"/>
                  </a:lnTo>
                  <a:lnTo>
                    <a:pt x="3098" y="3401"/>
                  </a:lnTo>
                  <a:lnTo>
                    <a:pt x="3300" y="3199"/>
                  </a:lnTo>
                  <a:lnTo>
                    <a:pt x="3704" y="2762"/>
                  </a:lnTo>
                  <a:lnTo>
                    <a:pt x="4074" y="2357"/>
                  </a:lnTo>
                  <a:lnTo>
                    <a:pt x="4242" y="2155"/>
                  </a:lnTo>
                  <a:lnTo>
                    <a:pt x="4411" y="1920"/>
                  </a:lnTo>
                  <a:close/>
                  <a:moveTo>
                    <a:pt x="2963" y="4041"/>
                  </a:moveTo>
                  <a:lnTo>
                    <a:pt x="3030" y="4108"/>
                  </a:lnTo>
                  <a:lnTo>
                    <a:pt x="2997" y="4142"/>
                  </a:lnTo>
                  <a:lnTo>
                    <a:pt x="2862" y="4277"/>
                  </a:lnTo>
                  <a:lnTo>
                    <a:pt x="2694" y="4479"/>
                  </a:lnTo>
                  <a:lnTo>
                    <a:pt x="2593" y="4647"/>
                  </a:lnTo>
                  <a:lnTo>
                    <a:pt x="2559" y="4782"/>
                  </a:lnTo>
                  <a:lnTo>
                    <a:pt x="2525" y="4883"/>
                  </a:lnTo>
                  <a:lnTo>
                    <a:pt x="2391" y="4748"/>
                  </a:lnTo>
                  <a:lnTo>
                    <a:pt x="2256" y="4647"/>
                  </a:lnTo>
                  <a:lnTo>
                    <a:pt x="2424" y="4512"/>
                  </a:lnTo>
                  <a:lnTo>
                    <a:pt x="2559" y="4344"/>
                  </a:lnTo>
                  <a:lnTo>
                    <a:pt x="2761" y="4176"/>
                  </a:lnTo>
                  <a:lnTo>
                    <a:pt x="2963" y="4041"/>
                  </a:lnTo>
                  <a:close/>
                  <a:moveTo>
                    <a:pt x="6565" y="1"/>
                  </a:moveTo>
                  <a:lnTo>
                    <a:pt x="6498" y="34"/>
                  </a:lnTo>
                  <a:lnTo>
                    <a:pt x="5959" y="371"/>
                  </a:lnTo>
                  <a:lnTo>
                    <a:pt x="5690" y="573"/>
                  </a:lnTo>
                  <a:lnTo>
                    <a:pt x="5454" y="809"/>
                  </a:lnTo>
                  <a:lnTo>
                    <a:pt x="5219" y="1078"/>
                  </a:lnTo>
                  <a:lnTo>
                    <a:pt x="5017" y="1347"/>
                  </a:lnTo>
                  <a:lnTo>
                    <a:pt x="4848" y="1650"/>
                  </a:lnTo>
                  <a:lnTo>
                    <a:pt x="4747" y="1953"/>
                  </a:lnTo>
                  <a:lnTo>
                    <a:pt x="4613" y="1785"/>
                  </a:lnTo>
                  <a:lnTo>
                    <a:pt x="4444" y="1650"/>
                  </a:lnTo>
                  <a:lnTo>
                    <a:pt x="4377" y="1617"/>
                  </a:lnTo>
                  <a:lnTo>
                    <a:pt x="4343" y="1650"/>
                  </a:lnTo>
                  <a:lnTo>
                    <a:pt x="4276" y="1684"/>
                  </a:lnTo>
                  <a:lnTo>
                    <a:pt x="4108" y="1953"/>
                  </a:lnTo>
                  <a:lnTo>
                    <a:pt x="3939" y="2189"/>
                  </a:lnTo>
                  <a:lnTo>
                    <a:pt x="3535" y="2627"/>
                  </a:lnTo>
                  <a:lnTo>
                    <a:pt x="3131" y="3031"/>
                  </a:lnTo>
                  <a:lnTo>
                    <a:pt x="2929" y="3267"/>
                  </a:lnTo>
                  <a:lnTo>
                    <a:pt x="2795" y="3536"/>
                  </a:lnTo>
                  <a:lnTo>
                    <a:pt x="2761" y="3536"/>
                  </a:lnTo>
                  <a:lnTo>
                    <a:pt x="2761" y="3570"/>
                  </a:lnTo>
                  <a:lnTo>
                    <a:pt x="2795" y="3704"/>
                  </a:lnTo>
                  <a:lnTo>
                    <a:pt x="2862" y="3839"/>
                  </a:lnTo>
                  <a:lnTo>
                    <a:pt x="2626" y="3974"/>
                  </a:lnTo>
                  <a:lnTo>
                    <a:pt x="2458" y="4142"/>
                  </a:lnTo>
                  <a:lnTo>
                    <a:pt x="2222" y="4378"/>
                  </a:lnTo>
                  <a:lnTo>
                    <a:pt x="2155" y="4479"/>
                  </a:lnTo>
                  <a:lnTo>
                    <a:pt x="2087" y="4613"/>
                  </a:lnTo>
                  <a:lnTo>
                    <a:pt x="2087" y="4681"/>
                  </a:lnTo>
                  <a:lnTo>
                    <a:pt x="2121" y="4714"/>
                  </a:lnTo>
                  <a:lnTo>
                    <a:pt x="2188" y="4849"/>
                  </a:lnTo>
                  <a:lnTo>
                    <a:pt x="2256" y="4984"/>
                  </a:lnTo>
                  <a:lnTo>
                    <a:pt x="2188" y="5017"/>
                  </a:lnTo>
                  <a:lnTo>
                    <a:pt x="1953" y="5186"/>
                  </a:lnTo>
                  <a:lnTo>
                    <a:pt x="1717" y="5388"/>
                  </a:lnTo>
                  <a:lnTo>
                    <a:pt x="1515" y="5590"/>
                  </a:lnTo>
                  <a:lnTo>
                    <a:pt x="1313" y="5792"/>
                  </a:lnTo>
                  <a:lnTo>
                    <a:pt x="976" y="6263"/>
                  </a:lnTo>
                  <a:lnTo>
                    <a:pt x="707" y="6768"/>
                  </a:lnTo>
                  <a:lnTo>
                    <a:pt x="505" y="7307"/>
                  </a:lnTo>
                  <a:lnTo>
                    <a:pt x="337" y="7879"/>
                  </a:lnTo>
                  <a:lnTo>
                    <a:pt x="202" y="8451"/>
                  </a:lnTo>
                  <a:lnTo>
                    <a:pt x="101" y="9024"/>
                  </a:lnTo>
                  <a:lnTo>
                    <a:pt x="34" y="9663"/>
                  </a:lnTo>
                  <a:lnTo>
                    <a:pt x="0" y="10303"/>
                  </a:lnTo>
                  <a:lnTo>
                    <a:pt x="0" y="10943"/>
                  </a:lnTo>
                  <a:lnTo>
                    <a:pt x="34" y="11583"/>
                  </a:lnTo>
                  <a:lnTo>
                    <a:pt x="135" y="12189"/>
                  </a:lnTo>
                  <a:lnTo>
                    <a:pt x="202" y="12492"/>
                  </a:lnTo>
                  <a:lnTo>
                    <a:pt x="303" y="12795"/>
                  </a:lnTo>
                  <a:lnTo>
                    <a:pt x="404" y="13064"/>
                  </a:lnTo>
                  <a:lnTo>
                    <a:pt x="572" y="13367"/>
                  </a:lnTo>
                  <a:lnTo>
                    <a:pt x="741" y="13636"/>
                  </a:lnTo>
                  <a:lnTo>
                    <a:pt x="909" y="13906"/>
                  </a:lnTo>
                  <a:lnTo>
                    <a:pt x="1347" y="14377"/>
                  </a:lnTo>
                  <a:lnTo>
                    <a:pt x="1784" y="14848"/>
                  </a:lnTo>
                  <a:lnTo>
                    <a:pt x="2289" y="15286"/>
                  </a:lnTo>
                  <a:lnTo>
                    <a:pt x="2761" y="15690"/>
                  </a:lnTo>
                  <a:lnTo>
                    <a:pt x="3266" y="16027"/>
                  </a:lnTo>
                  <a:lnTo>
                    <a:pt x="3535" y="16161"/>
                  </a:lnTo>
                  <a:lnTo>
                    <a:pt x="3805" y="16296"/>
                  </a:lnTo>
                  <a:lnTo>
                    <a:pt x="4108" y="16363"/>
                  </a:lnTo>
                  <a:lnTo>
                    <a:pt x="4377" y="16431"/>
                  </a:lnTo>
                  <a:lnTo>
                    <a:pt x="4680" y="16397"/>
                  </a:lnTo>
                  <a:lnTo>
                    <a:pt x="4983" y="16330"/>
                  </a:lnTo>
                  <a:lnTo>
                    <a:pt x="5151" y="16262"/>
                  </a:lnTo>
                  <a:lnTo>
                    <a:pt x="5320" y="16195"/>
                  </a:lnTo>
                  <a:lnTo>
                    <a:pt x="5623" y="15926"/>
                  </a:lnTo>
                  <a:lnTo>
                    <a:pt x="5858" y="16161"/>
                  </a:lnTo>
                  <a:lnTo>
                    <a:pt x="6094" y="16397"/>
                  </a:lnTo>
                  <a:lnTo>
                    <a:pt x="6229" y="16532"/>
                  </a:lnTo>
                  <a:lnTo>
                    <a:pt x="6431" y="16633"/>
                  </a:lnTo>
                  <a:lnTo>
                    <a:pt x="6801" y="16835"/>
                  </a:lnTo>
                  <a:lnTo>
                    <a:pt x="6801" y="16532"/>
                  </a:lnTo>
                  <a:lnTo>
                    <a:pt x="6532" y="16330"/>
                  </a:lnTo>
                  <a:lnTo>
                    <a:pt x="6296" y="16128"/>
                  </a:lnTo>
                  <a:lnTo>
                    <a:pt x="6060" y="15926"/>
                  </a:lnTo>
                  <a:lnTo>
                    <a:pt x="5858" y="15690"/>
                  </a:lnTo>
                  <a:lnTo>
                    <a:pt x="6262" y="15151"/>
                  </a:lnTo>
                  <a:lnTo>
                    <a:pt x="6599" y="14714"/>
                  </a:lnTo>
                  <a:lnTo>
                    <a:pt x="6801" y="14411"/>
                  </a:lnTo>
                  <a:lnTo>
                    <a:pt x="6801" y="13906"/>
                  </a:lnTo>
                  <a:lnTo>
                    <a:pt x="6229" y="14680"/>
                  </a:lnTo>
                  <a:lnTo>
                    <a:pt x="5623" y="15387"/>
                  </a:lnTo>
                  <a:lnTo>
                    <a:pt x="5252" y="14815"/>
                  </a:lnTo>
                  <a:lnTo>
                    <a:pt x="4882" y="14175"/>
                  </a:lnTo>
                  <a:lnTo>
                    <a:pt x="4613" y="13636"/>
                  </a:lnTo>
                  <a:lnTo>
                    <a:pt x="4343" y="13064"/>
                  </a:lnTo>
                  <a:lnTo>
                    <a:pt x="4141" y="12525"/>
                  </a:lnTo>
                  <a:lnTo>
                    <a:pt x="3973" y="11987"/>
                  </a:lnTo>
                  <a:lnTo>
                    <a:pt x="3838" y="11414"/>
                  </a:lnTo>
                  <a:lnTo>
                    <a:pt x="3771" y="10842"/>
                  </a:lnTo>
                  <a:lnTo>
                    <a:pt x="3771" y="10236"/>
                  </a:lnTo>
                  <a:lnTo>
                    <a:pt x="3838" y="9630"/>
                  </a:lnTo>
                  <a:lnTo>
                    <a:pt x="3939" y="9057"/>
                  </a:lnTo>
                  <a:lnTo>
                    <a:pt x="4007" y="8754"/>
                  </a:lnTo>
                  <a:lnTo>
                    <a:pt x="4108" y="8519"/>
                  </a:lnTo>
                  <a:lnTo>
                    <a:pt x="4242" y="8249"/>
                  </a:lnTo>
                  <a:lnTo>
                    <a:pt x="4411" y="8047"/>
                  </a:lnTo>
                  <a:lnTo>
                    <a:pt x="4613" y="7845"/>
                  </a:lnTo>
                  <a:lnTo>
                    <a:pt x="4882" y="7677"/>
                  </a:lnTo>
                  <a:lnTo>
                    <a:pt x="5084" y="7576"/>
                  </a:lnTo>
                  <a:lnTo>
                    <a:pt x="5320" y="7509"/>
                  </a:lnTo>
                  <a:lnTo>
                    <a:pt x="5555" y="7441"/>
                  </a:lnTo>
                  <a:lnTo>
                    <a:pt x="5791" y="7408"/>
                  </a:lnTo>
                  <a:lnTo>
                    <a:pt x="6262" y="7374"/>
                  </a:lnTo>
                  <a:lnTo>
                    <a:pt x="6734" y="7374"/>
                  </a:lnTo>
                  <a:lnTo>
                    <a:pt x="6801" y="7408"/>
                  </a:lnTo>
                  <a:lnTo>
                    <a:pt x="6801" y="7004"/>
                  </a:lnTo>
                  <a:lnTo>
                    <a:pt x="6128" y="7004"/>
                  </a:lnTo>
                  <a:lnTo>
                    <a:pt x="5791" y="7037"/>
                  </a:lnTo>
                  <a:lnTo>
                    <a:pt x="5454" y="7105"/>
                  </a:lnTo>
                  <a:lnTo>
                    <a:pt x="5151" y="7206"/>
                  </a:lnTo>
                  <a:lnTo>
                    <a:pt x="4848" y="7340"/>
                  </a:lnTo>
                  <a:lnTo>
                    <a:pt x="4579" y="7475"/>
                  </a:lnTo>
                  <a:lnTo>
                    <a:pt x="4377" y="7610"/>
                  </a:lnTo>
                  <a:lnTo>
                    <a:pt x="4175" y="7812"/>
                  </a:lnTo>
                  <a:lnTo>
                    <a:pt x="4007" y="8014"/>
                  </a:lnTo>
                  <a:lnTo>
                    <a:pt x="3872" y="8249"/>
                  </a:lnTo>
                  <a:lnTo>
                    <a:pt x="3771" y="8485"/>
                  </a:lnTo>
                  <a:lnTo>
                    <a:pt x="3704" y="8721"/>
                  </a:lnTo>
                  <a:lnTo>
                    <a:pt x="3636" y="8990"/>
                  </a:lnTo>
                  <a:lnTo>
                    <a:pt x="3502" y="9529"/>
                  </a:lnTo>
                  <a:lnTo>
                    <a:pt x="3434" y="10202"/>
                  </a:lnTo>
                  <a:lnTo>
                    <a:pt x="3434" y="10876"/>
                  </a:lnTo>
                  <a:lnTo>
                    <a:pt x="3434" y="11212"/>
                  </a:lnTo>
                  <a:lnTo>
                    <a:pt x="3502" y="11549"/>
                  </a:lnTo>
                  <a:lnTo>
                    <a:pt x="3569" y="11886"/>
                  </a:lnTo>
                  <a:lnTo>
                    <a:pt x="3636" y="12222"/>
                  </a:lnTo>
                  <a:lnTo>
                    <a:pt x="3872" y="12795"/>
                  </a:lnTo>
                  <a:lnTo>
                    <a:pt x="4108" y="13401"/>
                  </a:lnTo>
                  <a:lnTo>
                    <a:pt x="4714" y="14512"/>
                  </a:lnTo>
                  <a:lnTo>
                    <a:pt x="5017" y="15084"/>
                  </a:lnTo>
                  <a:lnTo>
                    <a:pt x="5387" y="15623"/>
                  </a:lnTo>
                  <a:lnTo>
                    <a:pt x="5320" y="15690"/>
                  </a:lnTo>
                  <a:lnTo>
                    <a:pt x="5084" y="15926"/>
                  </a:lnTo>
                  <a:lnTo>
                    <a:pt x="4815" y="16027"/>
                  </a:lnTo>
                  <a:lnTo>
                    <a:pt x="4545" y="16094"/>
                  </a:lnTo>
                  <a:lnTo>
                    <a:pt x="4276" y="16094"/>
                  </a:lnTo>
                  <a:lnTo>
                    <a:pt x="3973" y="16027"/>
                  </a:lnTo>
                  <a:lnTo>
                    <a:pt x="3670" y="15892"/>
                  </a:lnTo>
                  <a:lnTo>
                    <a:pt x="3367" y="15724"/>
                  </a:lnTo>
                  <a:lnTo>
                    <a:pt x="3098" y="15522"/>
                  </a:lnTo>
                  <a:lnTo>
                    <a:pt x="2795" y="15286"/>
                  </a:lnTo>
                  <a:lnTo>
                    <a:pt x="2525" y="15050"/>
                  </a:lnTo>
                  <a:lnTo>
                    <a:pt x="1986" y="14545"/>
                  </a:lnTo>
                  <a:lnTo>
                    <a:pt x="1549" y="14040"/>
                  </a:lnTo>
                  <a:lnTo>
                    <a:pt x="1178" y="13636"/>
                  </a:lnTo>
                  <a:lnTo>
                    <a:pt x="1010" y="13401"/>
                  </a:lnTo>
                  <a:lnTo>
                    <a:pt x="842" y="13165"/>
                  </a:lnTo>
                  <a:lnTo>
                    <a:pt x="741" y="12929"/>
                  </a:lnTo>
                  <a:lnTo>
                    <a:pt x="606" y="12660"/>
                  </a:lnTo>
                  <a:lnTo>
                    <a:pt x="539" y="12391"/>
                  </a:lnTo>
                  <a:lnTo>
                    <a:pt x="471" y="12121"/>
                  </a:lnTo>
                  <a:lnTo>
                    <a:pt x="370" y="11549"/>
                  </a:lnTo>
                  <a:lnTo>
                    <a:pt x="337" y="10977"/>
                  </a:lnTo>
                  <a:lnTo>
                    <a:pt x="370" y="10404"/>
                  </a:lnTo>
                  <a:lnTo>
                    <a:pt x="471" y="9259"/>
                  </a:lnTo>
                  <a:lnTo>
                    <a:pt x="539" y="8687"/>
                  </a:lnTo>
                  <a:lnTo>
                    <a:pt x="640" y="8148"/>
                  </a:lnTo>
                  <a:lnTo>
                    <a:pt x="808" y="7610"/>
                  </a:lnTo>
                  <a:lnTo>
                    <a:pt x="976" y="7071"/>
                  </a:lnTo>
                  <a:lnTo>
                    <a:pt x="1246" y="6566"/>
                  </a:lnTo>
                  <a:lnTo>
                    <a:pt x="1549" y="6095"/>
                  </a:lnTo>
                  <a:lnTo>
                    <a:pt x="1717" y="5893"/>
                  </a:lnTo>
                  <a:lnTo>
                    <a:pt x="1919" y="5691"/>
                  </a:lnTo>
                  <a:lnTo>
                    <a:pt x="2155" y="5489"/>
                  </a:lnTo>
                  <a:lnTo>
                    <a:pt x="2391" y="5320"/>
                  </a:lnTo>
                  <a:lnTo>
                    <a:pt x="2458" y="5253"/>
                  </a:lnTo>
                  <a:lnTo>
                    <a:pt x="2458" y="5186"/>
                  </a:lnTo>
                  <a:lnTo>
                    <a:pt x="2593" y="5287"/>
                  </a:lnTo>
                  <a:lnTo>
                    <a:pt x="2626" y="5320"/>
                  </a:lnTo>
                  <a:lnTo>
                    <a:pt x="2660" y="5320"/>
                  </a:lnTo>
                  <a:lnTo>
                    <a:pt x="2727" y="5287"/>
                  </a:lnTo>
                  <a:lnTo>
                    <a:pt x="3199" y="4883"/>
                  </a:lnTo>
                  <a:lnTo>
                    <a:pt x="3333" y="4748"/>
                  </a:lnTo>
                  <a:lnTo>
                    <a:pt x="3401" y="4681"/>
                  </a:lnTo>
                  <a:lnTo>
                    <a:pt x="3434" y="4580"/>
                  </a:lnTo>
                  <a:lnTo>
                    <a:pt x="3401" y="4512"/>
                  </a:lnTo>
                  <a:lnTo>
                    <a:pt x="3266" y="4512"/>
                  </a:lnTo>
                  <a:lnTo>
                    <a:pt x="3165" y="4580"/>
                  </a:lnTo>
                  <a:lnTo>
                    <a:pt x="3030" y="4714"/>
                  </a:lnTo>
                  <a:lnTo>
                    <a:pt x="2660" y="5051"/>
                  </a:lnTo>
                  <a:lnTo>
                    <a:pt x="2559" y="4916"/>
                  </a:lnTo>
                  <a:lnTo>
                    <a:pt x="2727" y="4782"/>
                  </a:lnTo>
                  <a:lnTo>
                    <a:pt x="2828" y="4613"/>
                  </a:lnTo>
                  <a:lnTo>
                    <a:pt x="2997" y="4445"/>
                  </a:lnTo>
                  <a:lnTo>
                    <a:pt x="3131" y="4277"/>
                  </a:lnTo>
                  <a:lnTo>
                    <a:pt x="3165" y="4243"/>
                  </a:lnTo>
                  <a:lnTo>
                    <a:pt x="3333" y="4411"/>
                  </a:lnTo>
                  <a:lnTo>
                    <a:pt x="3502" y="4512"/>
                  </a:lnTo>
                  <a:lnTo>
                    <a:pt x="3670" y="4546"/>
                  </a:lnTo>
                  <a:lnTo>
                    <a:pt x="3838" y="4546"/>
                  </a:lnTo>
                  <a:lnTo>
                    <a:pt x="3939" y="4479"/>
                  </a:lnTo>
                  <a:lnTo>
                    <a:pt x="3973" y="4445"/>
                  </a:lnTo>
                  <a:lnTo>
                    <a:pt x="4007" y="4411"/>
                  </a:lnTo>
                  <a:lnTo>
                    <a:pt x="4108" y="4176"/>
                  </a:lnTo>
                  <a:lnTo>
                    <a:pt x="4242" y="3974"/>
                  </a:lnTo>
                  <a:lnTo>
                    <a:pt x="4411" y="3772"/>
                  </a:lnTo>
                  <a:lnTo>
                    <a:pt x="4613" y="3603"/>
                  </a:lnTo>
                  <a:lnTo>
                    <a:pt x="4882" y="3334"/>
                  </a:lnTo>
                  <a:lnTo>
                    <a:pt x="5118" y="3031"/>
                  </a:lnTo>
                  <a:lnTo>
                    <a:pt x="5353" y="2762"/>
                  </a:lnTo>
                  <a:lnTo>
                    <a:pt x="5555" y="2425"/>
                  </a:lnTo>
                  <a:lnTo>
                    <a:pt x="5589" y="2324"/>
                  </a:lnTo>
                  <a:lnTo>
                    <a:pt x="5522" y="2256"/>
                  </a:lnTo>
                  <a:lnTo>
                    <a:pt x="5454" y="2256"/>
                  </a:lnTo>
                  <a:lnTo>
                    <a:pt x="5387" y="2290"/>
                  </a:lnTo>
                  <a:lnTo>
                    <a:pt x="5286" y="2391"/>
                  </a:lnTo>
                  <a:lnTo>
                    <a:pt x="5252" y="2357"/>
                  </a:lnTo>
                  <a:lnTo>
                    <a:pt x="5623" y="1852"/>
                  </a:lnTo>
                  <a:lnTo>
                    <a:pt x="5993" y="1280"/>
                  </a:lnTo>
                  <a:lnTo>
                    <a:pt x="6666" y="169"/>
                  </a:lnTo>
                  <a:lnTo>
                    <a:pt x="6666" y="102"/>
                  </a:lnTo>
                  <a:lnTo>
                    <a:pt x="6633" y="34"/>
                  </a:lnTo>
                  <a:lnTo>
                    <a:pt x="656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98" name="Google Shape;798;p5"/>
            <p:cNvSpPr/>
            <p:nvPr/>
          </p:nvSpPr>
          <p:spPr>
            <a:xfrm>
              <a:off x="4027150" y="2993850"/>
              <a:ext cx="23600" cy="16850"/>
            </a:xfrm>
            <a:custGeom>
              <a:avLst/>
              <a:gdLst/>
              <a:ahLst/>
              <a:cxnLst/>
              <a:rect l="l" t="t" r="r" b="b"/>
              <a:pathLst>
                <a:path w="944" h="674" extrusionOk="0">
                  <a:moveTo>
                    <a:pt x="876" y="0"/>
                  </a:moveTo>
                  <a:lnTo>
                    <a:pt x="808" y="34"/>
                  </a:lnTo>
                  <a:lnTo>
                    <a:pt x="741" y="135"/>
                  </a:lnTo>
                  <a:lnTo>
                    <a:pt x="707" y="236"/>
                  </a:lnTo>
                  <a:lnTo>
                    <a:pt x="640" y="505"/>
                  </a:lnTo>
                  <a:lnTo>
                    <a:pt x="539" y="371"/>
                  </a:lnTo>
                  <a:lnTo>
                    <a:pt x="472" y="270"/>
                  </a:lnTo>
                  <a:lnTo>
                    <a:pt x="539" y="169"/>
                  </a:lnTo>
                  <a:lnTo>
                    <a:pt x="539" y="101"/>
                  </a:lnTo>
                  <a:lnTo>
                    <a:pt x="505" y="68"/>
                  </a:lnTo>
                  <a:lnTo>
                    <a:pt x="438" y="68"/>
                  </a:lnTo>
                  <a:lnTo>
                    <a:pt x="371" y="101"/>
                  </a:lnTo>
                  <a:lnTo>
                    <a:pt x="202" y="404"/>
                  </a:lnTo>
                  <a:lnTo>
                    <a:pt x="202" y="371"/>
                  </a:lnTo>
                  <a:lnTo>
                    <a:pt x="169" y="236"/>
                  </a:lnTo>
                  <a:lnTo>
                    <a:pt x="135" y="202"/>
                  </a:lnTo>
                  <a:lnTo>
                    <a:pt x="101" y="169"/>
                  </a:lnTo>
                  <a:lnTo>
                    <a:pt x="68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0" y="270"/>
                  </a:lnTo>
                  <a:lnTo>
                    <a:pt x="34" y="371"/>
                  </a:lnTo>
                  <a:lnTo>
                    <a:pt x="101" y="606"/>
                  </a:lnTo>
                  <a:lnTo>
                    <a:pt x="135" y="674"/>
                  </a:lnTo>
                  <a:lnTo>
                    <a:pt x="202" y="674"/>
                  </a:lnTo>
                  <a:lnTo>
                    <a:pt x="270" y="640"/>
                  </a:lnTo>
                  <a:lnTo>
                    <a:pt x="404" y="404"/>
                  </a:lnTo>
                  <a:lnTo>
                    <a:pt x="438" y="472"/>
                  </a:lnTo>
                  <a:lnTo>
                    <a:pt x="505" y="606"/>
                  </a:lnTo>
                  <a:lnTo>
                    <a:pt x="640" y="674"/>
                  </a:lnTo>
                  <a:lnTo>
                    <a:pt x="707" y="674"/>
                  </a:lnTo>
                  <a:lnTo>
                    <a:pt x="741" y="640"/>
                  </a:lnTo>
                  <a:lnTo>
                    <a:pt x="842" y="371"/>
                  </a:lnTo>
                  <a:lnTo>
                    <a:pt x="943" y="101"/>
                  </a:lnTo>
                  <a:lnTo>
                    <a:pt x="943" y="34"/>
                  </a:lnTo>
                  <a:lnTo>
                    <a:pt x="90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799" name="Google Shape;799;p5"/>
            <p:cNvSpPr/>
            <p:nvPr/>
          </p:nvSpPr>
          <p:spPr>
            <a:xfrm>
              <a:off x="4005250" y="2970275"/>
              <a:ext cx="63175" cy="59775"/>
            </a:xfrm>
            <a:custGeom>
              <a:avLst/>
              <a:gdLst/>
              <a:ahLst/>
              <a:cxnLst/>
              <a:rect l="l" t="t" r="r" b="b"/>
              <a:pathLst>
                <a:path w="2527" h="2391" extrusionOk="0">
                  <a:moveTo>
                    <a:pt x="2257" y="236"/>
                  </a:moveTo>
                  <a:lnTo>
                    <a:pt x="2257" y="674"/>
                  </a:lnTo>
                  <a:lnTo>
                    <a:pt x="2257" y="1078"/>
                  </a:lnTo>
                  <a:lnTo>
                    <a:pt x="2290" y="1617"/>
                  </a:lnTo>
                  <a:lnTo>
                    <a:pt x="2324" y="2122"/>
                  </a:lnTo>
                  <a:lnTo>
                    <a:pt x="2088" y="2088"/>
                  </a:lnTo>
                  <a:lnTo>
                    <a:pt x="1886" y="2088"/>
                  </a:lnTo>
                  <a:lnTo>
                    <a:pt x="1449" y="2122"/>
                  </a:lnTo>
                  <a:lnTo>
                    <a:pt x="910" y="2122"/>
                  </a:lnTo>
                  <a:lnTo>
                    <a:pt x="641" y="2155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7" y="1145"/>
                  </a:lnTo>
                  <a:lnTo>
                    <a:pt x="203" y="708"/>
                  </a:lnTo>
                  <a:lnTo>
                    <a:pt x="136" y="270"/>
                  </a:lnTo>
                  <a:lnTo>
                    <a:pt x="1179" y="270"/>
                  </a:lnTo>
                  <a:lnTo>
                    <a:pt x="2257" y="236"/>
                  </a:lnTo>
                  <a:close/>
                  <a:moveTo>
                    <a:pt x="2223" y="1"/>
                  </a:moveTo>
                  <a:lnTo>
                    <a:pt x="1179" y="34"/>
                  </a:lnTo>
                  <a:lnTo>
                    <a:pt x="641" y="34"/>
                  </a:lnTo>
                  <a:lnTo>
                    <a:pt x="136" y="102"/>
                  </a:lnTo>
                  <a:lnTo>
                    <a:pt x="68" y="135"/>
                  </a:lnTo>
                  <a:lnTo>
                    <a:pt x="35" y="203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5" y="1145"/>
                  </a:lnTo>
                  <a:lnTo>
                    <a:pt x="68" y="1751"/>
                  </a:lnTo>
                  <a:lnTo>
                    <a:pt x="136" y="2021"/>
                  </a:lnTo>
                  <a:lnTo>
                    <a:pt x="203" y="2324"/>
                  </a:lnTo>
                  <a:lnTo>
                    <a:pt x="237" y="2357"/>
                  </a:lnTo>
                  <a:lnTo>
                    <a:pt x="338" y="2357"/>
                  </a:lnTo>
                  <a:lnTo>
                    <a:pt x="573" y="2391"/>
                  </a:lnTo>
                  <a:lnTo>
                    <a:pt x="809" y="2391"/>
                  </a:lnTo>
                  <a:lnTo>
                    <a:pt x="1280" y="2357"/>
                  </a:lnTo>
                  <a:lnTo>
                    <a:pt x="2088" y="2357"/>
                  </a:lnTo>
                  <a:lnTo>
                    <a:pt x="2358" y="2290"/>
                  </a:lnTo>
                  <a:lnTo>
                    <a:pt x="2391" y="2324"/>
                  </a:lnTo>
                  <a:lnTo>
                    <a:pt x="2459" y="2324"/>
                  </a:lnTo>
                  <a:lnTo>
                    <a:pt x="2492" y="2256"/>
                  </a:lnTo>
                  <a:lnTo>
                    <a:pt x="2526" y="2021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9" y="640"/>
                  </a:lnTo>
                  <a:lnTo>
                    <a:pt x="2425" y="371"/>
                  </a:lnTo>
                  <a:lnTo>
                    <a:pt x="2358" y="68"/>
                  </a:lnTo>
                  <a:lnTo>
                    <a:pt x="2324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00" name="Google Shape;800;p5"/>
            <p:cNvSpPr/>
            <p:nvPr/>
          </p:nvSpPr>
          <p:spPr>
            <a:xfrm>
              <a:off x="4969000" y="2997200"/>
              <a:ext cx="16875" cy="10125"/>
            </a:xfrm>
            <a:custGeom>
              <a:avLst/>
              <a:gdLst/>
              <a:ahLst/>
              <a:cxnLst/>
              <a:rect l="l" t="t" r="r" b="b"/>
              <a:pathLst>
                <a:path w="675" h="405" extrusionOk="0">
                  <a:moveTo>
                    <a:pt x="68" y="1"/>
                  </a:moveTo>
                  <a:lnTo>
                    <a:pt x="35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35" y="136"/>
                  </a:lnTo>
                  <a:lnTo>
                    <a:pt x="102" y="237"/>
                  </a:lnTo>
                  <a:lnTo>
                    <a:pt x="237" y="304"/>
                  </a:lnTo>
                  <a:lnTo>
                    <a:pt x="371" y="371"/>
                  </a:lnTo>
                  <a:lnTo>
                    <a:pt x="506" y="405"/>
                  </a:lnTo>
                  <a:lnTo>
                    <a:pt x="607" y="405"/>
                  </a:lnTo>
                  <a:lnTo>
                    <a:pt x="674" y="338"/>
                  </a:lnTo>
                  <a:lnTo>
                    <a:pt x="674" y="237"/>
                  </a:lnTo>
                  <a:lnTo>
                    <a:pt x="607" y="136"/>
                  </a:lnTo>
                  <a:lnTo>
                    <a:pt x="472" y="68"/>
                  </a:lnTo>
                  <a:lnTo>
                    <a:pt x="338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01" name="Google Shape;801;p5"/>
            <p:cNvSpPr/>
            <p:nvPr/>
          </p:nvSpPr>
          <p:spPr>
            <a:xfrm>
              <a:off x="3979175" y="3059500"/>
              <a:ext cx="15175" cy="21900"/>
            </a:xfrm>
            <a:custGeom>
              <a:avLst/>
              <a:gdLst/>
              <a:ahLst/>
              <a:cxnLst/>
              <a:rect l="l" t="t" r="r" b="b"/>
              <a:pathLst>
                <a:path w="607" h="876" extrusionOk="0">
                  <a:moveTo>
                    <a:pt x="303" y="0"/>
                  </a:moveTo>
                  <a:lnTo>
                    <a:pt x="236" y="34"/>
                  </a:lnTo>
                  <a:lnTo>
                    <a:pt x="202" y="68"/>
                  </a:lnTo>
                  <a:lnTo>
                    <a:pt x="101" y="472"/>
                  </a:lnTo>
                  <a:lnTo>
                    <a:pt x="34" y="640"/>
                  </a:lnTo>
                  <a:lnTo>
                    <a:pt x="0" y="741"/>
                  </a:lnTo>
                  <a:lnTo>
                    <a:pt x="0" y="808"/>
                  </a:lnTo>
                  <a:lnTo>
                    <a:pt x="34" y="842"/>
                  </a:lnTo>
                  <a:lnTo>
                    <a:pt x="68" y="842"/>
                  </a:lnTo>
                  <a:lnTo>
                    <a:pt x="169" y="775"/>
                  </a:lnTo>
                  <a:lnTo>
                    <a:pt x="202" y="707"/>
                  </a:lnTo>
                  <a:lnTo>
                    <a:pt x="371" y="707"/>
                  </a:lnTo>
                  <a:lnTo>
                    <a:pt x="438" y="842"/>
                  </a:lnTo>
                  <a:lnTo>
                    <a:pt x="472" y="876"/>
                  </a:lnTo>
                  <a:lnTo>
                    <a:pt x="505" y="876"/>
                  </a:lnTo>
                  <a:lnTo>
                    <a:pt x="573" y="842"/>
                  </a:lnTo>
                  <a:lnTo>
                    <a:pt x="573" y="808"/>
                  </a:lnTo>
                  <a:lnTo>
                    <a:pt x="573" y="674"/>
                  </a:lnTo>
                  <a:lnTo>
                    <a:pt x="573" y="640"/>
                  </a:lnTo>
                  <a:lnTo>
                    <a:pt x="606" y="606"/>
                  </a:lnTo>
                  <a:lnTo>
                    <a:pt x="573" y="573"/>
                  </a:lnTo>
                  <a:lnTo>
                    <a:pt x="539" y="573"/>
                  </a:lnTo>
                  <a:lnTo>
                    <a:pt x="505" y="438"/>
                  </a:lnTo>
                  <a:lnTo>
                    <a:pt x="371" y="68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02" name="Google Shape;802;p5"/>
            <p:cNvSpPr/>
            <p:nvPr/>
          </p:nvSpPr>
          <p:spPr>
            <a:xfrm>
              <a:off x="3935400" y="2971125"/>
              <a:ext cx="61475" cy="67350"/>
            </a:xfrm>
            <a:custGeom>
              <a:avLst/>
              <a:gdLst/>
              <a:ahLst/>
              <a:cxnLst/>
              <a:rect l="l" t="t" r="r" b="b"/>
              <a:pathLst>
                <a:path w="2459" h="2694" extrusionOk="0">
                  <a:moveTo>
                    <a:pt x="2290" y="236"/>
                  </a:moveTo>
                  <a:lnTo>
                    <a:pt x="2223" y="741"/>
                  </a:lnTo>
                  <a:lnTo>
                    <a:pt x="2189" y="1280"/>
                  </a:lnTo>
                  <a:lnTo>
                    <a:pt x="2223" y="1818"/>
                  </a:lnTo>
                  <a:lnTo>
                    <a:pt x="2290" y="2323"/>
                  </a:lnTo>
                  <a:lnTo>
                    <a:pt x="2290" y="2357"/>
                  </a:lnTo>
                  <a:lnTo>
                    <a:pt x="1819" y="2357"/>
                  </a:lnTo>
                  <a:lnTo>
                    <a:pt x="1347" y="2391"/>
                  </a:lnTo>
                  <a:lnTo>
                    <a:pt x="371" y="2391"/>
                  </a:lnTo>
                  <a:lnTo>
                    <a:pt x="270" y="1313"/>
                  </a:lnTo>
                  <a:lnTo>
                    <a:pt x="169" y="270"/>
                  </a:lnTo>
                  <a:lnTo>
                    <a:pt x="708" y="303"/>
                  </a:lnTo>
                  <a:lnTo>
                    <a:pt x="1213" y="303"/>
                  </a:lnTo>
                  <a:lnTo>
                    <a:pt x="2290" y="236"/>
                  </a:lnTo>
                  <a:close/>
                  <a:moveTo>
                    <a:pt x="2290" y="0"/>
                  </a:moveTo>
                  <a:lnTo>
                    <a:pt x="1751" y="34"/>
                  </a:lnTo>
                  <a:lnTo>
                    <a:pt x="1213" y="68"/>
                  </a:lnTo>
                  <a:lnTo>
                    <a:pt x="674" y="68"/>
                  </a:lnTo>
                  <a:lnTo>
                    <a:pt x="135" y="101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1" y="236"/>
                  </a:lnTo>
                  <a:lnTo>
                    <a:pt x="1" y="842"/>
                  </a:lnTo>
                  <a:lnTo>
                    <a:pt x="1" y="1448"/>
                  </a:lnTo>
                  <a:lnTo>
                    <a:pt x="68" y="2054"/>
                  </a:lnTo>
                  <a:lnTo>
                    <a:pt x="169" y="2626"/>
                  </a:lnTo>
                  <a:lnTo>
                    <a:pt x="236" y="2694"/>
                  </a:lnTo>
                  <a:lnTo>
                    <a:pt x="304" y="2694"/>
                  </a:lnTo>
                  <a:lnTo>
                    <a:pt x="371" y="2660"/>
                  </a:lnTo>
                  <a:lnTo>
                    <a:pt x="405" y="2593"/>
                  </a:lnTo>
                  <a:lnTo>
                    <a:pt x="371" y="2525"/>
                  </a:lnTo>
                  <a:lnTo>
                    <a:pt x="842" y="2593"/>
                  </a:lnTo>
                  <a:lnTo>
                    <a:pt x="1347" y="2626"/>
                  </a:lnTo>
                  <a:lnTo>
                    <a:pt x="1819" y="2593"/>
                  </a:lnTo>
                  <a:lnTo>
                    <a:pt x="2054" y="2559"/>
                  </a:lnTo>
                  <a:lnTo>
                    <a:pt x="2290" y="2525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357" y="2424"/>
                  </a:lnTo>
                  <a:lnTo>
                    <a:pt x="2391" y="2424"/>
                  </a:lnTo>
                  <a:lnTo>
                    <a:pt x="2425" y="2391"/>
                  </a:lnTo>
                  <a:lnTo>
                    <a:pt x="2458" y="2323"/>
                  </a:lnTo>
                  <a:lnTo>
                    <a:pt x="2458" y="1818"/>
                  </a:lnTo>
                  <a:lnTo>
                    <a:pt x="2458" y="1246"/>
                  </a:lnTo>
                  <a:lnTo>
                    <a:pt x="2425" y="707"/>
                  </a:lnTo>
                  <a:lnTo>
                    <a:pt x="2357" y="202"/>
                  </a:lnTo>
                  <a:lnTo>
                    <a:pt x="2391" y="135"/>
                  </a:lnTo>
                  <a:lnTo>
                    <a:pt x="2391" y="68"/>
                  </a:lnTo>
                  <a:lnTo>
                    <a:pt x="2357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03" name="Google Shape;803;p5"/>
            <p:cNvSpPr/>
            <p:nvPr/>
          </p:nvSpPr>
          <p:spPr>
            <a:xfrm>
              <a:off x="4085225" y="3125150"/>
              <a:ext cx="19375" cy="19375"/>
            </a:xfrm>
            <a:custGeom>
              <a:avLst/>
              <a:gdLst/>
              <a:ahLst/>
              <a:cxnLst/>
              <a:rect l="l" t="t" r="r" b="b"/>
              <a:pathLst>
                <a:path w="775" h="775" extrusionOk="0">
                  <a:moveTo>
                    <a:pt x="674" y="0"/>
                  </a:moveTo>
                  <a:lnTo>
                    <a:pt x="505" y="135"/>
                  </a:lnTo>
                  <a:lnTo>
                    <a:pt x="371" y="236"/>
                  </a:lnTo>
                  <a:lnTo>
                    <a:pt x="169" y="135"/>
                  </a:lnTo>
                  <a:lnTo>
                    <a:pt x="135" y="101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101" y="236"/>
                  </a:lnTo>
                  <a:lnTo>
                    <a:pt x="236" y="371"/>
                  </a:lnTo>
                  <a:lnTo>
                    <a:pt x="135" y="472"/>
                  </a:lnTo>
                  <a:lnTo>
                    <a:pt x="68" y="573"/>
                  </a:lnTo>
                  <a:lnTo>
                    <a:pt x="34" y="606"/>
                  </a:lnTo>
                  <a:lnTo>
                    <a:pt x="0" y="674"/>
                  </a:lnTo>
                  <a:lnTo>
                    <a:pt x="34" y="741"/>
                  </a:lnTo>
                  <a:lnTo>
                    <a:pt x="101" y="775"/>
                  </a:lnTo>
                  <a:lnTo>
                    <a:pt x="202" y="707"/>
                  </a:lnTo>
                  <a:lnTo>
                    <a:pt x="270" y="640"/>
                  </a:lnTo>
                  <a:lnTo>
                    <a:pt x="404" y="472"/>
                  </a:lnTo>
                  <a:lnTo>
                    <a:pt x="640" y="573"/>
                  </a:lnTo>
                  <a:lnTo>
                    <a:pt x="741" y="539"/>
                  </a:lnTo>
                  <a:lnTo>
                    <a:pt x="775" y="472"/>
                  </a:lnTo>
                  <a:lnTo>
                    <a:pt x="775" y="404"/>
                  </a:lnTo>
                  <a:lnTo>
                    <a:pt x="707" y="371"/>
                  </a:lnTo>
                  <a:lnTo>
                    <a:pt x="539" y="337"/>
                  </a:lnTo>
                  <a:lnTo>
                    <a:pt x="606" y="270"/>
                  </a:lnTo>
                  <a:lnTo>
                    <a:pt x="707" y="34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04" name="Google Shape;804;p5"/>
            <p:cNvSpPr/>
            <p:nvPr/>
          </p:nvSpPr>
          <p:spPr>
            <a:xfrm>
              <a:off x="4075975" y="2966900"/>
              <a:ext cx="63975" cy="60625"/>
            </a:xfrm>
            <a:custGeom>
              <a:avLst/>
              <a:gdLst/>
              <a:ahLst/>
              <a:cxnLst/>
              <a:rect l="l" t="t" r="r" b="b"/>
              <a:pathLst>
                <a:path w="2559" h="2425" extrusionOk="0">
                  <a:moveTo>
                    <a:pt x="168" y="169"/>
                  </a:moveTo>
                  <a:lnTo>
                    <a:pt x="370" y="270"/>
                  </a:lnTo>
                  <a:lnTo>
                    <a:pt x="572" y="304"/>
                  </a:lnTo>
                  <a:lnTo>
                    <a:pt x="1010" y="270"/>
                  </a:lnTo>
                  <a:lnTo>
                    <a:pt x="1650" y="304"/>
                  </a:lnTo>
                  <a:lnTo>
                    <a:pt x="2290" y="338"/>
                  </a:lnTo>
                  <a:lnTo>
                    <a:pt x="2290" y="708"/>
                  </a:lnTo>
                  <a:lnTo>
                    <a:pt x="2323" y="1078"/>
                  </a:lnTo>
                  <a:lnTo>
                    <a:pt x="2323" y="1583"/>
                  </a:lnTo>
                  <a:lnTo>
                    <a:pt x="2323" y="1853"/>
                  </a:lnTo>
                  <a:lnTo>
                    <a:pt x="2391" y="2088"/>
                  </a:lnTo>
                  <a:lnTo>
                    <a:pt x="2357" y="2088"/>
                  </a:lnTo>
                  <a:lnTo>
                    <a:pt x="1313" y="2122"/>
                  </a:lnTo>
                  <a:lnTo>
                    <a:pt x="808" y="2156"/>
                  </a:lnTo>
                  <a:lnTo>
                    <a:pt x="539" y="2189"/>
                  </a:lnTo>
                  <a:lnTo>
                    <a:pt x="303" y="2223"/>
                  </a:lnTo>
                  <a:lnTo>
                    <a:pt x="236" y="1718"/>
                  </a:lnTo>
                  <a:lnTo>
                    <a:pt x="236" y="1213"/>
                  </a:lnTo>
                  <a:lnTo>
                    <a:pt x="269" y="708"/>
                  </a:lnTo>
                  <a:lnTo>
                    <a:pt x="236" y="439"/>
                  </a:lnTo>
                  <a:lnTo>
                    <a:pt x="202" y="304"/>
                  </a:lnTo>
                  <a:lnTo>
                    <a:pt x="168" y="169"/>
                  </a:lnTo>
                  <a:close/>
                  <a:moveTo>
                    <a:pt x="2357" y="1"/>
                  </a:moveTo>
                  <a:lnTo>
                    <a:pt x="2357" y="35"/>
                  </a:lnTo>
                  <a:lnTo>
                    <a:pt x="2323" y="136"/>
                  </a:lnTo>
                  <a:lnTo>
                    <a:pt x="1751" y="68"/>
                  </a:lnTo>
                  <a:lnTo>
                    <a:pt x="1178" y="68"/>
                  </a:lnTo>
                  <a:lnTo>
                    <a:pt x="640" y="35"/>
                  </a:lnTo>
                  <a:lnTo>
                    <a:pt x="404" y="68"/>
                  </a:lnTo>
                  <a:lnTo>
                    <a:pt x="269" y="102"/>
                  </a:lnTo>
                  <a:lnTo>
                    <a:pt x="168" y="169"/>
                  </a:lnTo>
                  <a:lnTo>
                    <a:pt x="135" y="169"/>
                  </a:lnTo>
                  <a:lnTo>
                    <a:pt x="67" y="338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55"/>
                  </a:lnTo>
                  <a:lnTo>
                    <a:pt x="34" y="2189"/>
                  </a:lnTo>
                  <a:lnTo>
                    <a:pt x="67" y="2290"/>
                  </a:lnTo>
                  <a:lnTo>
                    <a:pt x="135" y="2358"/>
                  </a:lnTo>
                  <a:lnTo>
                    <a:pt x="236" y="2425"/>
                  </a:lnTo>
                  <a:lnTo>
                    <a:pt x="303" y="2425"/>
                  </a:lnTo>
                  <a:lnTo>
                    <a:pt x="303" y="2358"/>
                  </a:lnTo>
                  <a:lnTo>
                    <a:pt x="572" y="2391"/>
                  </a:lnTo>
                  <a:lnTo>
                    <a:pt x="808" y="2425"/>
                  </a:lnTo>
                  <a:lnTo>
                    <a:pt x="1347" y="2391"/>
                  </a:lnTo>
                  <a:lnTo>
                    <a:pt x="2357" y="2324"/>
                  </a:lnTo>
                  <a:lnTo>
                    <a:pt x="2424" y="2290"/>
                  </a:lnTo>
                  <a:lnTo>
                    <a:pt x="2492" y="2324"/>
                  </a:lnTo>
                  <a:lnTo>
                    <a:pt x="2525" y="2324"/>
                  </a:lnTo>
                  <a:lnTo>
                    <a:pt x="2525" y="2290"/>
                  </a:lnTo>
                  <a:lnTo>
                    <a:pt x="2559" y="2021"/>
                  </a:lnTo>
                  <a:lnTo>
                    <a:pt x="2559" y="1752"/>
                  </a:lnTo>
                  <a:lnTo>
                    <a:pt x="2525" y="1247"/>
                  </a:lnTo>
                  <a:lnTo>
                    <a:pt x="2492" y="641"/>
                  </a:lnTo>
                  <a:lnTo>
                    <a:pt x="2492" y="338"/>
                  </a:lnTo>
                  <a:lnTo>
                    <a:pt x="2458" y="35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05" name="Google Shape;805;p5"/>
            <p:cNvSpPr/>
            <p:nvPr/>
          </p:nvSpPr>
          <p:spPr>
            <a:xfrm>
              <a:off x="4101225" y="2991325"/>
              <a:ext cx="16000" cy="19375"/>
            </a:xfrm>
            <a:custGeom>
              <a:avLst/>
              <a:gdLst/>
              <a:ahLst/>
              <a:cxnLst/>
              <a:rect l="l" t="t" r="r" b="b"/>
              <a:pathLst>
                <a:path w="640" h="775" extrusionOk="0">
                  <a:moveTo>
                    <a:pt x="101" y="0"/>
                  </a:moveTo>
                  <a:lnTo>
                    <a:pt x="67" y="34"/>
                  </a:lnTo>
                  <a:lnTo>
                    <a:pt x="34" y="337"/>
                  </a:lnTo>
                  <a:lnTo>
                    <a:pt x="34" y="606"/>
                  </a:lnTo>
                  <a:lnTo>
                    <a:pt x="67" y="640"/>
                  </a:lnTo>
                  <a:lnTo>
                    <a:pt x="67" y="674"/>
                  </a:lnTo>
                  <a:lnTo>
                    <a:pt x="0" y="674"/>
                  </a:lnTo>
                  <a:lnTo>
                    <a:pt x="0" y="707"/>
                  </a:lnTo>
                  <a:lnTo>
                    <a:pt x="168" y="775"/>
                  </a:lnTo>
                  <a:lnTo>
                    <a:pt x="370" y="775"/>
                  </a:lnTo>
                  <a:lnTo>
                    <a:pt x="505" y="741"/>
                  </a:lnTo>
                  <a:lnTo>
                    <a:pt x="573" y="707"/>
                  </a:lnTo>
                  <a:lnTo>
                    <a:pt x="640" y="674"/>
                  </a:lnTo>
                  <a:lnTo>
                    <a:pt x="640" y="640"/>
                  </a:lnTo>
                  <a:lnTo>
                    <a:pt x="606" y="606"/>
                  </a:lnTo>
                  <a:lnTo>
                    <a:pt x="539" y="573"/>
                  </a:lnTo>
                  <a:lnTo>
                    <a:pt x="472" y="606"/>
                  </a:lnTo>
                  <a:lnTo>
                    <a:pt x="337" y="640"/>
                  </a:lnTo>
                  <a:lnTo>
                    <a:pt x="168" y="674"/>
                  </a:lnTo>
                  <a:lnTo>
                    <a:pt x="168" y="606"/>
                  </a:lnTo>
                  <a:lnTo>
                    <a:pt x="168" y="371"/>
                  </a:lnTo>
                  <a:lnTo>
                    <a:pt x="236" y="404"/>
                  </a:lnTo>
                  <a:lnTo>
                    <a:pt x="472" y="404"/>
                  </a:lnTo>
                  <a:lnTo>
                    <a:pt x="505" y="337"/>
                  </a:lnTo>
                  <a:lnTo>
                    <a:pt x="505" y="303"/>
                  </a:lnTo>
                  <a:lnTo>
                    <a:pt x="472" y="236"/>
                  </a:lnTo>
                  <a:lnTo>
                    <a:pt x="202" y="236"/>
                  </a:lnTo>
                  <a:lnTo>
                    <a:pt x="168" y="270"/>
                  </a:lnTo>
                  <a:lnTo>
                    <a:pt x="135" y="34"/>
                  </a:lnTo>
                  <a:lnTo>
                    <a:pt x="101" y="34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06" name="Google Shape;806;p5"/>
            <p:cNvSpPr/>
            <p:nvPr/>
          </p:nvSpPr>
          <p:spPr>
            <a:xfrm>
              <a:off x="4046500" y="3060350"/>
              <a:ext cx="15175" cy="21900"/>
            </a:xfrm>
            <a:custGeom>
              <a:avLst/>
              <a:gdLst/>
              <a:ahLst/>
              <a:cxnLst/>
              <a:rect l="l" t="t" r="r" b="b"/>
              <a:pathLst>
                <a:path w="607" h="876" extrusionOk="0">
                  <a:moveTo>
                    <a:pt x="371" y="0"/>
                  </a:moveTo>
                  <a:lnTo>
                    <a:pt x="304" y="34"/>
                  </a:lnTo>
                  <a:lnTo>
                    <a:pt x="169" y="67"/>
                  </a:lnTo>
                  <a:lnTo>
                    <a:pt x="102" y="135"/>
                  </a:lnTo>
                  <a:lnTo>
                    <a:pt x="102" y="168"/>
                  </a:lnTo>
                  <a:lnTo>
                    <a:pt x="68" y="269"/>
                  </a:lnTo>
                  <a:lnTo>
                    <a:pt x="68" y="337"/>
                  </a:lnTo>
                  <a:lnTo>
                    <a:pt x="135" y="438"/>
                  </a:lnTo>
                  <a:lnTo>
                    <a:pt x="270" y="505"/>
                  </a:lnTo>
                  <a:lnTo>
                    <a:pt x="405" y="539"/>
                  </a:lnTo>
                  <a:lnTo>
                    <a:pt x="405" y="606"/>
                  </a:lnTo>
                  <a:lnTo>
                    <a:pt x="337" y="673"/>
                  </a:lnTo>
                  <a:lnTo>
                    <a:pt x="304" y="707"/>
                  </a:lnTo>
                  <a:lnTo>
                    <a:pt x="236" y="673"/>
                  </a:lnTo>
                  <a:lnTo>
                    <a:pt x="135" y="640"/>
                  </a:lnTo>
                  <a:lnTo>
                    <a:pt x="34" y="640"/>
                  </a:lnTo>
                  <a:lnTo>
                    <a:pt x="1" y="673"/>
                  </a:lnTo>
                  <a:lnTo>
                    <a:pt x="1" y="741"/>
                  </a:lnTo>
                  <a:lnTo>
                    <a:pt x="34" y="774"/>
                  </a:lnTo>
                  <a:lnTo>
                    <a:pt x="135" y="842"/>
                  </a:lnTo>
                  <a:lnTo>
                    <a:pt x="236" y="875"/>
                  </a:lnTo>
                  <a:lnTo>
                    <a:pt x="337" y="875"/>
                  </a:lnTo>
                  <a:lnTo>
                    <a:pt x="438" y="808"/>
                  </a:lnTo>
                  <a:lnTo>
                    <a:pt x="539" y="741"/>
                  </a:lnTo>
                  <a:lnTo>
                    <a:pt x="573" y="640"/>
                  </a:lnTo>
                  <a:lnTo>
                    <a:pt x="607" y="539"/>
                  </a:lnTo>
                  <a:lnTo>
                    <a:pt x="573" y="438"/>
                  </a:lnTo>
                  <a:lnTo>
                    <a:pt x="539" y="404"/>
                  </a:lnTo>
                  <a:lnTo>
                    <a:pt x="472" y="370"/>
                  </a:lnTo>
                  <a:lnTo>
                    <a:pt x="337" y="337"/>
                  </a:lnTo>
                  <a:lnTo>
                    <a:pt x="304" y="303"/>
                  </a:lnTo>
                  <a:lnTo>
                    <a:pt x="270" y="269"/>
                  </a:lnTo>
                  <a:lnTo>
                    <a:pt x="270" y="202"/>
                  </a:lnTo>
                  <a:lnTo>
                    <a:pt x="337" y="168"/>
                  </a:lnTo>
                  <a:lnTo>
                    <a:pt x="506" y="168"/>
                  </a:lnTo>
                  <a:lnTo>
                    <a:pt x="506" y="135"/>
                  </a:lnTo>
                  <a:lnTo>
                    <a:pt x="472" y="67"/>
                  </a:lnTo>
                  <a:lnTo>
                    <a:pt x="438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07" name="Google Shape;807;p5"/>
            <p:cNvSpPr/>
            <p:nvPr/>
          </p:nvSpPr>
          <p:spPr>
            <a:xfrm>
              <a:off x="4022100" y="3037600"/>
              <a:ext cx="61475" cy="60650"/>
            </a:xfrm>
            <a:custGeom>
              <a:avLst/>
              <a:gdLst/>
              <a:ahLst/>
              <a:cxnLst/>
              <a:rect l="l" t="t" r="r" b="b"/>
              <a:pathLst>
                <a:path w="2459" h="2426" extrusionOk="0">
                  <a:moveTo>
                    <a:pt x="2290" y="203"/>
                  </a:moveTo>
                  <a:lnTo>
                    <a:pt x="2256" y="641"/>
                  </a:lnTo>
                  <a:lnTo>
                    <a:pt x="2256" y="1078"/>
                  </a:lnTo>
                  <a:lnTo>
                    <a:pt x="2222" y="1617"/>
                  </a:lnTo>
                  <a:lnTo>
                    <a:pt x="2222" y="2156"/>
                  </a:lnTo>
                  <a:lnTo>
                    <a:pt x="1953" y="2122"/>
                  </a:lnTo>
                  <a:lnTo>
                    <a:pt x="1684" y="2088"/>
                  </a:lnTo>
                  <a:lnTo>
                    <a:pt x="1145" y="2122"/>
                  </a:lnTo>
                  <a:lnTo>
                    <a:pt x="707" y="2156"/>
                  </a:lnTo>
                  <a:lnTo>
                    <a:pt x="472" y="2156"/>
                  </a:lnTo>
                  <a:lnTo>
                    <a:pt x="270" y="2223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02" y="742"/>
                  </a:lnTo>
                  <a:lnTo>
                    <a:pt x="202" y="304"/>
                  </a:lnTo>
                  <a:lnTo>
                    <a:pt x="1246" y="270"/>
                  </a:lnTo>
                  <a:lnTo>
                    <a:pt x="1751" y="237"/>
                  </a:lnTo>
                  <a:lnTo>
                    <a:pt x="2290" y="203"/>
                  </a:lnTo>
                  <a:close/>
                  <a:moveTo>
                    <a:pt x="1751" y="1"/>
                  </a:moveTo>
                  <a:lnTo>
                    <a:pt x="1212" y="35"/>
                  </a:lnTo>
                  <a:lnTo>
                    <a:pt x="169" y="102"/>
                  </a:lnTo>
                  <a:lnTo>
                    <a:pt x="135" y="102"/>
                  </a:lnTo>
                  <a:lnTo>
                    <a:pt x="101" y="136"/>
                  </a:lnTo>
                  <a:lnTo>
                    <a:pt x="68" y="169"/>
                  </a:lnTo>
                  <a:lnTo>
                    <a:pt x="0" y="439"/>
                  </a:lnTo>
                  <a:lnTo>
                    <a:pt x="0" y="742"/>
                  </a:lnTo>
                  <a:lnTo>
                    <a:pt x="34" y="1348"/>
                  </a:lnTo>
                  <a:lnTo>
                    <a:pt x="34" y="1853"/>
                  </a:lnTo>
                  <a:lnTo>
                    <a:pt x="68" y="2122"/>
                  </a:lnTo>
                  <a:lnTo>
                    <a:pt x="101" y="2358"/>
                  </a:lnTo>
                  <a:lnTo>
                    <a:pt x="135" y="2391"/>
                  </a:lnTo>
                  <a:lnTo>
                    <a:pt x="169" y="2425"/>
                  </a:lnTo>
                  <a:lnTo>
                    <a:pt x="202" y="2425"/>
                  </a:lnTo>
                  <a:lnTo>
                    <a:pt x="236" y="2391"/>
                  </a:lnTo>
                  <a:lnTo>
                    <a:pt x="775" y="2391"/>
                  </a:lnTo>
                  <a:lnTo>
                    <a:pt x="1313" y="2358"/>
                  </a:lnTo>
                  <a:lnTo>
                    <a:pt x="1785" y="2358"/>
                  </a:lnTo>
                  <a:lnTo>
                    <a:pt x="2020" y="2324"/>
                  </a:lnTo>
                  <a:lnTo>
                    <a:pt x="2256" y="2290"/>
                  </a:lnTo>
                  <a:lnTo>
                    <a:pt x="2256" y="2257"/>
                  </a:lnTo>
                  <a:lnTo>
                    <a:pt x="2323" y="2290"/>
                  </a:lnTo>
                  <a:lnTo>
                    <a:pt x="2357" y="2257"/>
                  </a:lnTo>
                  <a:lnTo>
                    <a:pt x="2391" y="2223"/>
                  </a:lnTo>
                  <a:lnTo>
                    <a:pt x="2424" y="1954"/>
                  </a:lnTo>
                  <a:lnTo>
                    <a:pt x="2458" y="1651"/>
                  </a:lnTo>
                  <a:lnTo>
                    <a:pt x="2458" y="1045"/>
                  </a:lnTo>
                  <a:lnTo>
                    <a:pt x="2458" y="573"/>
                  </a:lnTo>
                  <a:lnTo>
                    <a:pt x="2424" y="338"/>
                  </a:lnTo>
                  <a:lnTo>
                    <a:pt x="2357" y="102"/>
                  </a:lnTo>
                  <a:lnTo>
                    <a:pt x="2357" y="35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08" name="Google Shape;808;p5"/>
            <p:cNvSpPr/>
            <p:nvPr/>
          </p:nvSpPr>
          <p:spPr>
            <a:xfrm>
              <a:off x="4972375" y="2979525"/>
              <a:ext cx="17700" cy="9300"/>
            </a:xfrm>
            <a:custGeom>
              <a:avLst/>
              <a:gdLst/>
              <a:ahLst/>
              <a:cxnLst/>
              <a:rect l="l" t="t" r="r" b="b"/>
              <a:pathLst>
                <a:path w="708" h="372" extrusionOk="0">
                  <a:moveTo>
                    <a:pt x="169" y="1"/>
                  </a:moveTo>
                  <a:lnTo>
                    <a:pt x="34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34" y="203"/>
                  </a:lnTo>
                  <a:lnTo>
                    <a:pt x="135" y="270"/>
                  </a:lnTo>
                  <a:lnTo>
                    <a:pt x="236" y="304"/>
                  </a:lnTo>
                  <a:lnTo>
                    <a:pt x="506" y="371"/>
                  </a:lnTo>
                  <a:lnTo>
                    <a:pt x="640" y="371"/>
                  </a:lnTo>
                  <a:lnTo>
                    <a:pt x="674" y="338"/>
                  </a:lnTo>
                  <a:lnTo>
                    <a:pt x="708" y="270"/>
                  </a:lnTo>
                  <a:lnTo>
                    <a:pt x="708" y="203"/>
                  </a:lnTo>
                  <a:lnTo>
                    <a:pt x="674" y="169"/>
                  </a:lnTo>
                  <a:lnTo>
                    <a:pt x="640" y="102"/>
                  </a:lnTo>
                  <a:lnTo>
                    <a:pt x="573" y="68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09" name="Google Shape;809;p5"/>
            <p:cNvSpPr/>
            <p:nvPr/>
          </p:nvSpPr>
          <p:spPr>
            <a:xfrm>
              <a:off x="4949650" y="2944175"/>
              <a:ext cx="274425" cy="118725"/>
            </a:xfrm>
            <a:custGeom>
              <a:avLst/>
              <a:gdLst/>
              <a:ahLst/>
              <a:cxnLst/>
              <a:rect l="l" t="t" r="r" b="b"/>
              <a:pathLst>
                <a:path w="10977" h="4749" extrusionOk="0">
                  <a:moveTo>
                    <a:pt x="438" y="843"/>
                  </a:moveTo>
                  <a:lnTo>
                    <a:pt x="674" y="910"/>
                  </a:lnTo>
                  <a:lnTo>
                    <a:pt x="876" y="977"/>
                  </a:lnTo>
                  <a:lnTo>
                    <a:pt x="1145" y="944"/>
                  </a:lnTo>
                  <a:lnTo>
                    <a:pt x="1415" y="944"/>
                  </a:lnTo>
                  <a:lnTo>
                    <a:pt x="1684" y="977"/>
                  </a:lnTo>
                  <a:lnTo>
                    <a:pt x="1920" y="1078"/>
                  </a:lnTo>
                  <a:lnTo>
                    <a:pt x="1852" y="1651"/>
                  </a:lnTo>
                  <a:lnTo>
                    <a:pt x="1718" y="2829"/>
                  </a:lnTo>
                  <a:lnTo>
                    <a:pt x="1482" y="2762"/>
                  </a:lnTo>
                  <a:lnTo>
                    <a:pt x="1280" y="2694"/>
                  </a:lnTo>
                  <a:lnTo>
                    <a:pt x="1044" y="2627"/>
                  </a:lnTo>
                  <a:lnTo>
                    <a:pt x="809" y="2560"/>
                  </a:lnTo>
                  <a:lnTo>
                    <a:pt x="573" y="2560"/>
                  </a:lnTo>
                  <a:lnTo>
                    <a:pt x="304" y="2526"/>
                  </a:lnTo>
                  <a:lnTo>
                    <a:pt x="236" y="2526"/>
                  </a:lnTo>
                  <a:lnTo>
                    <a:pt x="270" y="2257"/>
                  </a:lnTo>
                  <a:lnTo>
                    <a:pt x="304" y="1987"/>
                  </a:lnTo>
                  <a:lnTo>
                    <a:pt x="371" y="1449"/>
                  </a:lnTo>
                  <a:lnTo>
                    <a:pt x="438" y="1146"/>
                  </a:lnTo>
                  <a:lnTo>
                    <a:pt x="438" y="977"/>
                  </a:lnTo>
                  <a:lnTo>
                    <a:pt x="438" y="843"/>
                  </a:lnTo>
                  <a:close/>
                  <a:moveTo>
                    <a:pt x="3031" y="236"/>
                  </a:moveTo>
                  <a:lnTo>
                    <a:pt x="3367" y="337"/>
                  </a:lnTo>
                  <a:lnTo>
                    <a:pt x="3704" y="405"/>
                  </a:lnTo>
                  <a:lnTo>
                    <a:pt x="4377" y="438"/>
                  </a:lnTo>
                  <a:lnTo>
                    <a:pt x="6229" y="607"/>
                  </a:lnTo>
                  <a:lnTo>
                    <a:pt x="7980" y="775"/>
                  </a:lnTo>
                  <a:lnTo>
                    <a:pt x="9697" y="977"/>
                  </a:lnTo>
                  <a:lnTo>
                    <a:pt x="9764" y="977"/>
                  </a:lnTo>
                  <a:lnTo>
                    <a:pt x="9933" y="1045"/>
                  </a:lnTo>
                  <a:lnTo>
                    <a:pt x="10067" y="1146"/>
                  </a:lnTo>
                  <a:lnTo>
                    <a:pt x="10303" y="1381"/>
                  </a:lnTo>
                  <a:lnTo>
                    <a:pt x="10471" y="1583"/>
                  </a:lnTo>
                  <a:lnTo>
                    <a:pt x="10572" y="1752"/>
                  </a:lnTo>
                  <a:lnTo>
                    <a:pt x="10640" y="1920"/>
                  </a:lnTo>
                  <a:lnTo>
                    <a:pt x="10707" y="2088"/>
                  </a:lnTo>
                  <a:lnTo>
                    <a:pt x="10741" y="2290"/>
                  </a:lnTo>
                  <a:lnTo>
                    <a:pt x="10741" y="2492"/>
                  </a:lnTo>
                  <a:lnTo>
                    <a:pt x="10673" y="2964"/>
                  </a:lnTo>
                  <a:lnTo>
                    <a:pt x="10640" y="3199"/>
                  </a:lnTo>
                  <a:lnTo>
                    <a:pt x="10572" y="3435"/>
                  </a:lnTo>
                  <a:lnTo>
                    <a:pt x="10471" y="3671"/>
                  </a:lnTo>
                  <a:lnTo>
                    <a:pt x="10337" y="3873"/>
                  </a:lnTo>
                  <a:lnTo>
                    <a:pt x="10202" y="4041"/>
                  </a:lnTo>
                  <a:lnTo>
                    <a:pt x="10067" y="4209"/>
                  </a:lnTo>
                  <a:lnTo>
                    <a:pt x="9865" y="4344"/>
                  </a:lnTo>
                  <a:lnTo>
                    <a:pt x="9663" y="4445"/>
                  </a:lnTo>
                  <a:lnTo>
                    <a:pt x="8687" y="4445"/>
                  </a:lnTo>
                  <a:lnTo>
                    <a:pt x="8249" y="4378"/>
                  </a:lnTo>
                  <a:lnTo>
                    <a:pt x="7778" y="4310"/>
                  </a:lnTo>
                  <a:lnTo>
                    <a:pt x="6902" y="4176"/>
                  </a:lnTo>
                  <a:lnTo>
                    <a:pt x="5993" y="4041"/>
                  </a:lnTo>
                  <a:lnTo>
                    <a:pt x="5118" y="3940"/>
                  </a:lnTo>
                  <a:lnTo>
                    <a:pt x="4243" y="3839"/>
                  </a:lnTo>
                  <a:lnTo>
                    <a:pt x="2896" y="3839"/>
                  </a:lnTo>
                  <a:lnTo>
                    <a:pt x="2492" y="3873"/>
                  </a:lnTo>
                  <a:lnTo>
                    <a:pt x="2458" y="3805"/>
                  </a:lnTo>
                  <a:lnTo>
                    <a:pt x="2391" y="3704"/>
                  </a:lnTo>
                  <a:lnTo>
                    <a:pt x="2256" y="3570"/>
                  </a:lnTo>
                  <a:lnTo>
                    <a:pt x="2088" y="3368"/>
                  </a:lnTo>
                  <a:lnTo>
                    <a:pt x="1987" y="3267"/>
                  </a:lnTo>
                  <a:lnTo>
                    <a:pt x="1920" y="3132"/>
                  </a:lnTo>
                  <a:lnTo>
                    <a:pt x="1886" y="3132"/>
                  </a:lnTo>
                  <a:lnTo>
                    <a:pt x="2021" y="1853"/>
                  </a:lnTo>
                  <a:lnTo>
                    <a:pt x="2054" y="1482"/>
                  </a:lnTo>
                  <a:lnTo>
                    <a:pt x="2122" y="1078"/>
                  </a:lnTo>
                  <a:lnTo>
                    <a:pt x="2122" y="1011"/>
                  </a:lnTo>
                  <a:lnTo>
                    <a:pt x="2122" y="910"/>
                  </a:lnTo>
                  <a:lnTo>
                    <a:pt x="2088" y="843"/>
                  </a:lnTo>
                  <a:lnTo>
                    <a:pt x="2256" y="775"/>
                  </a:lnTo>
                  <a:lnTo>
                    <a:pt x="2391" y="708"/>
                  </a:lnTo>
                  <a:lnTo>
                    <a:pt x="2660" y="506"/>
                  </a:lnTo>
                  <a:lnTo>
                    <a:pt x="3031" y="270"/>
                  </a:lnTo>
                  <a:lnTo>
                    <a:pt x="3031" y="236"/>
                  </a:lnTo>
                  <a:close/>
                  <a:moveTo>
                    <a:pt x="2930" y="1"/>
                  </a:moveTo>
                  <a:lnTo>
                    <a:pt x="2862" y="34"/>
                  </a:lnTo>
                  <a:lnTo>
                    <a:pt x="2324" y="405"/>
                  </a:lnTo>
                  <a:lnTo>
                    <a:pt x="2088" y="573"/>
                  </a:lnTo>
                  <a:lnTo>
                    <a:pt x="2021" y="641"/>
                  </a:lnTo>
                  <a:lnTo>
                    <a:pt x="1953" y="775"/>
                  </a:lnTo>
                  <a:lnTo>
                    <a:pt x="1987" y="809"/>
                  </a:lnTo>
                  <a:lnTo>
                    <a:pt x="1987" y="843"/>
                  </a:lnTo>
                  <a:lnTo>
                    <a:pt x="1785" y="742"/>
                  </a:lnTo>
                  <a:lnTo>
                    <a:pt x="1549" y="708"/>
                  </a:lnTo>
                  <a:lnTo>
                    <a:pt x="910" y="708"/>
                  </a:lnTo>
                  <a:lnTo>
                    <a:pt x="741" y="674"/>
                  </a:lnTo>
                  <a:lnTo>
                    <a:pt x="573" y="641"/>
                  </a:lnTo>
                  <a:lnTo>
                    <a:pt x="405" y="674"/>
                  </a:lnTo>
                  <a:lnTo>
                    <a:pt x="405" y="641"/>
                  </a:lnTo>
                  <a:lnTo>
                    <a:pt x="371" y="607"/>
                  </a:lnTo>
                  <a:lnTo>
                    <a:pt x="371" y="641"/>
                  </a:lnTo>
                  <a:lnTo>
                    <a:pt x="270" y="843"/>
                  </a:lnTo>
                  <a:lnTo>
                    <a:pt x="203" y="1078"/>
                  </a:lnTo>
                  <a:lnTo>
                    <a:pt x="102" y="1516"/>
                  </a:lnTo>
                  <a:lnTo>
                    <a:pt x="34" y="2021"/>
                  </a:lnTo>
                  <a:lnTo>
                    <a:pt x="1" y="2290"/>
                  </a:lnTo>
                  <a:lnTo>
                    <a:pt x="1" y="2560"/>
                  </a:lnTo>
                  <a:lnTo>
                    <a:pt x="68" y="2627"/>
                  </a:lnTo>
                  <a:lnTo>
                    <a:pt x="135" y="2661"/>
                  </a:lnTo>
                  <a:lnTo>
                    <a:pt x="203" y="2728"/>
                  </a:lnTo>
                  <a:lnTo>
                    <a:pt x="337" y="2762"/>
                  </a:lnTo>
                  <a:lnTo>
                    <a:pt x="607" y="2795"/>
                  </a:lnTo>
                  <a:lnTo>
                    <a:pt x="876" y="2829"/>
                  </a:lnTo>
                  <a:lnTo>
                    <a:pt x="1145" y="2930"/>
                  </a:lnTo>
                  <a:lnTo>
                    <a:pt x="1415" y="2997"/>
                  </a:lnTo>
                  <a:lnTo>
                    <a:pt x="1718" y="3065"/>
                  </a:lnTo>
                  <a:lnTo>
                    <a:pt x="1684" y="3267"/>
                  </a:lnTo>
                  <a:lnTo>
                    <a:pt x="1684" y="3334"/>
                  </a:lnTo>
                  <a:lnTo>
                    <a:pt x="1718" y="3334"/>
                  </a:lnTo>
                  <a:lnTo>
                    <a:pt x="1785" y="3368"/>
                  </a:lnTo>
                  <a:lnTo>
                    <a:pt x="1920" y="3536"/>
                  </a:lnTo>
                  <a:lnTo>
                    <a:pt x="2155" y="3839"/>
                  </a:lnTo>
                  <a:lnTo>
                    <a:pt x="2256" y="3974"/>
                  </a:lnTo>
                  <a:lnTo>
                    <a:pt x="2324" y="4007"/>
                  </a:lnTo>
                  <a:lnTo>
                    <a:pt x="2458" y="4007"/>
                  </a:lnTo>
                  <a:lnTo>
                    <a:pt x="2930" y="4075"/>
                  </a:lnTo>
                  <a:lnTo>
                    <a:pt x="3401" y="4142"/>
                  </a:lnTo>
                  <a:lnTo>
                    <a:pt x="4344" y="4176"/>
                  </a:lnTo>
                  <a:lnTo>
                    <a:pt x="5253" y="4209"/>
                  </a:lnTo>
                  <a:lnTo>
                    <a:pt x="5724" y="4243"/>
                  </a:lnTo>
                  <a:lnTo>
                    <a:pt x="6195" y="4277"/>
                  </a:lnTo>
                  <a:lnTo>
                    <a:pt x="7711" y="4546"/>
                  </a:lnTo>
                  <a:lnTo>
                    <a:pt x="8451" y="4647"/>
                  </a:lnTo>
                  <a:lnTo>
                    <a:pt x="9192" y="4681"/>
                  </a:lnTo>
                  <a:lnTo>
                    <a:pt x="9226" y="4748"/>
                  </a:lnTo>
                  <a:lnTo>
                    <a:pt x="9495" y="4748"/>
                  </a:lnTo>
                  <a:lnTo>
                    <a:pt x="9697" y="4714"/>
                  </a:lnTo>
                  <a:lnTo>
                    <a:pt x="9865" y="4647"/>
                  </a:lnTo>
                  <a:lnTo>
                    <a:pt x="10034" y="4580"/>
                  </a:lnTo>
                  <a:lnTo>
                    <a:pt x="10168" y="4445"/>
                  </a:lnTo>
                  <a:lnTo>
                    <a:pt x="10303" y="4344"/>
                  </a:lnTo>
                  <a:lnTo>
                    <a:pt x="10505" y="4007"/>
                  </a:lnTo>
                  <a:lnTo>
                    <a:pt x="10707" y="3671"/>
                  </a:lnTo>
                  <a:lnTo>
                    <a:pt x="10808" y="3267"/>
                  </a:lnTo>
                  <a:lnTo>
                    <a:pt x="10909" y="2896"/>
                  </a:lnTo>
                  <a:lnTo>
                    <a:pt x="10976" y="2560"/>
                  </a:lnTo>
                  <a:lnTo>
                    <a:pt x="10976" y="2290"/>
                  </a:lnTo>
                  <a:lnTo>
                    <a:pt x="10943" y="2021"/>
                  </a:lnTo>
                  <a:lnTo>
                    <a:pt x="10842" y="1752"/>
                  </a:lnTo>
                  <a:lnTo>
                    <a:pt x="10673" y="1482"/>
                  </a:lnTo>
                  <a:lnTo>
                    <a:pt x="10505" y="1213"/>
                  </a:lnTo>
                  <a:lnTo>
                    <a:pt x="10303" y="1045"/>
                  </a:lnTo>
                  <a:lnTo>
                    <a:pt x="10168" y="944"/>
                  </a:lnTo>
                  <a:lnTo>
                    <a:pt x="10067" y="910"/>
                  </a:lnTo>
                  <a:lnTo>
                    <a:pt x="9933" y="876"/>
                  </a:lnTo>
                  <a:lnTo>
                    <a:pt x="9798" y="876"/>
                  </a:lnTo>
                  <a:lnTo>
                    <a:pt x="9798" y="775"/>
                  </a:lnTo>
                  <a:lnTo>
                    <a:pt x="9697" y="742"/>
                  </a:lnTo>
                  <a:lnTo>
                    <a:pt x="6229" y="405"/>
                  </a:lnTo>
                  <a:lnTo>
                    <a:pt x="5455" y="304"/>
                  </a:lnTo>
                  <a:lnTo>
                    <a:pt x="4647" y="203"/>
                  </a:lnTo>
                  <a:lnTo>
                    <a:pt x="4243" y="169"/>
                  </a:lnTo>
                  <a:lnTo>
                    <a:pt x="3839" y="135"/>
                  </a:lnTo>
                  <a:lnTo>
                    <a:pt x="3468" y="169"/>
                  </a:lnTo>
                  <a:lnTo>
                    <a:pt x="3098" y="203"/>
                  </a:lnTo>
                  <a:lnTo>
                    <a:pt x="3098" y="102"/>
                  </a:lnTo>
                  <a:lnTo>
                    <a:pt x="3098" y="34"/>
                  </a:lnTo>
                  <a:lnTo>
                    <a:pt x="303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10" name="Google Shape;810;p5"/>
            <p:cNvSpPr/>
            <p:nvPr/>
          </p:nvSpPr>
          <p:spPr>
            <a:xfrm>
              <a:off x="3969075" y="2891150"/>
              <a:ext cx="5075" cy="8450"/>
            </a:xfrm>
            <a:custGeom>
              <a:avLst/>
              <a:gdLst/>
              <a:ahLst/>
              <a:cxnLst/>
              <a:rect l="l" t="t" r="r" b="b"/>
              <a:pathLst>
                <a:path w="203" h="338" extrusionOk="0">
                  <a:moveTo>
                    <a:pt x="0" y="1"/>
                  </a:moveTo>
                  <a:lnTo>
                    <a:pt x="68" y="270"/>
                  </a:lnTo>
                  <a:lnTo>
                    <a:pt x="101" y="304"/>
                  </a:lnTo>
                  <a:lnTo>
                    <a:pt x="135" y="337"/>
                  </a:lnTo>
                  <a:lnTo>
                    <a:pt x="202" y="304"/>
                  </a:lnTo>
                  <a:lnTo>
                    <a:pt x="202" y="236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11" name="Google Shape;811;p5"/>
            <p:cNvSpPr/>
            <p:nvPr/>
          </p:nvSpPr>
          <p:spPr>
            <a:xfrm>
              <a:off x="3843650" y="2908000"/>
              <a:ext cx="42125" cy="65675"/>
            </a:xfrm>
            <a:custGeom>
              <a:avLst/>
              <a:gdLst/>
              <a:ahLst/>
              <a:cxnLst/>
              <a:rect l="l" t="t" r="r" b="b"/>
              <a:pathLst>
                <a:path w="1685" h="2627" extrusionOk="0">
                  <a:moveTo>
                    <a:pt x="1516" y="0"/>
                  </a:moveTo>
                  <a:lnTo>
                    <a:pt x="775" y="34"/>
                  </a:lnTo>
                  <a:lnTo>
                    <a:pt x="1" y="67"/>
                  </a:lnTo>
                  <a:lnTo>
                    <a:pt x="1" y="269"/>
                  </a:lnTo>
                  <a:lnTo>
                    <a:pt x="741" y="269"/>
                  </a:lnTo>
                  <a:lnTo>
                    <a:pt x="1516" y="202"/>
                  </a:lnTo>
                  <a:lnTo>
                    <a:pt x="1448" y="741"/>
                  </a:lnTo>
                  <a:lnTo>
                    <a:pt x="1415" y="1279"/>
                  </a:lnTo>
                  <a:lnTo>
                    <a:pt x="1448" y="1818"/>
                  </a:lnTo>
                  <a:lnTo>
                    <a:pt x="1516" y="2323"/>
                  </a:lnTo>
                  <a:lnTo>
                    <a:pt x="1516" y="2357"/>
                  </a:lnTo>
                  <a:lnTo>
                    <a:pt x="1482" y="2357"/>
                  </a:lnTo>
                  <a:lnTo>
                    <a:pt x="1280" y="2323"/>
                  </a:lnTo>
                  <a:lnTo>
                    <a:pt x="1044" y="2357"/>
                  </a:lnTo>
                  <a:lnTo>
                    <a:pt x="1" y="2357"/>
                  </a:lnTo>
                  <a:lnTo>
                    <a:pt x="1" y="2593"/>
                  </a:lnTo>
                  <a:lnTo>
                    <a:pt x="371" y="2626"/>
                  </a:lnTo>
                  <a:lnTo>
                    <a:pt x="775" y="2626"/>
                  </a:lnTo>
                  <a:lnTo>
                    <a:pt x="1145" y="2593"/>
                  </a:lnTo>
                  <a:lnTo>
                    <a:pt x="1516" y="2492"/>
                  </a:lnTo>
                  <a:lnTo>
                    <a:pt x="1549" y="2458"/>
                  </a:lnTo>
                  <a:lnTo>
                    <a:pt x="1549" y="2391"/>
                  </a:lnTo>
                  <a:lnTo>
                    <a:pt x="1650" y="2391"/>
                  </a:lnTo>
                  <a:lnTo>
                    <a:pt x="1684" y="2357"/>
                  </a:lnTo>
                  <a:lnTo>
                    <a:pt x="1684" y="2323"/>
                  </a:lnTo>
                  <a:lnTo>
                    <a:pt x="1684" y="1784"/>
                  </a:lnTo>
                  <a:lnTo>
                    <a:pt x="1684" y="1246"/>
                  </a:lnTo>
                  <a:lnTo>
                    <a:pt x="1650" y="707"/>
                  </a:lnTo>
                  <a:lnTo>
                    <a:pt x="1583" y="168"/>
                  </a:lnTo>
                  <a:lnTo>
                    <a:pt x="1617" y="135"/>
                  </a:lnTo>
                  <a:lnTo>
                    <a:pt x="1617" y="67"/>
                  </a:lnTo>
                  <a:lnTo>
                    <a:pt x="1583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12" name="Google Shape;812;p5"/>
            <p:cNvSpPr/>
            <p:nvPr/>
          </p:nvSpPr>
          <p:spPr>
            <a:xfrm>
              <a:off x="3843650" y="3008150"/>
              <a:ext cx="26975" cy="21900"/>
            </a:xfrm>
            <a:custGeom>
              <a:avLst/>
              <a:gdLst/>
              <a:ahLst/>
              <a:cxnLst/>
              <a:rect l="l" t="t" r="r" b="b"/>
              <a:pathLst>
                <a:path w="1079" h="876" extrusionOk="0">
                  <a:moveTo>
                    <a:pt x="943" y="1"/>
                  </a:moveTo>
                  <a:lnTo>
                    <a:pt x="910" y="34"/>
                  </a:lnTo>
                  <a:lnTo>
                    <a:pt x="910" y="203"/>
                  </a:lnTo>
                  <a:lnTo>
                    <a:pt x="910" y="405"/>
                  </a:lnTo>
                  <a:lnTo>
                    <a:pt x="910" y="472"/>
                  </a:lnTo>
                  <a:lnTo>
                    <a:pt x="876" y="438"/>
                  </a:lnTo>
                  <a:lnTo>
                    <a:pt x="708" y="337"/>
                  </a:lnTo>
                  <a:lnTo>
                    <a:pt x="573" y="169"/>
                  </a:lnTo>
                  <a:lnTo>
                    <a:pt x="438" y="169"/>
                  </a:lnTo>
                  <a:lnTo>
                    <a:pt x="405" y="236"/>
                  </a:lnTo>
                  <a:lnTo>
                    <a:pt x="405" y="304"/>
                  </a:lnTo>
                  <a:lnTo>
                    <a:pt x="438" y="337"/>
                  </a:lnTo>
                  <a:lnTo>
                    <a:pt x="539" y="472"/>
                  </a:lnTo>
                  <a:lnTo>
                    <a:pt x="539" y="472"/>
                  </a:lnTo>
                  <a:lnTo>
                    <a:pt x="337" y="438"/>
                  </a:lnTo>
                  <a:lnTo>
                    <a:pt x="68" y="438"/>
                  </a:lnTo>
                  <a:lnTo>
                    <a:pt x="1" y="472"/>
                  </a:lnTo>
                  <a:lnTo>
                    <a:pt x="1" y="539"/>
                  </a:lnTo>
                  <a:lnTo>
                    <a:pt x="135" y="607"/>
                  </a:lnTo>
                  <a:lnTo>
                    <a:pt x="270" y="607"/>
                  </a:lnTo>
                  <a:lnTo>
                    <a:pt x="573" y="640"/>
                  </a:lnTo>
                  <a:lnTo>
                    <a:pt x="438" y="708"/>
                  </a:lnTo>
                  <a:lnTo>
                    <a:pt x="371" y="741"/>
                  </a:lnTo>
                  <a:lnTo>
                    <a:pt x="405" y="809"/>
                  </a:lnTo>
                  <a:lnTo>
                    <a:pt x="438" y="876"/>
                  </a:lnTo>
                  <a:lnTo>
                    <a:pt x="506" y="876"/>
                  </a:lnTo>
                  <a:lnTo>
                    <a:pt x="708" y="775"/>
                  </a:lnTo>
                  <a:lnTo>
                    <a:pt x="910" y="607"/>
                  </a:lnTo>
                  <a:lnTo>
                    <a:pt x="910" y="809"/>
                  </a:lnTo>
                  <a:lnTo>
                    <a:pt x="943" y="842"/>
                  </a:lnTo>
                  <a:lnTo>
                    <a:pt x="1011" y="876"/>
                  </a:lnTo>
                  <a:lnTo>
                    <a:pt x="1078" y="842"/>
                  </a:lnTo>
                  <a:lnTo>
                    <a:pt x="1078" y="775"/>
                  </a:lnTo>
                  <a:lnTo>
                    <a:pt x="1078" y="371"/>
                  </a:lnTo>
                  <a:lnTo>
                    <a:pt x="1044" y="203"/>
                  </a:lnTo>
                  <a:lnTo>
                    <a:pt x="1011" y="34"/>
                  </a:lnTo>
                  <a:lnTo>
                    <a:pt x="101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13" name="Google Shape;813;p5"/>
            <p:cNvSpPr/>
            <p:nvPr/>
          </p:nvSpPr>
          <p:spPr>
            <a:xfrm>
              <a:off x="3990950" y="2931550"/>
              <a:ext cx="19375" cy="22750"/>
            </a:xfrm>
            <a:custGeom>
              <a:avLst/>
              <a:gdLst/>
              <a:ahLst/>
              <a:cxnLst/>
              <a:rect l="l" t="t" r="r" b="b"/>
              <a:pathLst>
                <a:path w="775" h="910" extrusionOk="0">
                  <a:moveTo>
                    <a:pt x="371" y="1"/>
                  </a:moveTo>
                  <a:lnTo>
                    <a:pt x="270" y="34"/>
                  </a:lnTo>
                  <a:lnTo>
                    <a:pt x="135" y="102"/>
                  </a:lnTo>
                  <a:lnTo>
                    <a:pt x="102" y="135"/>
                  </a:lnTo>
                  <a:lnTo>
                    <a:pt x="102" y="203"/>
                  </a:lnTo>
                  <a:lnTo>
                    <a:pt x="102" y="270"/>
                  </a:lnTo>
                  <a:lnTo>
                    <a:pt x="169" y="270"/>
                  </a:lnTo>
                  <a:lnTo>
                    <a:pt x="371" y="203"/>
                  </a:lnTo>
                  <a:lnTo>
                    <a:pt x="371" y="203"/>
                  </a:lnTo>
                  <a:lnTo>
                    <a:pt x="203" y="472"/>
                  </a:lnTo>
                  <a:lnTo>
                    <a:pt x="34" y="741"/>
                  </a:lnTo>
                  <a:lnTo>
                    <a:pt x="1" y="775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102" y="910"/>
                  </a:lnTo>
                  <a:lnTo>
                    <a:pt x="438" y="842"/>
                  </a:lnTo>
                  <a:lnTo>
                    <a:pt x="573" y="842"/>
                  </a:lnTo>
                  <a:lnTo>
                    <a:pt x="741" y="775"/>
                  </a:lnTo>
                  <a:lnTo>
                    <a:pt x="775" y="741"/>
                  </a:lnTo>
                  <a:lnTo>
                    <a:pt x="775" y="708"/>
                  </a:lnTo>
                  <a:lnTo>
                    <a:pt x="741" y="674"/>
                  </a:lnTo>
                  <a:lnTo>
                    <a:pt x="708" y="640"/>
                  </a:lnTo>
                  <a:lnTo>
                    <a:pt x="573" y="640"/>
                  </a:lnTo>
                  <a:lnTo>
                    <a:pt x="405" y="674"/>
                  </a:lnTo>
                  <a:lnTo>
                    <a:pt x="304" y="674"/>
                  </a:lnTo>
                  <a:lnTo>
                    <a:pt x="472" y="405"/>
                  </a:lnTo>
                  <a:lnTo>
                    <a:pt x="573" y="135"/>
                  </a:lnTo>
                  <a:lnTo>
                    <a:pt x="573" y="68"/>
                  </a:lnTo>
                  <a:lnTo>
                    <a:pt x="506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14" name="Google Shape;814;p5"/>
            <p:cNvSpPr/>
            <p:nvPr/>
          </p:nvSpPr>
          <p:spPr>
            <a:xfrm>
              <a:off x="3964850" y="2903775"/>
              <a:ext cx="64000" cy="60625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169" y="169"/>
                  </a:moveTo>
                  <a:lnTo>
                    <a:pt x="371" y="236"/>
                  </a:lnTo>
                  <a:lnTo>
                    <a:pt x="573" y="270"/>
                  </a:lnTo>
                  <a:lnTo>
                    <a:pt x="1011" y="270"/>
                  </a:lnTo>
                  <a:lnTo>
                    <a:pt x="1651" y="304"/>
                  </a:lnTo>
                  <a:lnTo>
                    <a:pt x="2290" y="304"/>
                  </a:lnTo>
                  <a:lnTo>
                    <a:pt x="2290" y="674"/>
                  </a:lnTo>
                  <a:lnTo>
                    <a:pt x="2324" y="1078"/>
                  </a:lnTo>
                  <a:lnTo>
                    <a:pt x="2324" y="1583"/>
                  </a:lnTo>
                  <a:lnTo>
                    <a:pt x="2358" y="1819"/>
                  </a:lnTo>
                  <a:lnTo>
                    <a:pt x="2391" y="2088"/>
                  </a:lnTo>
                  <a:lnTo>
                    <a:pt x="1314" y="2088"/>
                  </a:lnTo>
                  <a:lnTo>
                    <a:pt x="809" y="2122"/>
                  </a:lnTo>
                  <a:lnTo>
                    <a:pt x="540" y="2156"/>
                  </a:lnTo>
                  <a:lnTo>
                    <a:pt x="304" y="2223"/>
                  </a:lnTo>
                  <a:lnTo>
                    <a:pt x="270" y="1718"/>
                  </a:lnTo>
                  <a:lnTo>
                    <a:pt x="237" y="1213"/>
                  </a:lnTo>
                  <a:lnTo>
                    <a:pt x="270" y="674"/>
                  </a:lnTo>
                  <a:lnTo>
                    <a:pt x="237" y="405"/>
                  </a:lnTo>
                  <a:lnTo>
                    <a:pt x="203" y="304"/>
                  </a:lnTo>
                  <a:lnTo>
                    <a:pt x="169" y="169"/>
                  </a:lnTo>
                  <a:close/>
                  <a:moveTo>
                    <a:pt x="2358" y="1"/>
                  </a:moveTo>
                  <a:lnTo>
                    <a:pt x="2358" y="34"/>
                  </a:lnTo>
                  <a:lnTo>
                    <a:pt x="2324" y="102"/>
                  </a:lnTo>
                  <a:lnTo>
                    <a:pt x="1752" y="68"/>
                  </a:lnTo>
                  <a:lnTo>
                    <a:pt x="1179" y="34"/>
                  </a:lnTo>
                  <a:lnTo>
                    <a:pt x="641" y="34"/>
                  </a:lnTo>
                  <a:lnTo>
                    <a:pt x="405" y="68"/>
                  </a:lnTo>
                  <a:lnTo>
                    <a:pt x="270" y="102"/>
                  </a:lnTo>
                  <a:lnTo>
                    <a:pt x="169" y="169"/>
                  </a:lnTo>
                  <a:lnTo>
                    <a:pt x="136" y="169"/>
                  </a:lnTo>
                  <a:lnTo>
                    <a:pt x="68" y="304"/>
                  </a:lnTo>
                  <a:lnTo>
                    <a:pt x="35" y="472"/>
                  </a:lnTo>
                  <a:lnTo>
                    <a:pt x="1" y="842"/>
                  </a:lnTo>
                  <a:lnTo>
                    <a:pt x="35" y="1583"/>
                  </a:lnTo>
                  <a:lnTo>
                    <a:pt x="35" y="1785"/>
                  </a:lnTo>
                  <a:lnTo>
                    <a:pt x="35" y="2054"/>
                  </a:lnTo>
                  <a:lnTo>
                    <a:pt x="35" y="2156"/>
                  </a:lnTo>
                  <a:lnTo>
                    <a:pt x="68" y="2290"/>
                  </a:lnTo>
                  <a:lnTo>
                    <a:pt x="136" y="2358"/>
                  </a:lnTo>
                  <a:lnTo>
                    <a:pt x="237" y="2425"/>
                  </a:lnTo>
                  <a:lnTo>
                    <a:pt x="304" y="2391"/>
                  </a:lnTo>
                  <a:lnTo>
                    <a:pt x="304" y="2358"/>
                  </a:lnTo>
                  <a:lnTo>
                    <a:pt x="573" y="2391"/>
                  </a:lnTo>
                  <a:lnTo>
                    <a:pt x="1348" y="2391"/>
                  </a:lnTo>
                  <a:lnTo>
                    <a:pt x="2391" y="2290"/>
                  </a:lnTo>
                  <a:lnTo>
                    <a:pt x="2526" y="2290"/>
                  </a:lnTo>
                  <a:lnTo>
                    <a:pt x="2526" y="2257"/>
                  </a:lnTo>
                  <a:lnTo>
                    <a:pt x="2560" y="2021"/>
                  </a:lnTo>
                  <a:lnTo>
                    <a:pt x="2560" y="1751"/>
                  </a:lnTo>
                  <a:lnTo>
                    <a:pt x="2526" y="1213"/>
                  </a:lnTo>
                  <a:lnTo>
                    <a:pt x="2492" y="607"/>
                  </a:lnTo>
                  <a:lnTo>
                    <a:pt x="2492" y="304"/>
                  </a:lnTo>
                  <a:lnTo>
                    <a:pt x="2459" y="34"/>
                  </a:lnTo>
                  <a:lnTo>
                    <a:pt x="242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15" name="Google Shape;815;p5"/>
            <p:cNvSpPr/>
            <p:nvPr/>
          </p:nvSpPr>
          <p:spPr>
            <a:xfrm>
              <a:off x="4104575" y="2989625"/>
              <a:ext cx="13500" cy="5075"/>
            </a:xfrm>
            <a:custGeom>
              <a:avLst/>
              <a:gdLst/>
              <a:ahLst/>
              <a:cxnLst/>
              <a:rect l="l" t="t" r="r" b="b"/>
              <a:pathLst>
                <a:path w="540" h="203" extrusionOk="0">
                  <a:moveTo>
                    <a:pt x="405" y="1"/>
                  </a:moveTo>
                  <a:lnTo>
                    <a:pt x="338" y="35"/>
                  </a:lnTo>
                  <a:lnTo>
                    <a:pt x="68" y="35"/>
                  </a:lnTo>
                  <a:lnTo>
                    <a:pt x="34" y="68"/>
                  </a:lnTo>
                  <a:lnTo>
                    <a:pt x="1" y="102"/>
                  </a:lnTo>
                  <a:lnTo>
                    <a:pt x="34" y="136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71" y="203"/>
                  </a:lnTo>
                  <a:lnTo>
                    <a:pt x="439" y="169"/>
                  </a:lnTo>
                  <a:lnTo>
                    <a:pt x="506" y="136"/>
                  </a:lnTo>
                  <a:lnTo>
                    <a:pt x="540" y="102"/>
                  </a:lnTo>
                  <a:lnTo>
                    <a:pt x="540" y="68"/>
                  </a:lnTo>
                  <a:lnTo>
                    <a:pt x="540" y="35"/>
                  </a:lnTo>
                  <a:lnTo>
                    <a:pt x="506" y="35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16" name="Google Shape;816;p5"/>
            <p:cNvSpPr/>
            <p:nvPr/>
          </p:nvSpPr>
          <p:spPr>
            <a:xfrm>
              <a:off x="3843650" y="2891150"/>
              <a:ext cx="46325" cy="13500"/>
            </a:xfrm>
            <a:custGeom>
              <a:avLst/>
              <a:gdLst/>
              <a:ahLst/>
              <a:cxnLst/>
              <a:rect l="l" t="t" r="r" b="b"/>
              <a:pathLst>
                <a:path w="1853" h="540" extrusionOk="0">
                  <a:moveTo>
                    <a:pt x="1583" y="1"/>
                  </a:moveTo>
                  <a:lnTo>
                    <a:pt x="1617" y="236"/>
                  </a:lnTo>
                  <a:lnTo>
                    <a:pt x="809" y="270"/>
                  </a:lnTo>
                  <a:lnTo>
                    <a:pt x="1" y="304"/>
                  </a:lnTo>
                  <a:lnTo>
                    <a:pt x="1" y="539"/>
                  </a:lnTo>
                  <a:lnTo>
                    <a:pt x="842" y="472"/>
                  </a:lnTo>
                  <a:lnTo>
                    <a:pt x="1684" y="405"/>
                  </a:lnTo>
                  <a:lnTo>
                    <a:pt x="1718" y="438"/>
                  </a:lnTo>
                  <a:lnTo>
                    <a:pt x="1751" y="405"/>
                  </a:lnTo>
                  <a:lnTo>
                    <a:pt x="1819" y="371"/>
                  </a:lnTo>
                  <a:lnTo>
                    <a:pt x="1852" y="337"/>
                  </a:lnTo>
                  <a:lnTo>
                    <a:pt x="1819" y="270"/>
                  </a:lnTo>
                  <a:lnTo>
                    <a:pt x="1785" y="236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17" name="Google Shape;817;p5"/>
            <p:cNvSpPr/>
            <p:nvPr/>
          </p:nvSpPr>
          <p:spPr>
            <a:xfrm>
              <a:off x="3843650" y="3044350"/>
              <a:ext cx="101875" cy="60625"/>
            </a:xfrm>
            <a:custGeom>
              <a:avLst/>
              <a:gdLst/>
              <a:ahLst/>
              <a:cxnLst/>
              <a:rect l="l" t="t" r="r" b="b"/>
              <a:pathLst>
                <a:path w="4075" h="2425" extrusionOk="0">
                  <a:moveTo>
                    <a:pt x="2694" y="0"/>
                  </a:moveTo>
                  <a:lnTo>
                    <a:pt x="1448" y="34"/>
                  </a:lnTo>
                  <a:lnTo>
                    <a:pt x="371" y="34"/>
                  </a:lnTo>
                  <a:lnTo>
                    <a:pt x="1" y="101"/>
                  </a:lnTo>
                  <a:lnTo>
                    <a:pt x="1" y="303"/>
                  </a:lnTo>
                  <a:lnTo>
                    <a:pt x="943" y="270"/>
                  </a:lnTo>
                  <a:lnTo>
                    <a:pt x="1920" y="270"/>
                  </a:lnTo>
                  <a:lnTo>
                    <a:pt x="3805" y="236"/>
                  </a:lnTo>
                  <a:lnTo>
                    <a:pt x="3772" y="404"/>
                  </a:lnTo>
                  <a:lnTo>
                    <a:pt x="3772" y="606"/>
                  </a:lnTo>
                  <a:lnTo>
                    <a:pt x="3805" y="977"/>
                  </a:lnTo>
                  <a:lnTo>
                    <a:pt x="3805" y="1515"/>
                  </a:lnTo>
                  <a:lnTo>
                    <a:pt x="3839" y="2088"/>
                  </a:lnTo>
                  <a:lnTo>
                    <a:pt x="1852" y="2088"/>
                  </a:lnTo>
                  <a:lnTo>
                    <a:pt x="910" y="2155"/>
                  </a:lnTo>
                  <a:lnTo>
                    <a:pt x="438" y="2189"/>
                  </a:lnTo>
                  <a:lnTo>
                    <a:pt x="1" y="2290"/>
                  </a:lnTo>
                  <a:lnTo>
                    <a:pt x="1" y="2391"/>
                  </a:lnTo>
                  <a:lnTo>
                    <a:pt x="405" y="2424"/>
                  </a:lnTo>
                  <a:lnTo>
                    <a:pt x="809" y="2391"/>
                  </a:lnTo>
                  <a:lnTo>
                    <a:pt x="1617" y="2323"/>
                  </a:lnTo>
                  <a:lnTo>
                    <a:pt x="2728" y="2290"/>
                  </a:lnTo>
                  <a:lnTo>
                    <a:pt x="3873" y="2290"/>
                  </a:lnTo>
                  <a:lnTo>
                    <a:pt x="3873" y="2357"/>
                  </a:lnTo>
                  <a:lnTo>
                    <a:pt x="3906" y="2424"/>
                  </a:lnTo>
                  <a:lnTo>
                    <a:pt x="4041" y="2424"/>
                  </a:lnTo>
                  <a:lnTo>
                    <a:pt x="4075" y="2323"/>
                  </a:lnTo>
                  <a:lnTo>
                    <a:pt x="4075" y="1751"/>
                  </a:lnTo>
                  <a:lnTo>
                    <a:pt x="4041" y="1145"/>
                  </a:lnTo>
                  <a:lnTo>
                    <a:pt x="4041" y="674"/>
                  </a:lnTo>
                  <a:lnTo>
                    <a:pt x="4007" y="438"/>
                  </a:lnTo>
                  <a:lnTo>
                    <a:pt x="3974" y="236"/>
                  </a:lnTo>
                  <a:lnTo>
                    <a:pt x="4007" y="202"/>
                  </a:lnTo>
                  <a:lnTo>
                    <a:pt x="4007" y="135"/>
                  </a:lnTo>
                  <a:lnTo>
                    <a:pt x="3974" y="68"/>
                  </a:lnTo>
                  <a:lnTo>
                    <a:pt x="3906" y="34"/>
                  </a:lnTo>
                  <a:lnTo>
                    <a:pt x="330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18" name="Google Shape;818;p5"/>
            <p:cNvSpPr/>
            <p:nvPr/>
          </p:nvSpPr>
          <p:spPr>
            <a:xfrm>
              <a:off x="3894150" y="2907150"/>
              <a:ext cx="63150" cy="58950"/>
            </a:xfrm>
            <a:custGeom>
              <a:avLst/>
              <a:gdLst/>
              <a:ahLst/>
              <a:cxnLst/>
              <a:rect l="l" t="t" r="r" b="b"/>
              <a:pathLst>
                <a:path w="2526" h="2358" extrusionOk="0">
                  <a:moveTo>
                    <a:pt x="2257" y="202"/>
                  </a:moveTo>
                  <a:lnTo>
                    <a:pt x="2257" y="640"/>
                  </a:lnTo>
                  <a:lnTo>
                    <a:pt x="2290" y="1078"/>
                  </a:lnTo>
                  <a:lnTo>
                    <a:pt x="2290" y="1616"/>
                  </a:lnTo>
                  <a:lnTo>
                    <a:pt x="2324" y="2155"/>
                  </a:lnTo>
                  <a:lnTo>
                    <a:pt x="2088" y="2122"/>
                  </a:lnTo>
                  <a:lnTo>
                    <a:pt x="1886" y="2155"/>
                  </a:lnTo>
                  <a:lnTo>
                    <a:pt x="1449" y="2189"/>
                  </a:lnTo>
                  <a:lnTo>
                    <a:pt x="1449" y="2122"/>
                  </a:lnTo>
                  <a:lnTo>
                    <a:pt x="1449" y="1919"/>
                  </a:lnTo>
                  <a:lnTo>
                    <a:pt x="1449" y="1717"/>
                  </a:lnTo>
                  <a:lnTo>
                    <a:pt x="1415" y="1313"/>
                  </a:lnTo>
                  <a:lnTo>
                    <a:pt x="1381" y="1246"/>
                  </a:lnTo>
                  <a:lnTo>
                    <a:pt x="1348" y="1212"/>
                  </a:lnTo>
                  <a:lnTo>
                    <a:pt x="1280" y="1246"/>
                  </a:lnTo>
                  <a:lnTo>
                    <a:pt x="1247" y="1313"/>
                  </a:lnTo>
                  <a:lnTo>
                    <a:pt x="1247" y="1717"/>
                  </a:lnTo>
                  <a:lnTo>
                    <a:pt x="1247" y="1919"/>
                  </a:lnTo>
                  <a:lnTo>
                    <a:pt x="1314" y="2088"/>
                  </a:lnTo>
                  <a:lnTo>
                    <a:pt x="1348" y="2122"/>
                  </a:lnTo>
                  <a:lnTo>
                    <a:pt x="843" y="2122"/>
                  </a:lnTo>
                  <a:lnTo>
                    <a:pt x="607" y="2155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7"/>
                  </a:lnTo>
                  <a:lnTo>
                    <a:pt x="135" y="270"/>
                  </a:lnTo>
                  <a:lnTo>
                    <a:pt x="1179" y="270"/>
                  </a:lnTo>
                  <a:lnTo>
                    <a:pt x="2257" y="202"/>
                  </a:lnTo>
                  <a:close/>
                  <a:moveTo>
                    <a:pt x="1179" y="0"/>
                  </a:moveTo>
                  <a:lnTo>
                    <a:pt x="641" y="34"/>
                  </a:lnTo>
                  <a:lnTo>
                    <a:pt x="135" y="68"/>
                  </a:lnTo>
                  <a:lnTo>
                    <a:pt x="68" y="101"/>
                  </a:lnTo>
                  <a:lnTo>
                    <a:pt x="34" y="169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45"/>
                  </a:lnTo>
                  <a:lnTo>
                    <a:pt x="102" y="1717"/>
                  </a:lnTo>
                  <a:lnTo>
                    <a:pt x="135" y="2021"/>
                  </a:lnTo>
                  <a:lnTo>
                    <a:pt x="203" y="2290"/>
                  </a:lnTo>
                  <a:lnTo>
                    <a:pt x="236" y="2324"/>
                  </a:lnTo>
                  <a:lnTo>
                    <a:pt x="270" y="2357"/>
                  </a:lnTo>
                  <a:lnTo>
                    <a:pt x="337" y="2324"/>
                  </a:lnTo>
                  <a:lnTo>
                    <a:pt x="337" y="2357"/>
                  </a:lnTo>
                  <a:lnTo>
                    <a:pt x="1314" y="2357"/>
                  </a:lnTo>
                  <a:lnTo>
                    <a:pt x="1819" y="2324"/>
                  </a:lnTo>
                  <a:lnTo>
                    <a:pt x="2088" y="2324"/>
                  </a:lnTo>
                  <a:lnTo>
                    <a:pt x="2358" y="2290"/>
                  </a:lnTo>
                  <a:lnTo>
                    <a:pt x="2391" y="2324"/>
                  </a:lnTo>
                  <a:lnTo>
                    <a:pt x="2425" y="2324"/>
                  </a:lnTo>
                  <a:lnTo>
                    <a:pt x="2459" y="2290"/>
                  </a:lnTo>
                  <a:lnTo>
                    <a:pt x="2492" y="2256"/>
                  </a:lnTo>
                  <a:lnTo>
                    <a:pt x="2526" y="1987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9" y="640"/>
                  </a:lnTo>
                  <a:lnTo>
                    <a:pt x="2425" y="337"/>
                  </a:lnTo>
                  <a:lnTo>
                    <a:pt x="2358" y="68"/>
                  </a:lnTo>
                  <a:lnTo>
                    <a:pt x="2324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19" name="Google Shape;819;p5"/>
            <p:cNvSpPr/>
            <p:nvPr/>
          </p:nvSpPr>
          <p:spPr>
            <a:xfrm>
              <a:off x="3957275" y="2992150"/>
              <a:ext cx="20225" cy="25275"/>
            </a:xfrm>
            <a:custGeom>
              <a:avLst/>
              <a:gdLst/>
              <a:ahLst/>
              <a:cxnLst/>
              <a:rect l="l" t="t" r="r" b="b"/>
              <a:pathLst>
                <a:path w="809" h="1011" extrusionOk="0">
                  <a:moveTo>
                    <a:pt x="439" y="237"/>
                  </a:moveTo>
                  <a:lnTo>
                    <a:pt x="472" y="270"/>
                  </a:lnTo>
                  <a:lnTo>
                    <a:pt x="472" y="338"/>
                  </a:lnTo>
                  <a:lnTo>
                    <a:pt x="439" y="439"/>
                  </a:lnTo>
                  <a:lnTo>
                    <a:pt x="338" y="540"/>
                  </a:lnTo>
                  <a:lnTo>
                    <a:pt x="203" y="573"/>
                  </a:lnTo>
                  <a:lnTo>
                    <a:pt x="237" y="439"/>
                  </a:lnTo>
                  <a:lnTo>
                    <a:pt x="270" y="338"/>
                  </a:lnTo>
                  <a:lnTo>
                    <a:pt x="338" y="270"/>
                  </a:lnTo>
                  <a:lnTo>
                    <a:pt x="371" y="270"/>
                  </a:lnTo>
                  <a:lnTo>
                    <a:pt x="439" y="237"/>
                  </a:lnTo>
                  <a:close/>
                  <a:moveTo>
                    <a:pt x="405" y="1"/>
                  </a:moveTo>
                  <a:lnTo>
                    <a:pt x="304" y="35"/>
                  </a:lnTo>
                  <a:lnTo>
                    <a:pt x="237" y="102"/>
                  </a:lnTo>
                  <a:lnTo>
                    <a:pt x="136" y="169"/>
                  </a:lnTo>
                  <a:lnTo>
                    <a:pt x="35" y="338"/>
                  </a:lnTo>
                  <a:lnTo>
                    <a:pt x="1" y="506"/>
                  </a:lnTo>
                  <a:lnTo>
                    <a:pt x="1" y="674"/>
                  </a:lnTo>
                  <a:lnTo>
                    <a:pt x="68" y="742"/>
                  </a:lnTo>
                  <a:lnTo>
                    <a:pt x="136" y="775"/>
                  </a:lnTo>
                  <a:lnTo>
                    <a:pt x="304" y="775"/>
                  </a:lnTo>
                  <a:lnTo>
                    <a:pt x="439" y="742"/>
                  </a:lnTo>
                  <a:lnTo>
                    <a:pt x="439" y="775"/>
                  </a:lnTo>
                  <a:lnTo>
                    <a:pt x="506" y="843"/>
                  </a:lnTo>
                  <a:lnTo>
                    <a:pt x="540" y="910"/>
                  </a:lnTo>
                  <a:lnTo>
                    <a:pt x="708" y="1011"/>
                  </a:lnTo>
                  <a:lnTo>
                    <a:pt x="742" y="1011"/>
                  </a:lnTo>
                  <a:lnTo>
                    <a:pt x="775" y="977"/>
                  </a:lnTo>
                  <a:lnTo>
                    <a:pt x="809" y="944"/>
                  </a:lnTo>
                  <a:lnTo>
                    <a:pt x="775" y="876"/>
                  </a:lnTo>
                  <a:lnTo>
                    <a:pt x="641" y="809"/>
                  </a:lnTo>
                  <a:lnTo>
                    <a:pt x="607" y="742"/>
                  </a:lnTo>
                  <a:lnTo>
                    <a:pt x="540" y="674"/>
                  </a:lnTo>
                  <a:lnTo>
                    <a:pt x="607" y="573"/>
                  </a:lnTo>
                  <a:lnTo>
                    <a:pt x="674" y="472"/>
                  </a:lnTo>
                  <a:lnTo>
                    <a:pt x="708" y="371"/>
                  </a:lnTo>
                  <a:lnTo>
                    <a:pt x="708" y="270"/>
                  </a:lnTo>
                  <a:lnTo>
                    <a:pt x="708" y="203"/>
                  </a:lnTo>
                  <a:lnTo>
                    <a:pt x="641" y="102"/>
                  </a:lnTo>
                  <a:lnTo>
                    <a:pt x="607" y="35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20" name="Google Shape;820;p5"/>
            <p:cNvSpPr/>
            <p:nvPr/>
          </p:nvSpPr>
          <p:spPr>
            <a:xfrm>
              <a:off x="3843650" y="2973650"/>
              <a:ext cx="82525" cy="63975"/>
            </a:xfrm>
            <a:custGeom>
              <a:avLst/>
              <a:gdLst/>
              <a:ahLst/>
              <a:cxnLst/>
              <a:rect l="l" t="t" r="r" b="b"/>
              <a:pathLst>
                <a:path w="3301" h="2559" extrusionOk="0">
                  <a:moveTo>
                    <a:pt x="3098" y="0"/>
                  </a:moveTo>
                  <a:lnTo>
                    <a:pt x="3031" y="34"/>
                  </a:lnTo>
                  <a:lnTo>
                    <a:pt x="2997" y="101"/>
                  </a:lnTo>
                  <a:lnTo>
                    <a:pt x="2997" y="169"/>
                  </a:lnTo>
                  <a:lnTo>
                    <a:pt x="2189" y="101"/>
                  </a:lnTo>
                  <a:lnTo>
                    <a:pt x="337" y="101"/>
                  </a:lnTo>
                  <a:lnTo>
                    <a:pt x="1" y="135"/>
                  </a:lnTo>
                  <a:lnTo>
                    <a:pt x="1" y="337"/>
                  </a:lnTo>
                  <a:lnTo>
                    <a:pt x="573" y="303"/>
                  </a:lnTo>
                  <a:lnTo>
                    <a:pt x="2088" y="303"/>
                  </a:lnTo>
                  <a:lnTo>
                    <a:pt x="2997" y="371"/>
                  </a:lnTo>
                  <a:lnTo>
                    <a:pt x="3065" y="1381"/>
                  </a:lnTo>
                  <a:lnTo>
                    <a:pt x="3031" y="1818"/>
                  </a:lnTo>
                  <a:lnTo>
                    <a:pt x="3031" y="2256"/>
                  </a:lnTo>
                  <a:lnTo>
                    <a:pt x="2930" y="2222"/>
                  </a:lnTo>
                  <a:lnTo>
                    <a:pt x="2795" y="2155"/>
                  </a:lnTo>
                  <a:lnTo>
                    <a:pt x="2155" y="2155"/>
                  </a:lnTo>
                  <a:lnTo>
                    <a:pt x="1920" y="2189"/>
                  </a:lnTo>
                  <a:lnTo>
                    <a:pt x="1381" y="2256"/>
                  </a:lnTo>
                  <a:lnTo>
                    <a:pt x="842" y="2357"/>
                  </a:lnTo>
                  <a:lnTo>
                    <a:pt x="1" y="2357"/>
                  </a:lnTo>
                  <a:lnTo>
                    <a:pt x="1" y="2525"/>
                  </a:lnTo>
                  <a:lnTo>
                    <a:pt x="304" y="2559"/>
                  </a:lnTo>
                  <a:lnTo>
                    <a:pt x="640" y="2559"/>
                  </a:lnTo>
                  <a:lnTo>
                    <a:pt x="1280" y="2492"/>
                  </a:lnTo>
                  <a:lnTo>
                    <a:pt x="1718" y="2458"/>
                  </a:lnTo>
                  <a:lnTo>
                    <a:pt x="2155" y="2424"/>
                  </a:lnTo>
                  <a:lnTo>
                    <a:pt x="2593" y="2458"/>
                  </a:lnTo>
                  <a:lnTo>
                    <a:pt x="3065" y="2458"/>
                  </a:lnTo>
                  <a:lnTo>
                    <a:pt x="3065" y="2492"/>
                  </a:lnTo>
                  <a:lnTo>
                    <a:pt x="3098" y="2525"/>
                  </a:lnTo>
                  <a:lnTo>
                    <a:pt x="3132" y="2559"/>
                  </a:lnTo>
                  <a:lnTo>
                    <a:pt x="3199" y="2525"/>
                  </a:lnTo>
                  <a:lnTo>
                    <a:pt x="3233" y="2492"/>
                  </a:lnTo>
                  <a:lnTo>
                    <a:pt x="3300" y="2222"/>
                  </a:lnTo>
                  <a:lnTo>
                    <a:pt x="3300" y="1919"/>
                  </a:lnTo>
                  <a:lnTo>
                    <a:pt x="3300" y="1381"/>
                  </a:lnTo>
                  <a:lnTo>
                    <a:pt x="3300" y="707"/>
                  </a:lnTo>
                  <a:lnTo>
                    <a:pt x="3267" y="404"/>
                  </a:lnTo>
                  <a:lnTo>
                    <a:pt x="3233" y="68"/>
                  </a:lnTo>
                  <a:lnTo>
                    <a:pt x="316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21" name="Google Shape;821;p5"/>
            <p:cNvSpPr/>
            <p:nvPr/>
          </p:nvSpPr>
          <p:spPr>
            <a:xfrm>
              <a:off x="4394975" y="3045175"/>
              <a:ext cx="14325" cy="19400"/>
            </a:xfrm>
            <a:custGeom>
              <a:avLst/>
              <a:gdLst/>
              <a:ahLst/>
              <a:cxnLst/>
              <a:rect l="l" t="t" r="r" b="b"/>
              <a:pathLst>
                <a:path w="573" h="776" extrusionOk="0">
                  <a:moveTo>
                    <a:pt x="404" y="1"/>
                  </a:moveTo>
                  <a:lnTo>
                    <a:pt x="438" y="203"/>
                  </a:lnTo>
                  <a:lnTo>
                    <a:pt x="438" y="405"/>
                  </a:lnTo>
                  <a:lnTo>
                    <a:pt x="438" y="472"/>
                  </a:lnTo>
                  <a:lnTo>
                    <a:pt x="371" y="540"/>
                  </a:lnTo>
                  <a:lnTo>
                    <a:pt x="303" y="607"/>
                  </a:lnTo>
                  <a:lnTo>
                    <a:pt x="236" y="607"/>
                  </a:lnTo>
                  <a:lnTo>
                    <a:pt x="236" y="506"/>
                  </a:lnTo>
                  <a:lnTo>
                    <a:pt x="169" y="439"/>
                  </a:lnTo>
                  <a:lnTo>
                    <a:pt x="101" y="405"/>
                  </a:lnTo>
                  <a:lnTo>
                    <a:pt x="68" y="405"/>
                  </a:lnTo>
                  <a:lnTo>
                    <a:pt x="0" y="472"/>
                  </a:lnTo>
                  <a:lnTo>
                    <a:pt x="34" y="540"/>
                  </a:lnTo>
                  <a:lnTo>
                    <a:pt x="68" y="573"/>
                  </a:lnTo>
                  <a:lnTo>
                    <a:pt x="68" y="641"/>
                  </a:lnTo>
                  <a:lnTo>
                    <a:pt x="68" y="708"/>
                  </a:lnTo>
                  <a:lnTo>
                    <a:pt x="135" y="742"/>
                  </a:lnTo>
                  <a:lnTo>
                    <a:pt x="236" y="775"/>
                  </a:lnTo>
                  <a:lnTo>
                    <a:pt x="337" y="742"/>
                  </a:lnTo>
                  <a:lnTo>
                    <a:pt x="438" y="674"/>
                  </a:lnTo>
                  <a:lnTo>
                    <a:pt x="505" y="573"/>
                  </a:lnTo>
                  <a:lnTo>
                    <a:pt x="573" y="439"/>
                  </a:lnTo>
                  <a:lnTo>
                    <a:pt x="573" y="270"/>
                  </a:lnTo>
                  <a:lnTo>
                    <a:pt x="539" y="136"/>
                  </a:lnTo>
                  <a:lnTo>
                    <a:pt x="438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22" name="Google Shape;822;p5"/>
            <p:cNvSpPr/>
            <p:nvPr/>
          </p:nvSpPr>
          <p:spPr>
            <a:xfrm>
              <a:off x="4464000" y="2891150"/>
              <a:ext cx="55575" cy="53050"/>
            </a:xfrm>
            <a:custGeom>
              <a:avLst/>
              <a:gdLst/>
              <a:ahLst/>
              <a:cxnLst/>
              <a:rect l="l" t="t" r="r" b="b"/>
              <a:pathLst>
                <a:path w="2223" h="2122" extrusionOk="0">
                  <a:moveTo>
                    <a:pt x="1986" y="1"/>
                  </a:moveTo>
                  <a:lnTo>
                    <a:pt x="1986" y="304"/>
                  </a:lnTo>
                  <a:lnTo>
                    <a:pt x="1986" y="640"/>
                  </a:lnTo>
                  <a:lnTo>
                    <a:pt x="2020" y="1819"/>
                  </a:lnTo>
                  <a:lnTo>
                    <a:pt x="1784" y="1785"/>
                  </a:lnTo>
                  <a:lnTo>
                    <a:pt x="1549" y="1785"/>
                  </a:lnTo>
                  <a:lnTo>
                    <a:pt x="1077" y="1819"/>
                  </a:lnTo>
                  <a:lnTo>
                    <a:pt x="505" y="1819"/>
                  </a:lnTo>
                  <a:lnTo>
                    <a:pt x="337" y="1852"/>
                  </a:lnTo>
                  <a:lnTo>
                    <a:pt x="202" y="1852"/>
                  </a:lnTo>
                  <a:lnTo>
                    <a:pt x="101" y="1920"/>
                  </a:lnTo>
                  <a:lnTo>
                    <a:pt x="0" y="1987"/>
                  </a:lnTo>
                  <a:lnTo>
                    <a:pt x="0" y="2021"/>
                  </a:lnTo>
                  <a:lnTo>
                    <a:pt x="101" y="2088"/>
                  </a:lnTo>
                  <a:lnTo>
                    <a:pt x="202" y="2122"/>
                  </a:lnTo>
                  <a:lnTo>
                    <a:pt x="438" y="2122"/>
                  </a:lnTo>
                  <a:lnTo>
                    <a:pt x="943" y="2088"/>
                  </a:lnTo>
                  <a:lnTo>
                    <a:pt x="1784" y="2088"/>
                  </a:lnTo>
                  <a:lnTo>
                    <a:pt x="2054" y="2021"/>
                  </a:lnTo>
                  <a:lnTo>
                    <a:pt x="2087" y="2054"/>
                  </a:lnTo>
                  <a:lnTo>
                    <a:pt x="2155" y="2054"/>
                  </a:lnTo>
                  <a:lnTo>
                    <a:pt x="2222" y="2021"/>
                  </a:lnTo>
                  <a:lnTo>
                    <a:pt x="2222" y="1953"/>
                  </a:lnTo>
                  <a:lnTo>
                    <a:pt x="2188" y="775"/>
                  </a:lnTo>
                  <a:lnTo>
                    <a:pt x="2188" y="405"/>
                  </a:lnTo>
                  <a:lnTo>
                    <a:pt x="2188" y="203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23" name="Google Shape;823;p5"/>
            <p:cNvSpPr/>
            <p:nvPr/>
          </p:nvSpPr>
          <p:spPr>
            <a:xfrm>
              <a:off x="4452200" y="2976175"/>
              <a:ext cx="5925" cy="17700"/>
            </a:xfrm>
            <a:custGeom>
              <a:avLst/>
              <a:gdLst/>
              <a:ahLst/>
              <a:cxnLst/>
              <a:rect l="l" t="t" r="r" b="b"/>
              <a:pathLst>
                <a:path w="237" h="708" extrusionOk="0">
                  <a:moveTo>
                    <a:pt x="102" y="0"/>
                  </a:moveTo>
                  <a:lnTo>
                    <a:pt x="68" y="34"/>
                  </a:lnTo>
                  <a:lnTo>
                    <a:pt x="1" y="202"/>
                  </a:lnTo>
                  <a:lnTo>
                    <a:pt x="1" y="337"/>
                  </a:lnTo>
                  <a:lnTo>
                    <a:pt x="1" y="505"/>
                  </a:lnTo>
                  <a:lnTo>
                    <a:pt x="1" y="640"/>
                  </a:lnTo>
                  <a:lnTo>
                    <a:pt x="34" y="674"/>
                  </a:lnTo>
                  <a:lnTo>
                    <a:pt x="102" y="707"/>
                  </a:lnTo>
                  <a:lnTo>
                    <a:pt x="169" y="707"/>
                  </a:lnTo>
                  <a:lnTo>
                    <a:pt x="203" y="640"/>
                  </a:lnTo>
                  <a:lnTo>
                    <a:pt x="203" y="606"/>
                  </a:lnTo>
                  <a:lnTo>
                    <a:pt x="203" y="337"/>
                  </a:lnTo>
                  <a:lnTo>
                    <a:pt x="236" y="68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24" name="Google Shape;824;p5"/>
            <p:cNvSpPr/>
            <p:nvPr/>
          </p:nvSpPr>
          <p:spPr>
            <a:xfrm>
              <a:off x="4373075" y="3023300"/>
              <a:ext cx="61475" cy="60625"/>
            </a:xfrm>
            <a:custGeom>
              <a:avLst/>
              <a:gdLst/>
              <a:ahLst/>
              <a:cxnLst/>
              <a:rect l="l" t="t" r="r" b="b"/>
              <a:pathLst>
                <a:path w="2459" h="2425" extrusionOk="0">
                  <a:moveTo>
                    <a:pt x="2290" y="203"/>
                  </a:moveTo>
                  <a:lnTo>
                    <a:pt x="2257" y="640"/>
                  </a:lnTo>
                  <a:lnTo>
                    <a:pt x="2257" y="1078"/>
                  </a:lnTo>
                  <a:lnTo>
                    <a:pt x="2223" y="1617"/>
                  </a:lnTo>
                  <a:lnTo>
                    <a:pt x="2223" y="2155"/>
                  </a:lnTo>
                  <a:lnTo>
                    <a:pt x="1954" y="2122"/>
                  </a:lnTo>
                  <a:lnTo>
                    <a:pt x="1684" y="2088"/>
                  </a:lnTo>
                  <a:lnTo>
                    <a:pt x="1146" y="2122"/>
                  </a:lnTo>
                  <a:lnTo>
                    <a:pt x="708" y="2155"/>
                  </a:lnTo>
                  <a:lnTo>
                    <a:pt x="506" y="2155"/>
                  </a:lnTo>
                  <a:lnTo>
                    <a:pt x="270" y="2223"/>
                  </a:lnTo>
                  <a:lnTo>
                    <a:pt x="270" y="1684"/>
                  </a:lnTo>
                  <a:lnTo>
                    <a:pt x="237" y="1179"/>
                  </a:lnTo>
                  <a:lnTo>
                    <a:pt x="237" y="741"/>
                  </a:lnTo>
                  <a:lnTo>
                    <a:pt x="203" y="304"/>
                  </a:lnTo>
                  <a:lnTo>
                    <a:pt x="1247" y="270"/>
                  </a:lnTo>
                  <a:lnTo>
                    <a:pt x="1752" y="236"/>
                  </a:lnTo>
                  <a:lnTo>
                    <a:pt x="2290" y="203"/>
                  </a:lnTo>
                  <a:close/>
                  <a:moveTo>
                    <a:pt x="1752" y="1"/>
                  </a:moveTo>
                  <a:lnTo>
                    <a:pt x="1247" y="34"/>
                  </a:lnTo>
                  <a:lnTo>
                    <a:pt x="169" y="102"/>
                  </a:lnTo>
                  <a:lnTo>
                    <a:pt x="136" y="102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5" y="472"/>
                  </a:lnTo>
                  <a:lnTo>
                    <a:pt x="1" y="741"/>
                  </a:lnTo>
                  <a:lnTo>
                    <a:pt x="35" y="1347"/>
                  </a:lnTo>
                  <a:lnTo>
                    <a:pt x="35" y="1852"/>
                  </a:lnTo>
                  <a:lnTo>
                    <a:pt x="68" y="2122"/>
                  </a:lnTo>
                  <a:lnTo>
                    <a:pt x="136" y="2357"/>
                  </a:lnTo>
                  <a:lnTo>
                    <a:pt x="136" y="2391"/>
                  </a:lnTo>
                  <a:lnTo>
                    <a:pt x="169" y="2425"/>
                  </a:lnTo>
                  <a:lnTo>
                    <a:pt x="237" y="2425"/>
                  </a:lnTo>
                  <a:lnTo>
                    <a:pt x="270" y="2391"/>
                  </a:lnTo>
                  <a:lnTo>
                    <a:pt x="775" y="2391"/>
                  </a:lnTo>
                  <a:lnTo>
                    <a:pt x="1314" y="2357"/>
                  </a:lnTo>
                  <a:lnTo>
                    <a:pt x="1785" y="2357"/>
                  </a:lnTo>
                  <a:lnTo>
                    <a:pt x="2021" y="2324"/>
                  </a:lnTo>
                  <a:lnTo>
                    <a:pt x="2257" y="2290"/>
                  </a:lnTo>
                  <a:lnTo>
                    <a:pt x="2324" y="2290"/>
                  </a:lnTo>
                  <a:lnTo>
                    <a:pt x="2358" y="2256"/>
                  </a:lnTo>
                  <a:lnTo>
                    <a:pt x="2391" y="2223"/>
                  </a:lnTo>
                  <a:lnTo>
                    <a:pt x="2459" y="1953"/>
                  </a:lnTo>
                  <a:lnTo>
                    <a:pt x="2459" y="1650"/>
                  </a:lnTo>
                  <a:lnTo>
                    <a:pt x="2459" y="1044"/>
                  </a:lnTo>
                  <a:lnTo>
                    <a:pt x="2459" y="573"/>
                  </a:lnTo>
                  <a:lnTo>
                    <a:pt x="2425" y="337"/>
                  </a:lnTo>
                  <a:lnTo>
                    <a:pt x="2391" y="102"/>
                  </a:lnTo>
                  <a:lnTo>
                    <a:pt x="2358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25" name="Google Shape;825;p5"/>
            <p:cNvSpPr/>
            <p:nvPr/>
          </p:nvSpPr>
          <p:spPr>
            <a:xfrm>
              <a:off x="7067375" y="4626750"/>
              <a:ext cx="59775" cy="239900"/>
            </a:xfrm>
            <a:custGeom>
              <a:avLst/>
              <a:gdLst/>
              <a:ahLst/>
              <a:cxnLst/>
              <a:rect l="l" t="t" r="r" b="b"/>
              <a:pathLst>
                <a:path w="2391" h="9596" extrusionOk="0">
                  <a:moveTo>
                    <a:pt x="2323" y="0"/>
                  </a:moveTo>
                  <a:lnTo>
                    <a:pt x="2323" y="34"/>
                  </a:lnTo>
                  <a:lnTo>
                    <a:pt x="2155" y="606"/>
                  </a:lnTo>
                  <a:lnTo>
                    <a:pt x="1987" y="1179"/>
                  </a:lnTo>
                  <a:lnTo>
                    <a:pt x="1751" y="2323"/>
                  </a:lnTo>
                  <a:lnTo>
                    <a:pt x="1515" y="3502"/>
                  </a:lnTo>
                  <a:lnTo>
                    <a:pt x="1246" y="4646"/>
                  </a:lnTo>
                  <a:lnTo>
                    <a:pt x="640" y="7071"/>
                  </a:lnTo>
                  <a:lnTo>
                    <a:pt x="0" y="9495"/>
                  </a:lnTo>
                  <a:lnTo>
                    <a:pt x="0" y="9562"/>
                  </a:lnTo>
                  <a:lnTo>
                    <a:pt x="68" y="9596"/>
                  </a:lnTo>
                  <a:lnTo>
                    <a:pt x="135" y="9596"/>
                  </a:lnTo>
                  <a:lnTo>
                    <a:pt x="169" y="9528"/>
                  </a:lnTo>
                  <a:lnTo>
                    <a:pt x="842" y="7138"/>
                  </a:lnTo>
                  <a:lnTo>
                    <a:pt x="1414" y="4680"/>
                  </a:lnTo>
                  <a:lnTo>
                    <a:pt x="1987" y="2391"/>
                  </a:lnTo>
                  <a:lnTo>
                    <a:pt x="2256" y="1212"/>
                  </a:lnTo>
                  <a:lnTo>
                    <a:pt x="2323" y="640"/>
                  </a:lnTo>
                  <a:lnTo>
                    <a:pt x="2391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26" name="Google Shape;826;p5"/>
            <p:cNvSpPr/>
            <p:nvPr/>
          </p:nvSpPr>
          <p:spPr>
            <a:xfrm>
              <a:off x="4497650" y="2953450"/>
              <a:ext cx="8450" cy="58100"/>
            </a:xfrm>
            <a:custGeom>
              <a:avLst/>
              <a:gdLst/>
              <a:ahLst/>
              <a:cxnLst/>
              <a:rect l="l" t="t" r="r" b="b"/>
              <a:pathLst>
                <a:path w="338" h="2324" extrusionOk="0">
                  <a:moveTo>
                    <a:pt x="68" y="0"/>
                  </a:moveTo>
                  <a:lnTo>
                    <a:pt x="34" y="34"/>
                  </a:lnTo>
                  <a:lnTo>
                    <a:pt x="1" y="303"/>
                  </a:lnTo>
                  <a:lnTo>
                    <a:pt x="1" y="539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3"/>
                  </a:lnTo>
                  <a:lnTo>
                    <a:pt x="304" y="2323"/>
                  </a:lnTo>
                  <a:lnTo>
                    <a:pt x="304" y="2256"/>
                  </a:lnTo>
                  <a:lnTo>
                    <a:pt x="337" y="1953"/>
                  </a:lnTo>
                  <a:lnTo>
                    <a:pt x="304" y="1650"/>
                  </a:lnTo>
                  <a:lnTo>
                    <a:pt x="236" y="1078"/>
                  </a:lnTo>
                  <a:lnTo>
                    <a:pt x="203" y="539"/>
                  </a:lnTo>
                  <a:lnTo>
                    <a:pt x="169" y="303"/>
                  </a:lnTo>
                  <a:lnTo>
                    <a:pt x="135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27" name="Google Shape;827;p5"/>
            <p:cNvSpPr/>
            <p:nvPr/>
          </p:nvSpPr>
          <p:spPr>
            <a:xfrm>
              <a:off x="4487550" y="3155450"/>
              <a:ext cx="68200" cy="7600"/>
            </a:xfrm>
            <a:custGeom>
              <a:avLst/>
              <a:gdLst/>
              <a:ahLst/>
              <a:cxnLst/>
              <a:rect l="l" t="t" r="r" b="b"/>
              <a:pathLst>
                <a:path w="2728" h="304" extrusionOk="0">
                  <a:moveTo>
                    <a:pt x="708" y="0"/>
                  </a:moveTo>
                  <a:lnTo>
                    <a:pt x="337" y="34"/>
                  </a:lnTo>
                  <a:lnTo>
                    <a:pt x="169" y="68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135" y="236"/>
                  </a:lnTo>
                  <a:lnTo>
                    <a:pt x="304" y="270"/>
                  </a:lnTo>
                  <a:lnTo>
                    <a:pt x="607" y="304"/>
                  </a:lnTo>
                  <a:lnTo>
                    <a:pt x="1246" y="270"/>
                  </a:lnTo>
                  <a:lnTo>
                    <a:pt x="2358" y="270"/>
                  </a:lnTo>
                  <a:lnTo>
                    <a:pt x="2694" y="169"/>
                  </a:lnTo>
                  <a:lnTo>
                    <a:pt x="2728" y="135"/>
                  </a:lnTo>
                  <a:lnTo>
                    <a:pt x="2694" y="102"/>
                  </a:lnTo>
                  <a:lnTo>
                    <a:pt x="2391" y="34"/>
                  </a:lnTo>
                  <a:lnTo>
                    <a:pt x="1415" y="34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28" name="Google Shape;828;p5"/>
            <p:cNvSpPr/>
            <p:nvPr/>
          </p:nvSpPr>
          <p:spPr>
            <a:xfrm>
              <a:off x="4487550" y="3087275"/>
              <a:ext cx="58100" cy="60625"/>
            </a:xfrm>
            <a:custGeom>
              <a:avLst/>
              <a:gdLst/>
              <a:ahLst/>
              <a:cxnLst/>
              <a:rect l="l" t="t" r="r" b="b"/>
              <a:pathLst>
                <a:path w="2324" h="2425" extrusionOk="0">
                  <a:moveTo>
                    <a:pt x="2122" y="0"/>
                  </a:moveTo>
                  <a:lnTo>
                    <a:pt x="1516" y="34"/>
                  </a:lnTo>
                  <a:lnTo>
                    <a:pt x="203" y="34"/>
                  </a:lnTo>
                  <a:lnTo>
                    <a:pt x="1" y="135"/>
                  </a:lnTo>
                  <a:lnTo>
                    <a:pt x="68" y="202"/>
                  </a:lnTo>
                  <a:lnTo>
                    <a:pt x="169" y="236"/>
                  </a:lnTo>
                  <a:lnTo>
                    <a:pt x="371" y="270"/>
                  </a:lnTo>
                  <a:lnTo>
                    <a:pt x="1415" y="270"/>
                  </a:lnTo>
                  <a:lnTo>
                    <a:pt x="2021" y="236"/>
                  </a:lnTo>
                  <a:lnTo>
                    <a:pt x="2021" y="438"/>
                  </a:lnTo>
                  <a:lnTo>
                    <a:pt x="2021" y="640"/>
                  </a:lnTo>
                  <a:lnTo>
                    <a:pt x="2055" y="1078"/>
                  </a:lnTo>
                  <a:lnTo>
                    <a:pt x="2055" y="1616"/>
                  </a:lnTo>
                  <a:lnTo>
                    <a:pt x="2088" y="1852"/>
                  </a:lnTo>
                  <a:lnTo>
                    <a:pt x="2122" y="2121"/>
                  </a:lnTo>
                  <a:lnTo>
                    <a:pt x="977" y="2155"/>
                  </a:lnTo>
                  <a:lnTo>
                    <a:pt x="573" y="2155"/>
                  </a:lnTo>
                  <a:lnTo>
                    <a:pt x="371" y="2189"/>
                  </a:lnTo>
                  <a:lnTo>
                    <a:pt x="270" y="2222"/>
                  </a:lnTo>
                  <a:lnTo>
                    <a:pt x="203" y="2290"/>
                  </a:lnTo>
                  <a:lnTo>
                    <a:pt x="270" y="2357"/>
                  </a:lnTo>
                  <a:lnTo>
                    <a:pt x="371" y="2391"/>
                  </a:lnTo>
                  <a:lnTo>
                    <a:pt x="573" y="2424"/>
                  </a:lnTo>
                  <a:lnTo>
                    <a:pt x="977" y="2391"/>
                  </a:lnTo>
                  <a:lnTo>
                    <a:pt x="1617" y="2391"/>
                  </a:lnTo>
                  <a:lnTo>
                    <a:pt x="2223" y="2357"/>
                  </a:lnTo>
                  <a:lnTo>
                    <a:pt x="2290" y="2357"/>
                  </a:lnTo>
                  <a:lnTo>
                    <a:pt x="2324" y="2290"/>
                  </a:lnTo>
                  <a:lnTo>
                    <a:pt x="2324" y="2222"/>
                  </a:lnTo>
                  <a:lnTo>
                    <a:pt x="2290" y="2155"/>
                  </a:lnTo>
                  <a:lnTo>
                    <a:pt x="2324" y="1886"/>
                  </a:lnTo>
                  <a:lnTo>
                    <a:pt x="2290" y="1616"/>
                  </a:lnTo>
                  <a:lnTo>
                    <a:pt x="2257" y="1078"/>
                  </a:lnTo>
                  <a:lnTo>
                    <a:pt x="2257" y="640"/>
                  </a:lnTo>
                  <a:lnTo>
                    <a:pt x="2223" y="404"/>
                  </a:lnTo>
                  <a:lnTo>
                    <a:pt x="2189" y="202"/>
                  </a:lnTo>
                  <a:lnTo>
                    <a:pt x="2223" y="135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2122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29" name="Google Shape;829;p5"/>
            <p:cNvSpPr/>
            <p:nvPr/>
          </p:nvSpPr>
          <p:spPr>
            <a:xfrm>
              <a:off x="4341950" y="3092325"/>
              <a:ext cx="63150" cy="59775"/>
            </a:xfrm>
            <a:custGeom>
              <a:avLst/>
              <a:gdLst/>
              <a:ahLst/>
              <a:cxnLst/>
              <a:rect l="l" t="t" r="r" b="b"/>
              <a:pathLst>
                <a:path w="2526" h="2391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111"/>
                  </a:lnTo>
                  <a:lnTo>
                    <a:pt x="2290" y="1616"/>
                  </a:lnTo>
                  <a:lnTo>
                    <a:pt x="2323" y="2121"/>
                  </a:lnTo>
                  <a:lnTo>
                    <a:pt x="1448" y="2121"/>
                  </a:lnTo>
                  <a:lnTo>
                    <a:pt x="909" y="2155"/>
                  </a:lnTo>
                  <a:lnTo>
                    <a:pt x="640" y="2189"/>
                  </a:lnTo>
                  <a:lnTo>
                    <a:pt x="371" y="2222"/>
                  </a:lnTo>
                  <a:lnTo>
                    <a:pt x="337" y="1684"/>
                  </a:lnTo>
                  <a:lnTo>
                    <a:pt x="270" y="1145"/>
                  </a:lnTo>
                  <a:lnTo>
                    <a:pt x="202" y="707"/>
                  </a:lnTo>
                  <a:lnTo>
                    <a:pt x="169" y="303"/>
                  </a:lnTo>
                  <a:lnTo>
                    <a:pt x="674" y="303"/>
                  </a:lnTo>
                  <a:lnTo>
                    <a:pt x="1212" y="270"/>
                  </a:lnTo>
                  <a:lnTo>
                    <a:pt x="2256" y="236"/>
                  </a:lnTo>
                  <a:close/>
                  <a:moveTo>
                    <a:pt x="2256" y="0"/>
                  </a:moveTo>
                  <a:lnTo>
                    <a:pt x="1179" y="34"/>
                  </a:lnTo>
                  <a:lnTo>
                    <a:pt x="674" y="68"/>
                  </a:lnTo>
                  <a:lnTo>
                    <a:pt x="135" y="101"/>
                  </a:lnTo>
                  <a:lnTo>
                    <a:pt x="68" y="135"/>
                  </a:lnTo>
                  <a:lnTo>
                    <a:pt x="68" y="202"/>
                  </a:lnTo>
                  <a:lnTo>
                    <a:pt x="34" y="438"/>
                  </a:lnTo>
                  <a:lnTo>
                    <a:pt x="0" y="674"/>
                  </a:lnTo>
                  <a:lnTo>
                    <a:pt x="34" y="1179"/>
                  </a:lnTo>
                  <a:lnTo>
                    <a:pt x="101" y="1751"/>
                  </a:lnTo>
                  <a:lnTo>
                    <a:pt x="135" y="2054"/>
                  </a:lnTo>
                  <a:lnTo>
                    <a:pt x="236" y="2323"/>
                  </a:lnTo>
                  <a:lnTo>
                    <a:pt x="236" y="2357"/>
                  </a:lnTo>
                  <a:lnTo>
                    <a:pt x="371" y="2357"/>
                  </a:lnTo>
                  <a:lnTo>
                    <a:pt x="606" y="2391"/>
                  </a:lnTo>
                  <a:lnTo>
                    <a:pt x="842" y="2391"/>
                  </a:lnTo>
                  <a:lnTo>
                    <a:pt x="1313" y="2357"/>
                  </a:lnTo>
                  <a:lnTo>
                    <a:pt x="2088" y="2357"/>
                  </a:lnTo>
                  <a:lnTo>
                    <a:pt x="2357" y="2323"/>
                  </a:lnTo>
                  <a:lnTo>
                    <a:pt x="2458" y="2323"/>
                  </a:lnTo>
                  <a:lnTo>
                    <a:pt x="2492" y="2290"/>
                  </a:lnTo>
                  <a:lnTo>
                    <a:pt x="2525" y="2020"/>
                  </a:lnTo>
                  <a:lnTo>
                    <a:pt x="2525" y="1785"/>
                  </a:lnTo>
                  <a:lnTo>
                    <a:pt x="2492" y="1246"/>
                  </a:lnTo>
                  <a:lnTo>
                    <a:pt x="2458" y="674"/>
                  </a:lnTo>
                  <a:lnTo>
                    <a:pt x="2424" y="37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34"/>
                  </a:lnTo>
                  <a:lnTo>
                    <a:pt x="2256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30" name="Google Shape;830;p5"/>
            <p:cNvSpPr/>
            <p:nvPr/>
          </p:nvSpPr>
          <p:spPr>
            <a:xfrm>
              <a:off x="4566675" y="2947550"/>
              <a:ext cx="64000" cy="60625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2021" y="0"/>
                  </a:moveTo>
                  <a:lnTo>
                    <a:pt x="1617" y="68"/>
                  </a:lnTo>
                  <a:lnTo>
                    <a:pt x="910" y="68"/>
                  </a:lnTo>
                  <a:lnTo>
                    <a:pt x="539" y="101"/>
                  </a:lnTo>
                  <a:lnTo>
                    <a:pt x="203" y="135"/>
                  </a:lnTo>
                  <a:lnTo>
                    <a:pt x="169" y="68"/>
                  </a:lnTo>
                  <a:lnTo>
                    <a:pt x="169" y="34"/>
                  </a:lnTo>
                  <a:lnTo>
                    <a:pt x="102" y="34"/>
                  </a:lnTo>
                  <a:lnTo>
                    <a:pt x="68" y="68"/>
                  </a:lnTo>
                  <a:lnTo>
                    <a:pt x="34" y="303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34" y="1718"/>
                  </a:lnTo>
                  <a:lnTo>
                    <a:pt x="102" y="2021"/>
                  </a:lnTo>
                  <a:lnTo>
                    <a:pt x="169" y="2324"/>
                  </a:lnTo>
                  <a:lnTo>
                    <a:pt x="203" y="2357"/>
                  </a:lnTo>
                  <a:lnTo>
                    <a:pt x="304" y="2357"/>
                  </a:lnTo>
                  <a:lnTo>
                    <a:pt x="337" y="2290"/>
                  </a:lnTo>
                  <a:lnTo>
                    <a:pt x="337" y="1987"/>
                  </a:lnTo>
                  <a:lnTo>
                    <a:pt x="304" y="1684"/>
                  </a:lnTo>
                  <a:lnTo>
                    <a:pt x="236" y="1078"/>
                  </a:lnTo>
                  <a:lnTo>
                    <a:pt x="236" y="674"/>
                  </a:lnTo>
                  <a:lnTo>
                    <a:pt x="203" y="236"/>
                  </a:lnTo>
                  <a:lnTo>
                    <a:pt x="438" y="270"/>
                  </a:lnTo>
                  <a:lnTo>
                    <a:pt x="1145" y="270"/>
                  </a:lnTo>
                  <a:lnTo>
                    <a:pt x="2223" y="202"/>
                  </a:lnTo>
                  <a:lnTo>
                    <a:pt x="2256" y="236"/>
                  </a:lnTo>
                  <a:lnTo>
                    <a:pt x="2290" y="270"/>
                  </a:lnTo>
                  <a:lnTo>
                    <a:pt x="2357" y="270"/>
                  </a:lnTo>
                  <a:lnTo>
                    <a:pt x="2324" y="573"/>
                  </a:lnTo>
                  <a:lnTo>
                    <a:pt x="2324" y="910"/>
                  </a:lnTo>
                  <a:lnTo>
                    <a:pt x="2357" y="2088"/>
                  </a:lnTo>
                  <a:lnTo>
                    <a:pt x="2122" y="2054"/>
                  </a:lnTo>
                  <a:lnTo>
                    <a:pt x="1886" y="2088"/>
                  </a:lnTo>
                  <a:lnTo>
                    <a:pt x="1415" y="2122"/>
                  </a:lnTo>
                  <a:lnTo>
                    <a:pt x="674" y="2122"/>
                  </a:lnTo>
                  <a:lnTo>
                    <a:pt x="539" y="2155"/>
                  </a:lnTo>
                  <a:lnTo>
                    <a:pt x="438" y="2189"/>
                  </a:lnTo>
                  <a:lnTo>
                    <a:pt x="337" y="2290"/>
                  </a:lnTo>
                  <a:lnTo>
                    <a:pt x="438" y="2357"/>
                  </a:lnTo>
                  <a:lnTo>
                    <a:pt x="539" y="2391"/>
                  </a:lnTo>
                  <a:lnTo>
                    <a:pt x="775" y="2425"/>
                  </a:lnTo>
                  <a:lnTo>
                    <a:pt x="1280" y="2357"/>
                  </a:lnTo>
                  <a:lnTo>
                    <a:pt x="2122" y="2357"/>
                  </a:lnTo>
                  <a:lnTo>
                    <a:pt x="2391" y="2290"/>
                  </a:lnTo>
                  <a:lnTo>
                    <a:pt x="2425" y="2324"/>
                  </a:lnTo>
                  <a:lnTo>
                    <a:pt x="2492" y="2357"/>
                  </a:lnTo>
                  <a:lnTo>
                    <a:pt x="2559" y="2324"/>
                  </a:lnTo>
                  <a:lnTo>
                    <a:pt x="2559" y="2256"/>
                  </a:lnTo>
                  <a:lnTo>
                    <a:pt x="2526" y="1078"/>
                  </a:lnTo>
                  <a:lnTo>
                    <a:pt x="2526" y="573"/>
                  </a:lnTo>
                  <a:lnTo>
                    <a:pt x="2492" y="303"/>
                  </a:lnTo>
                  <a:lnTo>
                    <a:pt x="2425" y="68"/>
                  </a:lnTo>
                  <a:lnTo>
                    <a:pt x="2391" y="68"/>
                  </a:lnTo>
                  <a:lnTo>
                    <a:pt x="2391" y="101"/>
                  </a:lnTo>
                  <a:lnTo>
                    <a:pt x="2324" y="34"/>
                  </a:lnTo>
                  <a:lnTo>
                    <a:pt x="2223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31" name="Google Shape;831;p5"/>
            <p:cNvSpPr/>
            <p:nvPr/>
          </p:nvSpPr>
          <p:spPr>
            <a:xfrm>
              <a:off x="4483350" y="3089800"/>
              <a:ext cx="8450" cy="58950"/>
            </a:xfrm>
            <a:custGeom>
              <a:avLst/>
              <a:gdLst/>
              <a:ahLst/>
              <a:cxnLst/>
              <a:rect l="l" t="t" r="r" b="b"/>
              <a:pathLst>
                <a:path w="338" h="2358" extrusionOk="0">
                  <a:moveTo>
                    <a:pt x="68" y="0"/>
                  </a:moveTo>
                  <a:lnTo>
                    <a:pt x="34" y="34"/>
                  </a:lnTo>
                  <a:lnTo>
                    <a:pt x="0" y="303"/>
                  </a:lnTo>
                  <a:lnTo>
                    <a:pt x="0" y="573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3"/>
                  </a:lnTo>
                  <a:lnTo>
                    <a:pt x="270" y="2357"/>
                  </a:lnTo>
                  <a:lnTo>
                    <a:pt x="303" y="2323"/>
                  </a:lnTo>
                  <a:lnTo>
                    <a:pt x="337" y="2256"/>
                  </a:lnTo>
                  <a:lnTo>
                    <a:pt x="337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02" y="539"/>
                  </a:lnTo>
                  <a:lnTo>
                    <a:pt x="202" y="303"/>
                  </a:lnTo>
                  <a:lnTo>
                    <a:pt x="135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32" name="Google Shape;832;p5"/>
            <p:cNvSpPr/>
            <p:nvPr/>
          </p:nvSpPr>
          <p:spPr>
            <a:xfrm>
              <a:off x="4104575" y="2898725"/>
              <a:ext cx="64000" cy="59800"/>
            </a:xfrm>
            <a:custGeom>
              <a:avLst/>
              <a:gdLst/>
              <a:ahLst/>
              <a:cxnLst/>
              <a:rect l="l" t="t" r="r" b="b"/>
              <a:pathLst>
                <a:path w="2560" h="2392" extrusionOk="0">
                  <a:moveTo>
                    <a:pt x="135" y="1"/>
                  </a:moveTo>
                  <a:lnTo>
                    <a:pt x="102" y="34"/>
                  </a:lnTo>
                  <a:lnTo>
                    <a:pt x="68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078"/>
                  </a:lnTo>
                  <a:lnTo>
                    <a:pt x="34" y="1684"/>
                  </a:lnTo>
                  <a:lnTo>
                    <a:pt x="68" y="2021"/>
                  </a:lnTo>
                  <a:lnTo>
                    <a:pt x="169" y="2290"/>
                  </a:lnTo>
                  <a:lnTo>
                    <a:pt x="203" y="2358"/>
                  </a:lnTo>
                  <a:lnTo>
                    <a:pt x="236" y="2358"/>
                  </a:lnTo>
                  <a:lnTo>
                    <a:pt x="304" y="2324"/>
                  </a:lnTo>
                  <a:lnTo>
                    <a:pt x="338" y="2256"/>
                  </a:lnTo>
                  <a:lnTo>
                    <a:pt x="304" y="1987"/>
                  </a:lnTo>
                  <a:lnTo>
                    <a:pt x="304" y="1684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3" y="236"/>
                  </a:lnTo>
                  <a:lnTo>
                    <a:pt x="439" y="236"/>
                  </a:lnTo>
                  <a:lnTo>
                    <a:pt x="674" y="270"/>
                  </a:lnTo>
                  <a:lnTo>
                    <a:pt x="1146" y="236"/>
                  </a:lnTo>
                  <a:lnTo>
                    <a:pt x="2223" y="203"/>
                  </a:lnTo>
                  <a:lnTo>
                    <a:pt x="2257" y="236"/>
                  </a:lnTo>
                  <a:lnTo>
                    <a:pt x="2324" y="236"/>
                  </a:lnTo>
                  <a:lnTo>
                    <a:pt x="2290" y="573"/>
                  </a:lnTo>
                  <a:lnTo>
                    <a:pt x="2324" y="910"/>
                  </a:lnTo>
                  <a:lnTo>
                    <a:pt x="2358" y="2088"/>
                  </a:lnTo>
                  <a:lnTo>
                    <a:pt x="2122" y="2054"/>
                  </a:lnTo>
                  <a:lnTo>
                    <a:pt x="1886" y="2054"/>
                  </a:lnTo>
                  <a:lnTo>
                    <a:pt x="1415" y="2088"/>
                  </a:lnTo>
                  <a:lnTo>
                    <a:pt x="843" y="2088"/>
                  </a:lnTo>
                  <a:lnTo>
                    <a:pt x="674" y="2122"/>
                  </a:lnTo>
                  <a:lnTo>
                    <a:pt x="540" y="2122"/>
                  </a:lnTo>
                  <a:lnTo>
                    <a:pt x="405" y="2189"/>
                  </a:lnTo>
                  <a:lnTo>
                    <a:pt x="338" y="2256"/>
                  </a:lnTo>
                  <a:lnTo>
                    <a:pt x="338" y="2290"/>
                  </a:lnTo>
                  <a:lnTo>
                    <a:pt x="405" y="2358"/>
                  </a:lnTo>
                  <a:lnTo>
                    <a:pt x="540" y="2391"/>
                  </a:lnTo>
                  <a:lnTo>
                    <a:pt x="775" y="2391"/>
                  </a:lnTo>
                  <a:lnTo>
                    <a:pt x="1280" y="2358"/>
                  </a:lnTo>
                  <a:lnTo>
                    <a:pt x="2088" y="2358"/>
                  </a:lnTo>
                  <a:lnTo>
                    <a:pt x="2358" y="2290"/>
                  </a:lnTo>
                  <a:lnTo>
                    <a:pt x="2425" y="2324"/>
                  </a:lnTo>
                  <a:lnTo>
                    <a:pt x="2492" y="2324"/>
                  </a:lnTo>
                  <a:lnTo>
                    <a:pt x="2526" y="2290"/>
                  </a:lnTo>
                  <a:lnTo>
                    <a:pt x="2560" y="2223"/>
                  </a:lnTo>
                  <a:lnTo>
                    <a:pt x="2526" y="1044"/>
                  </a:lnTo>
                  <a:lnTo>
                    <a:pt x="2526" y="539"/>
                  </a:lnTo>
                  <a:lnTo>
                    <a:pt x="2492" y="304"/>
                  </a:lnTo>
                  <a:lnTo>
                    <a:pt x="2425" y="68"/>
                  </a:lnTo>
                  <a:lnTo>
                    <a:pt x="2425" y="34"/>
                  </a:lnTo>
                  <a:lnTo>
                    <a:pt x="2391" y="34"/>
                  </a:lnTo>
                  <a:lnTo>
                    <a:pt x="2391" y="102"/>
                  </a:lnTo>
                  <a:lnTo>
                    <a:pt x="2358" y="68"/>
                  </a:lnTo>
                  <a:lnTo>
                    <a:pt x="2290" y="34"/>
                  </a:lnTo>
                  <a:lnTo>
                    <a:pt x="2223" y="1"/>
                  </a:lnTo>
                  <a:lnTo>
                    <a:pt x="1987" y="1"/>
                  </a:lnTo>
                  <a:lnTo>
                    <a:pt x="1617" y="34"/>
                  </a:lnTo>
                  <a:lnTo>
                    <a:pt x="910" y="34"/>
                  </a:lnTo>
                  <a:lnTo>
                    <a:pt x="540" y="68"/>
                  </a:lnTo>
                  <a:lnTo>
                    <a:pt x="203" y="135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33" name="Google Shape;833;p5"/>
            <p:cNvSpPr/>
            <p:nvPr/>
          </p:nvSpPr>
          <p:spPr>
            <a:xfrm>
              <a:off x="4501875" y="3099900"/>
              <a:ext cx="22750" cy="12650"/>
            </a:xfrm>
            <a:custGeom>
              <a:avLst/>
              <a:gdLst/>
              <a:ahLst/>
              <a:cxnLst/>
              <a:rect l="l" t="t" r="r" b="b"/>
              <a:pathLst>
                <a:path w="910" h="506" extrusionOk="0">
                  <a:moveTo>
                    <a:pt x="572" y="0"/>
                  </a:moveTo>
                  <a:lnTo>
                    <a:pt x="404" y="68"/>
                  </a:lnTo>
                  <a:lnTo>
                    <a:pt x="101" y="236"/>
                  </a:lnTo>
                  <a:lnTo>
                    <a:pt x="34" y="270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101" y="404"/>
                  </a:lnTo>
                  <a:lnTo>
                    <a:pt x="774" y="505"/>
                  </a:lnTo>
                  <a:lnTo>
                    <a:pt x="842" y="472"/>
                  </a:lnTo>
                  <a:lnTo>
                    <a:pt x="909" y="404"/>
                  </a:lnTo>
                  <a:lnTo>
                    <a:pt x="876" y="337"/>
                  </a:lnTo>
                  <a:lnTo>
                    <a:pt x="808" y="303"/>
                  </a:lnTo>
                  <a:lnTo>
                    <a:pt x="505" y="270"/>
                  </a:lnTo>
                  <a:lnTo>
                    <a:pt x="640" y="169"/>
                  </a:lnTo>
                  <a:lnTo>
                    <a:pt x="774" y="68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34" name="Google Shape;834;p5"/>
            <p:cNvSpPr/>
            <p:nvPr/>
          </p:nvSpPr>
          <p:spPr>
            <a:xfrm>
              <a:off x="5144925" y="2978700"/>
              <a:ext cx="56425" cy="56400"/>
            </a:xfrm>
            <a:custGeom>
              <a:avLst/>
              <a:gdLst/>
              <a:ahLst/>
              <a:cxnLst/>
              <a:rect l="l" t="t" r="r" b="b"/>
              <a:pathLst>
                <a:path w="2257" h="2256" extrusionOk="0">
                  <a:moveTo>
                    <a:pt x="1213" y="169"/>
                  </a:moveTo>
                  <a:lnTo>
                    <a:pt x="1179" y="202"/>
                  </a:lnTo>
                  <a:lnTo>
                    <a:pt x="1179" y="270"/>
                  </a:lnTo>
                  <a:lnTo>
                    <a:pt x="1213" y="337"/>
                  </a:lnTo>
                  <a:lnTo>
                    <a:pt x="1516" y="337"/>
                  </a:lnTo>
                  <a:lnTo>
                    <a:pt x="1684" y="371"/>
                  </a:lnTo>
                  <a:lnTo>
                    <a:pt x="1819" y="505"/>
                  </a:lnTo>
                  <a:lnTo>
                    <a:pt x="1920" y="640"/>
                  </a:lnTo>
                  <a:lnTo>
                    <a:pt x="1987" y="842"/>
                  </a:lnTo>
                  <a:lnTo>
                    <a:pt x="2021" y="1044"/>
                  </a:lnTo>
                  <a:lnTo>
                    <a:pt x="2021" y="1212"/>
                  </a:lnTo>
                  <a:lnTo>
                    <a:pt x="1987" y="1414"/>
                  </a:lnTo>
                  <a:lnTo>
                    <a:pt x="1920" y="1616"/>
                  </a:lnTo>
                  <a:lnTo>
                    <a:pt x="1819" y="1785"/>
                  </a:lnTo>
                  <a:lnTo>
                    <a:pt x="1650" y="1886"/>
                  </a:lnTo>
                  <a:lnTo>
                    <a:pt x="1482" y="1987"/>
                  </a:lnTo>
                  <a:lnTo>
                    <a:pt x="1314" y="2020"/>
                  </a:lnTo>
                  <a:lnTo>
                    <a:pt x="1112" y="2020"/>
                  </a:lnTo>
                  <a:lnTo>
                    <a:pt x="943" y="1987"/>
                  </a:lnTo>
                  <a:lnTo>
                    <a:pt x="741" y="1886"/>
                  </a:lnTo>
                  <a:lnTo>
                    <a:pt x="573" y="1751"/>
                  </a:lnTo>
                  <a:lnTo>
                    <a:pt x="438" y="1616"/>
                  </a:lnTo>
                  <a:lnTo>
                    <a:pt x="337" y="1448"/>
                  </a:lnTo>
                  <a:lnTo>
                    <a:pt x="270" y="1280"/>
                  </a:lnTo>
                  <a:lnTo>
                    <a:pt x="236" y="1111"/>
                  </a:lnTo>
                  <a:lnTo>
                    <a:pt x="270" y="909"/>
                  </a:lnTo>
                  <a:lnTo>
                    <a:pt x="337" y="741"/>
                  </a:lnTo>
                  <a:lnTo>
                    <a:pt x="472" y="539"/>
                  </a:lnTo>
                  <a:lnTo>
                    <a:pt x="640" y="371"/>
                  </a:lnTo>
                  <a:lnTo>
                    <a:pt x="809" y="270"/>
                  </a:lnTo>
                  <a:lnTo>
                    <a:pt x="1011" y="202"/>
                  </a:lnTo>
                  <a:lnTo>
                    <a:pt x="1213" y="169"/>
                  </a:lnTo>
                  <a:close/>
                  <a:moveTo>
                    <a:pt x="1179" y="0"/>
                  </a:moveTo>
                  <a:lnTo>
                    <a:pt x="1011" y="34"/>
                  </a:lnTo>
                  <a:lnTo>
                    <a:pt x="842" y="101"/>
                  </a:lnTo>
                  <a:lnTo>
                    <a:pt x="674" y="169"/>
                  </a:lnTo>
                  <a:lnTo>
                    <a:pt x="506" y="270"/>
                  </a:lnTo>
                  <a:lnTo>
                    <a:pt x="371" y="404"/>
                  </a:lnTo>
                  <a:lnTo>
                    <a:pt x="270" y="539"/>
                  </a:lnTo>
                  <a:lnTo>
                    <a:pt x="135" y="741"/>
                  </a:lnTo>
                  <a:lnTo>
                    <a:pt x="34" y="943"/>
                  </a:lnTo>
                  <a:lnTo>
                    <a:pt x="1" y="1179"/>
                  </a:lnTo>
                  <a:lnTo>
                    <a:pt x="1" y="1313"/>
                  </a:lnTo>
                  <a:lnTo>
                    <a:pt x="68" y="1414"/>
                  </a:lnTo>
                  <a:lnTo>
                    <a:pt x="203" y="1650"/>
                  </a:lnTo>
                  <a:lnTo>
                    <a:pt x="371" y="1886"/>
                  </a:lnTo>
                  <a:lnTo>
                    <a:pt x="607" y="2088"/>
                  </a:lnTo>
                  <a:lnTo>
                    <a:pt x="876" y="2222"/>
                  </a:lnTo>
                  <a:lnTo>
                    <a:pt x="1112" y="2256"/>
                  </a:lnTo>
                  <a:lnTo>
                    <a:pt x="1347" y="2256"/>
                  </a:lnTo>
                  <a:lnTo>
                    <a:pt x="1549" y="2222"/>
                  </a:lnTo>
                  <a:lnTo>
                    <a:pt x="1785" y="2121"/>
                  </a:lnTo>
                  <a:lnTo>
                    <a:pt x="1953" y="1953"/>
                  </a:lnTo>
                  <a:lnTo>
                    <a:pt x="2088" y="1785"/>
                  </a:lnTo>
                  <a:lnTo>
                    <a:pt x="2189" y="1583"/>
                  </a:lnTo>
                  <a:lnTo>
                    <a:pt x="2256" y="1313"/>
                  </a:lnTo>
                  <a:lnTo>
                    <a:pt x="2256" y="1145"/>
                  </a:lnTo>
                  <a:lnTo>
                    <a:pt x="2223" y="943"/>
                  </a:lnTo>
                  <a:lnTo>
                    <a:pt x="2189" y="707"/>
                  </a:lnTo>
                  <a:lnTo>
                    <a:pt x="2088" y="505"/>
                  </a:lnTo>
                  <a:lnTo>
                    <a:pt x="1987" y="303"/>
                  </a:lnTo>
                  <a:lnTo>
                    <a:pt x="1852" y="169"/>
                  </a:lnTo>
                  <a:lnTo>
                    <a:pt x="1684" y="68"/>
                  </a:lnTo>
                  <a:lnTo>
                    <a:pt x="1516" y="68"/>
                  </a:lnTo>
                  <a:lnTo>
                    <a:pt x="1347" y="34"/>
                  </a:lnTo>
                  <a:lnTo>
                    <a:pt x="117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35" name="Google Shape;835;p5"/>
            <p:cNvSpPr/>
            <p:nvPr/>
          </p:nvSpPr>
          <p:spPr>
            <a:xfrm>
              <a:off x="4186225" y="3053600"/>
              <a:ext cx="17700" cy="26125"/>
            </a:xfrm>
            <a:custGeom>
              <a:avLst/>
              <a:gdLst/>
              <a:ahLst/>
              <a:cxnLst/>
              <a:rect l="l" t="t" r="r" b="b"/>
              <a:pathLst>
                <a:path w="708" h="1045" extrusionOk="0">
                  <a:moveTo>
                    <a:pt x="506" y="1"/>
                  </a:moveTo>
                  <a:lnTo>
                    <a:pt x="371" y="34"/>
                  </a:lnTo>
                  <a:lnTo>
                    <a:pt x="135" y="34"/>
                  </a:lnTo>
                  <a:lnTo>
                    <a:pt x="102" y="68"/>
                  </a:lnTo>
                  <a:lnTo>
                    <a:pt x="34" y="68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3"/>
                  </a:lnTo>
                  <a:lnTo>
                    <a:pt x="68" y="203"/>
                  </a:lnTo>
                  <a:lnTo>
                    <a:pt x="68" y="607"/>
                  </a:lnTo>
                  <a:lnTo>
                    <a:pt x="169" y="977"/>
                  </a:lnTo>
                  <a:lnTo>
                    <a:pt x="203" y="1044"/>
                  </a:lnTo>
                  <a:lnTo>
                    <a:pt x="270" y="1044"/>
                  </a:lnTo>
                  <a:lnTo>
                    <a:pt x="337" y="1011"/>
                  </a:lnTo>
                  <a:lnTo>
                    <a:pt x="337" y="943"/>
                  </a:lnTo>
                  <a:lnTo>
                    <a:pt x="304" y="573"/>
                  </a:lnTo>
                  <a:lnTo>
                    <a:pt x="371" y="607"/>
                  </a:lnTo>
                  <a:lnTo>
                    <a:pt x="472" y="573"/>
                  </a:lnTo>
                  <a:lnTo>
                    <a:pt x="573" y="539"/>
                  </a:lnTo>
                  <a:lnTo>
                    <a:pt x="607" y="506"/>
                  </a:lnTo>
                  <a:lnTo>
                    <a:pt x="607" y="472"/>
                  </a:lnTo>
                  <a:lnTo>
                    <a:pt x="573" y="405"/>
                  </a:lnTo>
                  <a:lnTo>
                    <a:pt x="506" y="405"/>
                  </a:lnTo>
                  <a:lnTo>
                    <a:pt x="337" y="438"/>
                  </a:lnTo>
                  <a:lnTo>
                    <a:pt x="270" y="472"/>
                  </a:lnTo>
                  <a:lnTo>
                    <a:pt x="236" y="236"/>
                  </a:lnTo>
                  <a:lnTo>
                    <a:pt x="371" y="236"/>
                  </a:lnTo>
                  <a:lnTo>
                    <a:pt x="539" y="203"/>
                  </a:lnTo>
                  <a:lnTo>
                    <a:pt x="607" y="169"/>
                  </a:lnTo>
                  <a:lnTo>
                    <a:pt x="674" y="135"/>
                  </a:lnTo>
                  <a:lnTo>
                    <a:pt x="708" y="102"/>
                  </a:lnTo>
                  <a:lnTo>
                    <a:pt x="708" y="68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36" name="Google Shape;836;p5"/>
            <p:cNvSpPr/>
            <p:nvPr/>
          </p:nvSpPr>
          <p:spPr>
            <a:xfrm>
              <a:off x="4127300" y="2927350"/>
              <a:ext cx="19400" cy="21900"/>
            </a:xfrm>
            <a:custGeom>
              <a:avLst/>
              <a:gdLst/>
              <a:ahLst/>
              <a:cxnLst/>
              <a:rect l="l" t="t" r="r" b="b"/>
              <a:pathLst>
                <a:path w="776" h="876" extrusionOk="0">
                  <a:moveTo>
                    <a:pt x="405" y="0"/>
                  </a:moveTo>
                  <a:lnTo>
                    <a:pt x="270" y="135"/>
                  </a:lnTo>
                  <a:lnTo>
                    <a:pt x="169" y="270"/>
                  </a:lnTo>
                  <a:lnTo>
                    <a:pt x="1" y="606"/>
                  </a:lnTo>
                  <a:lnTo>
                    <a:pt x="1" y="640"/>
                  </a:lnTo>
                  <a:lnTo>
                    <a:pt x="1" y="674"/>
                  </a:lnTo>
                  <a:lnTo>
                    <a:pt x="35" y="707"/>
                  </a:lnTo>
                  <a:lnTo>
                    <a:pt x="102" y="741"/>
                  </a:lnTo>
                  <a:lnTo>
                    <a:pt x="338" y="741"/>
                  </a:lnTo>
                  <a:lnTo>
                    <a:pt x="573" y="707"/>
                  </a:lnTo>
                  <a:lnTo>
                    <a:pt x="573" y="808"/>
                  </a:lnTo>
                  <a:lnTo>
                    <a:pt x="607" y="876"/>
                  </a:lnTo>
                  <a:lnTo>
                    <a:pt x="708" y="876"/>
                  </a:lnTo>
                  <a:lnTo>
                    <a:pt x="708" y="775"/>
                  </a:lnTo>
                  <a:lnTo>
                    <a:pt x="708" y="674"/>
                  </a:lnTo>
                  <a:lnTo>
                    <a:pt x="775" y="674"/>
                  </a:lnTo>
                  <a:lnTo>
                    <a:pt x="775" y="606"/>
                  </a:lnTo>
                  <a:lnTo>
                    <a:pt x="775" y="539"/>
                  </a:lnTo>
                  <a:lnTo>
                    <a:pt x="708" y="505"/>
                  </a:lnTo>
                  <a:lnTo>
                    <a:pt x="742" y="337"/>
                  </a:lnTo>
                  <a:lnTo>
                    <a:pt x="742" y="270"/>
                  </a:lnTo>
                  <a:lnTo>
                    <a:pt x="708" y="303"/>
                  </a:lnTo>
                  <a:lnTo>
                    <a:pt x="607" y="505"/>
                  </a:lnTo>
                  <a:lnTo>
                    <a:pt x="237" y="539"/>
                  </a:lnTo>
                  <a:lnTo>
                    <a:pt x="237" y="539"/>
                  </a:lnTo>
                  <a:lnTo>
                    <a:pt x="371" y="303"/>
                  </a:lnTo>
                  <a:lnTo>
                    <a:pt x="472" y="68"/>
                  </a:lnTo>
                  <a:lnTo>
                    <a:pt x="472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37" name="Google Shape;837;p5"/>
            <p:cNvSpPr/>
            <p:nvPr/>
          </p:nvSpPr>
          <p:spPr>
            <a:xfrm>
              <a:off x="4232525" y="3029200"/>
              <a:ext cx="55575" cy="61475"/>
            </a:xfrm>
            <a:custGeom>
              <a:avLst/>
              <a:gdLst/>
              <a:ahLst/>
              <a:cxnLst/>
              <a:rect l="l" t="t" r="r" b="b"/>
              <a:pathLst>
                <a:path w="2223" h="2459" extrusionOk="0">
                  <a:moveTo>
                    <a:pt x="1785" y="0"/>
                  </a:moveTo>
                  <a:lnTo>
                    <a:pt x="1313" y="68"/>
                  </a:lnTo>
                  <a:lnTo>
                    <a:pt x="707" y="68"/>
                  </a:lnTo>
                  <a:lnTo>
                    <a:pt x="101" y="101"/>
                  </a:lnTo>
                  <a:lnTo>
                    <a:pt x="34" y="135"/>
                  </a:lnTo>
                  <a:lnTo>
                    <a:pt x="0" y="202"/>
                  </a:lnTo>
                  <a:lnTo>
                    <a:pt x="34" y="236"/>
                  </a:lnTo>
                  <a:lnTo>
                    <a:pt x="68" y="303"/>
                  </a:lnTo>
                  <a:lnTo>
                    <a:pt x="34" y="505"/>
                  </a:lnTo>
                  <a:lnTo>
                    <a:pt x="34" y="741"/>
                  </a:lnTo>
                  <a:lnTo>
                    <a:pt x="68" y="1179"/>
                  </a:lnTo>
                  <a:lnTo>
                    <a:pt x="68" y="1717"/>
                  </a:lnTo>
                  <a:lnTo>
                    <a:pt x="68" y="2020"/>
                  </a:lnTo>
                  <a:lnTo>
                    <a:pt x="101" y="2290"/>
                  </a:lnTo>
                  <a:lnTo>
                    <a:pt x="68" y="2323"/>
                  </a:lnTo>
                  <a:lnTo>
                    <a:pt x="101" y="2391"/>
                  </a:lnTo>
                  <a:lnTo>
                    <a:pt x="135" y="2458"/>
                  </a:lnTo>
                  <a:lnTo>
                    <a:pt x="202" y="2458"/>
                  </a:lnTo>
                  <a:lnTo>
                    <a:pt x="808" y="2424"/>
                  </a:lnTo>
                  <a:lnTo>
                    <a:pt x="1448" y="2391"/>
                  </a:lnTo>
                  <a:lnTo>
                    <a:pt x="1852" y="2391"/>
                  </a:lnTo>
                  <a:lnTo>
                    <a:pt x="2054" y="2323"/>
                  </a:lnTo>
                  <a:lnTo>
                    <a:pt x="2121" y="2290"/>
                  </a:lnTo>
                  <a:lnTo>
                    <a:pt x="2222" y="2222"/>
                  </a:lnTo>
                  <a:lnTo>
                    <a:pt x="2121" y="2155"/>
                  </a:lnTo>
                  <a:lnTo>
                    <a:pt x="2020" y="2121"/>
                  </a:lnTo>
                  <a:lnTo>
                    <a:pt x="1852" y="2121"/>
                  </a:lnTo>
                  <a:lnTo>
                    <a:pt x="1414" y="2155"/>
                  </a:lnTo>
                  <a:lnTo>
                    <a:pt x="303" y="2222"/>
                  </a:lnTo>
                  <a:lnTo>
                    <a:pt x="303" y="1953"/>
                  </a:lnTo>
                  <a:lnTo>
                    <a:pt x="303" y="1684"/>
                  </a:lnTo>
                  <a:lnTo>
                    <a:pt x="270" y="1179"/>
                  </a:lnTo>
                  <a:lnTo>
                    <a:pt x="270" y="741"/>
                  </a:lnTo>
                  <a:lnTo>
                    <a:pt x="270" y="505"/>
                  </a:lnTo>
                  <a:lnTo>
                    <a:pt x="202" y="303"/>
                  </a:lnTo>
                  <a:lnTo>
                    <a:pt x="842" y="303"/>
                  </a:lnTo>
                  <a:lnTo>
                    <a:pt x="1482" y="270"/>
                  </a:lnTo>
                  <a:lnTo>
                    <a:pt x="1886" y="236"/>
                  </a:lnTo>
                  <a:lnTo>
                    <a:pt x="2088" y="169"/>
                  </a:lnTo>
                  <a:lnTo>
                    <a:pt x="2155" y="135"/>
                  </a:lnTo>
                  <a:lnTo>
                    <a:pt x="2222" y="68"/>
                  </a:lnTo>
                  <a:lnTo>
                    <a:pt x="2222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38" name="Google Shape;838;p5"/>
            <p:cNvSpPr/>
            <p:nvPr/>
          </p:nvSpPr>
          <p:spPr>
            <a:xfrm>
              <a:off x="4146675" y="2967750"/>
              <a:ext cx="7600" cy="58100"/>
            </a:xfrm>
            <a:custGeom>
              <a:avLst/>
              <a:gdLst/>
              <a:ahLst/>
              <a:cxnLst/>
              <a:rect l="l" t="t" r="r" b="b"/>
              <a:pathLst>
                <a:path w="304" h="2324" extrusionOk="0">
                  <a:moveTo>
                    <a:pt x="34" y="1"/>
                  </a:moveTo>
                  <a:lnTo>
                    <a:pt x="34" y="34"/>
                  </a:lnTo>
                  <a:lnTo>
                    <a:pt x="0" y="304"/>
                  </a:lnTo>
                  <a:lnTo>
                    <a:pt x="0" y="539"/>
                  </a:lnTo>
                  <a:lnTo>
                    <a:pt x="0" y="1078"/>
                  </a:lnTo>
                  <a:lnTo>
                    <a:pt x="34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4"/>
                  </a:lnTo>
                  <a:lnTo>
                    <a:pt x="303" y="2324"/>
                  </a:lnTo>
                  <a:lnTo>
                    <a:pt x="303" y="2256"/>
                  </a:lnTo>
                  <a:lnTo>
                    <a:pt x="303" y="1953"/>
                  </a:lnTo>
                  <a:lnTo>
                    <a:pt x="303" y="1650"/>
                  </a:lnTo>
                  <a:lnTo>
                    <a:pt x="236" y="1078"/>
                  </a:lnTo>
                  <a:lnTo>
                    <a:pt x="202" y="539"/>
                  </a:lnTo>
                  <a:lnTo>
                    <a:pt x="169" y="270"/>
                  </a:lnTo>
                  <a:lnTo>
                    <a:pt x="135" y="34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39" name="Google Shape;839;p5"/>
            <p:cNvSpPr/>
            <p:nvPr/>
          </p:nvSpPr>
          <p:spPr>
            <a:xfrm>
              <a:off x="4160975" y="3030025"/>
              <a:ext cx="64850" cy="63175"/>
            </a:xfrm>
            <a:custGeom>
              <a:avLst/>
              <a:gdLst/>
              <a:ahLst/>
              <a:cxnLst/>
              <a:rect l="l" t="t" r="r" b="b"/>
              <a:pathLst>
                <a:path w="2594" h="2527" extrusionOk="0">
                  <a:moveTo>
                    <a:pt x="2290" y="237"/>
                  </a:moveTo>
                  <a:lnTo>
                    <a:pt x="2324" y="674"/>
                  </a:lnTo>
                  <a:lnTo>
                    <a:pt x="2324" y="1078"/>
                  </a:lnTo>
                  <a:lnTo>
                    <a:pt x="2324" y="1684"/>
                  </a:lnTo>
                  <a:lnTo>
                    <a:pt x="2324" y="1987"/>
                  </a:lnTo>
                  <a:lnTo>
                    <a:pt x="2357" y="2290"/>
                  </a:lnTo>
                  <a:lnTo>
                    <a:pt x="2357" y="2290"/>
                  </a:lnTo>
                  <a:lnTo>
                    <a:pt x="2223" y="2223"/>
                  </a:lnTo>
                  <a:lnTo>
                    <a:pt x="2122" y="2156"/>
                  </a:lnTo>
                  <a:lnTo>
                    <a:pt x="1819" y="2156"/>
                  </a:lnTo>
                  <a:lnTo>
                    <a:pt x="1246" y="2189"/>
                  </a:lnTo>
                  <a:lnTo>
                    <a:pt x="775" y="2189"/>
                  </a:lnTo>
                  <a:lnTo>
                    <a:pt x="539" y="2223"/>
                  </a:lnTo>
                  <a:lnTo>
                    <a:pt x="304" y="2257"/>
                  </a:lnTo>
                  <a:lnTo>
                    <a:pt x="236" y="1078"/>
                  </a:lnTo>
                  <a:lnTo>
                    <a:pt x="236" y="742"/>
                  </a:lnTo>
                  <a:lnTo>
                    <a:pt x="169" y="439"/>
                  </a:lnTo>
                  <a:lnTo>
                    <a:pt x="236" y="439"/>
                  </a:lnTo>
                  <a:lnTo>
                    <a:pt x="270" y="405"/>
                  </a:lnTo>
                  <a:lnTo>
                    <a:pt x="304" y="371"/>
                  </a:lnTo>
                  <a:lnTo>
                    <a:pt x="1347" y="338"/>
                  </a:lnTo>
                  <a:lnTo>
                    <a:pt x="1819" y="304"/>
                  </a:lnTo>
                  <a:lnTo>
                    <a:pt x="2054" y="270"/>
                  </a:lnTo>
                  <a:lnTo>
                    <a:pt x="2290" y="237"/>
                  </a:lnTo>
                  <a:close/>
                  <a:moveTo>
                    <a:pt x="2357" y="1"/>
                  </a:moveTo>
                  <a:lnTo>
                    <a:pt x="2324" y="35"/>
                  </a:lnTo>
                  <a:lnTo>
                    <a:pt x="2290" y="35"/>
                  </a:lnTo>
                  <a:lnTo>
                    <a:pt x="2290" y="136"/>
                  </a:lnTo>
                  <a:lnTo>
                    <a:pt x="1953" y="102"/>
                  </a:lnTo>
                  <a:lnTo>
                    <a:pt x="1583" y="102"/>
                  </a:lnTo>
                  <a:lnTo>
                    <a:pt x="876" y="169"/>
                  </a:lnTo>
                  <a:lnTo>
                    <a:pt x="270" y="169"/>
                  </a:lnTo>
                  <a:lnTo>
                    <a:pt x="203" y="203"/>
                  </a:lnTo>
                  <a:lnTo>
                    <a:pt x="135" y="270"/>
                  </a:lnTo>
                  <a:lnTo>
                    <a:pt x="102" y="270"/>
                  </a:lnTo>
                  <a:lnTo>
                    <a:pt x="102" y="237"/>
                  </a:lnTo>
                  <a:lnTo>
                    <a:pt x="68" y="237"/>
                  </a:lnTo>
                  <a:lnTo>
                    <a:pt x="1" y="506"/>
                  </a:lnTo>
                  <a:lnTo>
                    <a:pt x="1" y="742"/>
                  </a:lnTo>
                  <a:lnTo>
                    <a:pt x="68" y="1247"/>
                  </a:lnTo>
                  <a:lnTo>
                    <a:pt x="102" y="2425"/>
                  </a:lnTo>
                  <a:lnTo>
                    <a:pt x="135" y="2492"/>
                  </a:lnTo>
                  <a:lnTo>
                    <a:pt x="203" y="2526"/>
                  </a:lnTo>
                  <a:lnTo>
                    <a:pt x="270" y="2492"/>
                  </a:lnTo>
                  <a:lnTo>
                    <a:pt x="304" y="2459"/>
                  </a:lnTo>
                  <a:lnTo>
                    <a:pt x="573" y="2492"/>
                  </a:lnTo>
                  <a:lnTo>
                    <a:pt x="842" y="2492"/>
                  </a:lnTo>
                  <a:lnTo>
                    <a:pt x="1415" y="2459"/>
                  </a:lnTo>
                  <a:lnTo>
                    <a:pt x="1920" y="2459"/>
                  </a:lnTo>
                  <a:lnTo>
                    <a:pt x="2155" y="2425"/>
                  </a:lnTo>
                  <a:lnTo>
                    <a:pt x="2256" y="2358"/>
                  </a:lnTo>
                  <a:lnTo>
                    <a:pt x="2357" y="2290"/>
                  </a:lnTo>
                  <a:lnTo>
                    <a:pt x="2357" y="2324"/>
                  </a:lnTo>
                  <a:lnTo>
                    <a:pt x="2425" y="2358"/>
                  </a:lnTo>
                  <a:lnTo>
                    <a:pt x="2492" y="2358"/>
                  </a:lnTo>
                  <a:lnTo>
                    <a:pt x="2526" y="2290"/>
                  </a:lnTo>
                  <a:lnTo>
                    <a:pt x="2559" y="1987"/>
                  </a:lnTo>
                  <a:lnTo>
                    <a:pt x="2593" y="1684"/>
                  </a:lnTo>
                  <a:lnTo>
                    <a:pt x="2559" y="1078"/>
                  </a:lnTo>
                  <a:lnTo>
                    <a:pt x="2526" y="540"/>
                  </a:lnTo>
                  <a:lnTo>
                    <a:pt x="2492" y="304"/>
                  </a:lnTo>
                  <a:lnTo>
                    <a:pt x="2425" y="35"/>
                  </a:lnTo>
                  <a:lnTo>
                    <a:pt x="2391" y="35"/>
                  </a:lnTo>
                  <a:lnTo>
                    <a:pt x="235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40" name="Google Shape;840;p5"/>
            <p:cNvSpPr/>
            <p:nvPr/>
          </p:nvSpPr>
          <p:spPr>
            <a:xfrm>
              <a:off x="4328475" y="3051075"/>
              <a:ext cx="19375" cy="17700"/>
            </a:xfrm>
            <a:custGeom>
              <a:avLst/>
              <a:gdLst/>
              <a:ahLst/>
              <a:cxnLst/>
              <a:rect l="l" t="t" r="r" b="b"/>
              <a:pathLst>
                <a:path w="775" h="708" extrusionOk="0">
                  <a:moveTo>
                    <a:pt x="573" y="1"/>
                  </a:moveTo>
                  <a:lnTo>
                    <a:pt x="506" y="34"/>
                  </a:lnTo>
                  <a:lnTo>
                    <a:pt x="472" y="102"/>
                  </a:lnTo>
                  <a:lnTo>
                    <a:pt x="438" y="236"/>
                  </a:lnTo>
                  <a:lnTo>
                    <a:pt x="438" y="270"/>
                  </a:lnTo>
                  <a:lnTo>
                    <a:pt x="203" y="304"/>
                  </a:lnTo>
                  <a:lnTo>
                    <a:pt x="169" y="135"/>
                  </a:lnTo>
                  <a:lnTo>
                    <a:pt x="135" y="102"/>
                  </a:lnTo>
                  <a:lnTo>
                    <a:pt x="68" y="102"/>
                  </a:lnTo>
                  <a:lnTo>
                    <a:pt x="68" y="135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34" y="438"/>
                  </a:lnTo>
                  <a:lnTo>
                    <a:pt x="68" y="640"/>
                  </a:lnTo>
                  <a:lnTo>
                    <a:pt x="102" y="674"/>
                  </a:lnTo>
                  <a:lnTo>
                    <a:pt x="169" y="674"/>
                  </a:lnTo>
                  <a:lnTo>
                    <a:pt x="203" y="640"/>
                  </a:lnTo>
                  <a:lnTo>
                    <a:pt x="236" y="573"/>
                  </a:lnTo>
                  <a:lnTo>
                    <a:pt x="203" y="472"/>
                  </a:lnTo>
                  <a:lnTo>
                    <a:pt x="472" y="472"/>
                  </a:lnTo>
                  <a:lnTo>
                    <a:pt x="506" y="607"/>
                  </a:lnTo>
                  <a:lnTo>
                    <a:pt x="506" y="640"/>
                  </a:lnTo>
                  <a:lnTo>
                    <a:pt x="573" y="708"/>
                  </a:lnTo>
                  <a:lnTo>
                    <a:pt x="607" y="708"/>
                  </a:lnTo>
                  <a:lnTo>
                    <a:pt x="640" y="674"/>
                  </a:lnTo>
                  <a:lnTo>
                    <a:pt x="640" y="640"/>
                  </a:lnTo>
                  <a:lnTo>
                    <a:pt x="674" y="573"/>
                  </a:lnTo>
                  <a:lnTo>
                    <a:pt x="640" y="438"/>
                  </a:lnTo>
                  <a:lnTo>
                    <a:pt x="741" y="371"/>
                  </a:lnTo>
                  <a:lnTo>
                    <a:pt x="775" y="304"/>
                  </a:lnTo>
                  <a:lnTo>
                    <a:pt x="775" y="270"/>
                  </a:lnTo>
                  <a:lnTo>
                    <a:pt x="741" y="236"/>
                  </a:lnTo>
                  <a:lnTo>
                    <a:pt x="674" y="203"/>
                  </a:lnTo>
                  <a:lnTo>
                    <a:pt x="607" y="236"/>
                  </a:lnTo>
                  <a:lnTo>
                    <a:pt x="607" y="135"/>
                  </a:lnTo>
                  <a:lnTo>
                    <a:pt x="640" y="68"/>
                  </a:lnTo>
                  <a:lnTo>
                    <a:pt x="640" y="34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41" name="Google Shape;841;p5"/>
            <p:cNvSpPr/>
            <p:nvPr/>
          </p:nvSpPr>
          <p:spPr>
            <a:xfrm>
              <a:off x="4254400" y="3051075"/>
              <a:ext cx="25275" cy="22750"/>
            </a:xfrm>
            <a:custGeom>
              <a:avLst/>
              <a:gdLst/>
              <a:ahLst/>
              <a:cxnLst/>
              <a:rect l="l" t="t" r="r" b="b"/>
              <a:pathLst>
                <a:path w="1011" h="910" extrusionOk="0">
                  <a:moveTo>
                    <a:pt x="371" y="1"/>
                  </a:moveTo>
                  <a:lnTo>
                    <a:pt x="270" y="34"/>
                  </a:lnTo>
                  <a:lnTo>
                    <a:pt x="169" y="135"/>
                  </a:lnTo>
                  <a:lnTo>
                    <a:pt x="68" y="203"/>
                  </a:lnTo>
                  <a:lnTo>
                    <a:pt x="34" y="337"/>
                  </a:lnTo>
                  <a:lnTo>
                    <a:pt x="1" y="472"/>
                  </a:lnTo>
                  <a:lnTo>
                    <a:pt x="34" y="573"/>
                  </a:lnTo>
                  <a:lnTo>
                    <a:pt x="68" y="674"/>
                  </a:lnTo>
                  <a:lnTo>
                    <a:pt x="135" y="741"/>
                  </a:lnTo>
                  <a:lnTo>
                    <a:pt x="203" y="809"/>
                  </a:lnTo>
                  <a:lnTo>
                    <a:pt x="304" y="842"/>
                  </a:lnTo>
                  <a:lnTo>
                    <a:pt x="405" y="876"/>
                  </a:lnTo>
                  <a:lnTo>
                    <a:pt x="506" y="876"/>
                  </a:lnTo>
                  <a:lnTo>
                    <a:pt x="607" y="809"/>
                  </a:lnTo>
                  <a:lnTo>
                    <a:pt x="607" y="876"/>
                  </a:lnTo>
                  <a:lnTo>
                    <a:pt x="640" y="910"/>
                  </a:lnTo>
                  <a:lnTo>
                    <a:pt x="674" y="910"/>
                  </a:lnTo>
                  <a:lnTo>
                    <a:pt x="708" y="876"/>
                  </a:lnTo>
                  <a:lnTo>
                    <a:pt x="708" y="842"/>
                  </a:lnTo>
                  <a:lnTo>
                    <a:pt x="708" y="741"/>
                  </a:lnTo>
                  <a:lnTo>
                    <a:pt x="708" y="607"/>
                  </a:lnTo>
                  <a:lnTo>
                    <a:pt x="708" y="573"/>
                  </a:lnTo>
                  <a:lnTo>
                    <a:pt x="943" y="539"/>
                  </a:lnTo>
                  <a:lnTo>
                    <a:pt x="977" y="506"/>
                  </a:lnTo>
                  <a:lnTo>
                    <a:pt x="1011" y="438"/>
                  </a:lnTo>
                  <a:lnTo>
                    <a:pt x="977" y="371"/>
                  </a:lnTo>
                  <a:lnTo>
                    <a:pt x="910" y="337"/>
                  </a:lnTo>
                  <a:lnTo>
                    <a:pt x="674" y="337"/>
                  </a:lnTo>
                  <a:lnTo>
                    <a:pt x="539" y="371"/>
                  </a:lnTo>
                  <a:lnTo>
                    <a:pt x="438" y="438"/>
                  </a:lnTo>
                  <a:lnTo>
                    <a:pt x="405" y="472"/>
                  </a:lnTo>
                  <a:lnTo>
                    <a:pt x="438" y="506"/>
                  </a:lnTo>
                  <a:lnTo>
                    <a:pt x="607" y="539"/>
                  </a:lnTo>
                  <a:lnTo>
                    <a:pt x="607" y="573"/>
                  </a:lnTo>
                  <a:lnTo>
                    <a:pt x="607" y="640"/>
                  </a:lnTo>
                  <a:lnTo>
                    <a:pt x="506" y="674"/>
                  </a:lnTo>
                  <a:lnTo>
                    <a:pt x="405" y="674"/>
                  </a:lnTo>
                  <a:lnTo>
                    <a:pt x="304" y="640"/>
                  </a:lnTo>
                  <a:lnTo>
                    <a:pt x="236" y="607"/>
                  </a:lnTo>
                  <a:lnTo>
                    <a:pt x="203" y="539"/>
                  </a:lnTo>
                  <a:lnTo>
                    <a:pt x="203" y="438"/>
                  </a:lnTo>
                  <a:lnTo>
                    <a:pt x="203" y="337"/>
                  </a:lnTo>
                  <a:lnTo>
                    <a:pt x="270" y="270"/>
                  </a:lnTo>
                  <a:lnTo>
                    <a:pt x="337" y="203"/>
                  </a:lnTo>
                  <a:lnTo>
                    <a:pt x="539" y="135"/>
                  </a:lnTo>
                  <a:lnTo>
                    <a:pt x="741" y="102"/>
                  </a:lnTo>
                  <a:lnTo>
                    <a:pt x="741" y="68"/>
                  </a:lnTo>
                  <a:lnTo>
                    <a:pt x="607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42" name="Google Shape;842;p5"/>
            <p:cNvSpPr/>
            <p:nvPr/>
          </p:nvSpPr>
          <p:spPr>
            <a:xfrm>
              <a:off x="4365500" y="3115050"/>
              <a:ext cx="19400" cy="16850"/>
            </a:xfrm>
            <a:custGeom>
              <a:avLst/>
              <a:gdLst/>
              <a:ahLst/>
              <a:cxnLst/>
              <a:rect l="l" t="t" r="r" b="b"/>
              <a:pathLst>
                <a:path w="776" h="674" extrusionOk="0">
                  <a:moveTo>
                    <a:pt x="102" y="0"/>
                  </a:moveTo>
                  <a:lnTo>
                    <a:pt x="35" y="34"/>
                  </a:lnTo>
                  <a:lnTo>
                    <a:pt x="35" y="101"/>
                  </a:lnTo>
                  <a:lnTo>
                    <a:pt x="35" y="135"/>
                  </a:lnTo>
                  <a:lnTo>
                    <a:pt x="1" y="270"/>
                  </a:lnTo>
                  <a:lnTo>
                    <a:pt x="1" y="573"/>
                  </a:lnTo>
                  <a:lnTo>
                    <a:pt x="35" y="640"/>
                  </a:lnTo>
                  <a:lnTo>
                    <a:pt x="102" y="674"/>
                  </a:lnTo>
                  <a:lnTo>
                    <a:pt x="136" y="640"/>
                  </a:lnTo>
                  <a:lnTo>
                    <a:pt x="203" y="606"/>
                  </a:lnTo>
                  <a:lnTo>
                    <a:pt x="203" y="371"/>
                  </a:lnTo>
                  <a:lnTo>
                    <a:pt x="405" y="573"/>
                  </a:lnTo>
                  <a:lnTo>
                    <a:pt x="472" y="606"/>
                  </a:lnTo>
                  <a:lnTo>
                    <a:pt x="573" y="640"/>
                  </a:lnTo>
                  <a:lnTo>
                    <a:pt x="674" y="640"/>
                  </a:lnTo>
                  <a:lnTo>
                    <a:pt x="742" y="573"/>
                  </a:lnTo>
                  <a:lnTo>
                    <a:pt x="775" y="505"/>
                  </a:lnTo>
                  <a:lnTo>
                    <a:pt x="775" y="438"/>
                  </a:lnTo>
                  <a:lnTo>
                    <a:pt x="742" y="270"/>
                  </a:lnTo>
                  <a:lnTo>
                    <a:pt x="708" y="135"/>
                  </a:lnTo>
                  <a:lnTo>
                    <a:pt x="708" y="68"/>
                  </a:lnTo>
                  <a:lnTo>
                    <a:pt x="641" y="34"/>
                  </a:lnTo>
                  <a:lnTo>
                    <a:pt x="607" y="34"/>
                  </a:lnTo>
                  <a:lnTo>
                    <a:pt x="540" y="68"/>
                  </a:lnTo>
                  <a:lnTo>
                    <a:pt x="506" y="169"/>
                  </a:lnTo>
                  <a:lnTo>
                    <a:pt x="506" y="236"/>
                  </a:lnTo>
                  <a:lnTo>
                    <a:pt x="573" y="438"/>
                  </a:lnTo>
                  <a:lnTo>
                    <a:pt x="506" y="404"/>
                  </a:lnTo>
                  <a:lnTo>
                    <a:pt x="439" y="337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43" name="Google Shape;843;p5"/>
            <p:cNvSpPr/>
            <p:nvPr/>
          </p:nvSpPr>
          <p:spPr>
            <a:xfrm>
              <a:off x="4301550" y="3025825"/>
              <a:ext cx="64825" cy="60625"/>
            </a:xfrm>
            <a:custGeom>
              <a:avLst/>
              <a:gdLst/>
              <a:ahLst/>
              <a:cxnLst/>
              <a:rect l="l" t="t" r="r" b="b"/>
              <a:pathLst>
                <a:path w="2593" h="2425" extrusionOk="0">
                  <a:moveTo>
                    <a:pt x="1785" y="1"/>
                  </a:moveTo>
                  <a:lnTo>
                    <a:pt x="1280" y="68"/>
                  </a:lnTo>
                  <a:lnTo>
                    <a:pt x="707" y="102"/>
                  </a:lnTo>
                  <a:lnTo>
                    <a:pt x="135" y="203"/>
                  </a:lnTo>
                  <a:lnTo>
                    <a:pt x="101" y="135"/>
                  </a:lnTo>
                  <a:lnTo>
                    <a:pt x="101" y="102"/>
                  </a:lnTo>
                  <a:lnTo>
                    <a:pt x="34" y="102"/>
                  </a:lnTo>
                  <a:lnTo>
                    <a:pt x="0" y="135"/>
                  </a:lnTo>
                  <a:lnTo>
                    <a:pt x="0" y="438"/>
                  </a:lnTo>
                  <a:lnTo>
                    <a:pt x="0" y="741"/>
                  </a:lnTo>
                  <a:lnTo>
                    <a:pt x="34" y="1347"/>
                  </a:lnTo>
                  <a:lnTo>
                    <a:pt x="34" y="1852"/>
                  </a:lnTo>
                  <a:lnTo>
                    <a:pt x="67" y="2122"/>
                  </a:lnTo>
                  <a:lnTo>
                    <a:pt x="101" y="2391"/>
                  </a:lnTo>
                  <a:lnTo>
                    <a:pt x="135" y="2391"/>
                  </a:lnTo>
                  <a:lnTo>
                    <a:pt x="135" y="2425"/>
                  </a:lnTo>
                  <a:lnTo>
                    <a:pt x="202" y="2391"/>
                  </a:lnTo>
                  <a:lnTo>
                    <a:pt x="1313" y="2391"/>
                  </a:lnTo>
                  <a:lnTo>
                    <a:pt x="1818" y="2357"/>
                  </a:lnTo>
                  <a:lnTo>
                    <a:pt x="2088" y="2324"/>
                  </a:lnTo>
                  <a:lnTo>
                    <a:pt x="2323" y="2290"/>
                  </a:lnTo>
                  <a:lnTo>
                    <a:pt x="2357" y="2324"/>
                  </a:lnTo>
                  <a:lnTo>
                    <a:pt x="2391" y="2324"/>
                  </a:lnTo>
                  <a:lnTo>
                    <a:pt x="2492" y="2290"/>
                  </a:lnTo>
                  <a:lnTo>
                    <a:pt x="2559" y="2189"/>
                  </a:lnTo>
                  <a:lnTo>
                    <a:pt x="2559" y="2088"/>
                  </a:lnTo>
                  <a:lnTo>
                    <a:pt x="2593" y="1953"/>
                  </a:lnTo>
                  <a:lnTo>
                    <a:pt x="2559" y="1718"/>
                  </a:lnTo>
                  <a:lnTo>
                    <a:pt x="2525" y="1482"/>
                  </a:lnTo>
                  <a:lnTo>
                    <a:pt x="2525" y="741"/>
                  </a:lnTo>
                  <a:lnTo>
                    <a:pt x="2458" y="405"/>
                  </a:lnTo>
                  <a:lnTo>
                    <a:pt x="2391" y="236"/>
                  </a:lnTo>
                  <a:lnTo>
                    <a:pt x="2323" y="102"/>
                  </a:lnTo>
                  <a:lnTo>
                    <a:pt x="2290" y="102"/>
                  </a:lnTo>
                  <a:lnTo>
                    <a:pt x="2256" y="203"/>
                  </a:lnTo>
                  <a:lnTo>
                    <a:pt x="2256" y="337"/>
                  </a:lnTo>
                  <a:lnTo>
                    <a:pt x="2256" y="607"/>
                  </a:lnTo>
                  <a:lnTo>
                    <a:pt x="2290" y="1145"/>
                  </a:lnTo>
                  <a:lnTo>
                    <a:pt x="2323" y="1650"/>
                  </a:lnTo>
                  <a:lnTo>
                    <a:pt x="2323" y="2155"/>
                  </a:lnTo>
                  <a:lnTo>
                    <a:pt x="2088" y="2122"/>
                  </a:lnTo>
                  <a:lnTo>
                    <a:pt x="1818" y="2088"/>
                  </a:lnTo>
                  <a:lnTo>
                    <a:pt x="1280" y="2088"/>
                  </a:lnTo>
                  <a:lnTo>
                    <a:pt x="269" y="2189"/>
                  </a:lnTo>
                  <a:lnTo>
                    <a:pt x="236" y="2189"/>
                  </a:lnTo>
                  <a:lnTo>
                    <a:pt x="269" y="1920"/>
                  </a:lnTo>
                  <a:lnTo>
                    <a:pt x="269" y="1684"/>
                  </a:lnTo>
                  <a:lnTo>
                    <a:pt x="236" y="1145"/>
                  </a:lnTo>
                  <a:lnTo>
                    <a:pt x="202" y="775"/>
                  </a:lnTo>
                  <a:lnTo>
                    <a:pt x="168" y="405"/>
                  </a:lnTo>
                  <a:lnTo>
                    <a:pt x="808" y="337"/>
                  </a:lnTo>
                  <a:lnTo>
                    <a:pt x="1448" y="270"/>
                  </a:lnTo>
                  <a:lnTo>
                    <a:pt x="1886" y="236"/>
                  </a:lnTo>
                  <a:lnTo>
                    <a:pt x="2088" y="203"/>
                  </a:lnTo>
                  <a:lnTo>
                    <a:pt x="2290" y="102"/>
                  </a:lnTo>
                  <a:lnTo>
                    <a:pt x="2290" y="68"/>
                  </a:lnTo>
                  <a:lnTo>
                    <a:pt x="2155" y="34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rgbClr val="BDD1D3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sp>
        <p:nvSpPr>
          <p:cNvPr id="844" name="Google Shape;844;p5"/>
          <p:cNvSpPr txBox="1">
            <a:spLocks noGrp="1"/>
          </p:cNvSpPr>
          <p:nvPr>
            <p:ph type="title"/>
          </p:nvPr>
        </p:nvSpPr>
        <p:spPr>
          <a:xfrm>
            <a:off x="1509000" y="830700"/>
            <a:ext cx="9174000" cy="777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45" name="Google Shape;845;p5"/>
          <p:cNvSpPr txBox="1">
            <a:spLocks noGrp="1"/>
          </p:cNvSpPr>
          <p:nvPr>
            <p:ph type="body" idx="1"/>
          </p:nvPr>
        </p:nvSpPr>
        <p:spPr>
          <a:xfrm>
            <a:off x="1509000" y="1750400"/>
            <a:ext cx="9174000" cy="4665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SzPts val="2600"/>
              <a:buChar char="✖"/>
              <a:defRPr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846" name="Google Shape;846;p5"/>
          <p:cNvSpPr txBox="1">
            <a:spLocks noGrp="1"/>
          </p:cNvSpPr>
          <p:nvPr>
            <p:ph type="sldNum" idx="12"/>
          </p:nvPr>
        </p:nvSpPr>
        <p:spPr>
          <a:xfrm>
            <a:off x="11665333" y="0"/>
            <a:ext cx="526400" cy="42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0320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9655A-7D38-47C5-B6C2-8A72C3DEA9AA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7B8C-8095-47A3-8909-8CC9347B8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858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9655A-7D38-47C5-B6C2-8A72C3DEA9AA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7B8C-8095-47A3-8909-8CC9347B8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520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9655A-7D38-47C5-B6C2-8A72C3DEA9AA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7B8C-8095-47A3-8909-8CC9347B8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522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9655A-7D38-47C5-B6C2-8A72C3DEA9AA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7B8C-8095-47A3-8909-8CC9347B8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80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9655A-7D38-47C5-B6C2-8A72C3DEA9AA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7B8C-8095-47A3-8909-8CC9347B8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490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9655A-7D38-47C5-B6C2-8A72C3DEA9AA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7B8C-8095-47A3-8909-8CC9347B8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740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9655A-7D38-47C5-B6C2-8A72C3DEA9AA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7B8C-8095-47A3-8909-8CC9347B8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49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9655A-7D38-47C5-B6C2-8A72C3DEA9AA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7B8C-8095-47A3-8909-8CC9347B8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510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9655A-7D38-47C5-B6C2-8A72C3DEA9AA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77B8C-8095-47A3-8909-8CC9347B8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617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5" name="Google Shape;1855;p18"/>
          <p:cNvSpPr txBox="1">
            <a:spLocks noGrp="1"/>
          </p:cNvSpPr>
          <p:nvPr>
            <p:ph type="title"/>
          </p:nvPr>
        </p:nvSpPr>
        <p:spPr>
          <a:xfrm>
            <a:off x="2013528" y="42159"/>
            <a:ext cx="3030682" cy="1260168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b" anchorCtr="0">
            <a:no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/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>
                <a:solidFill>
                  <a:srgbClr val="C00000"/>
                </a:solidFill>
              </a:rPr>
              <a:t/>
            </a:r>
            <a:br>
              <a:rPr lang="ru-RU" sz="2000" b="1" dirty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родителей - создать оптимально комфортные условия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подготовки.</a:t>
            </a:r>
            <a:endParaRPr sz="2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1856" name="Google Shape;1856;p18"/>
          <p:cNvSpPr txBox="1">
            <a:spLocks noGrp="1"/>
          </p:cNvSpPr>
          <p:nvPr>
            <p:ph type="body" idx="1"/>
          </p:nvPr>
        </p:nvSpPr>
        <p:spPr>
          <a:xfrm>
            <a:off x="6557818" y="746100"/>
            <a:ext cx="5634182" cy="2311137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Позаботьтесь об организации режима дня и полноценного питания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!</a:t>
            </a: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Приучайте	ребёнка ориентироваться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во времени и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уметь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его распределять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!</a:t>
            </a:r>
          </a:p>
          <a:p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Полноценный сон  - ваш союзник в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успешной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процедуре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проверки знаний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!</a:t>
            </a:r>
          </a:p>
          <a:p>
            <a:pPr marL="6350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 smtClean="0"/>
          </a:p>
          <a:p>
            <a:endParaRPr dirty="0"/>
          </a:p>
        </p:txBody>
      </p:sp>
      <p:sp>
        <p:nvSpPr>
          <p:cNvPr id="1857" name="Google Shape;1857;p18"/>
          <p:cNvSpPr txBox="1">
            <a:spLocks noGrp="1"/>
          </p:cNvSpPr>
          <p:nvPr>
            <p:ph type="sldNum" idx="12"/>
          </p:nvPr>
        </p:nvSpPr>
        <p:spPr>
          <a:xfrm>
            <a:off x="10273000" y="0"/>
            <a:ext cx="394800" cy="428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fld id="{00000000-1234-1234-1234-123412341234}" type="slidenum">
              <a:rPr lang="en"/>
              <a:pPr/>
              <a:t>1</a:t>
            </a:fld>
            <a:endParaRPr/>
          </a:p>
        </p:txBody>
      </p:sp>
      <p:sp>
        <p:nvSpPr>
          <p:cNvPr id="5" name="Google Shape;1856;p18"/>
          <p:cNvSpPr txBox="1">
            <a:spLocks/>
          </p:cNvSpPr>
          <p:nvPr/>
        </p:nvSpPr>
        <p:spPr>
          <a:xfrm>
            <a:off x="88108" y="1235315"/>
            <a:ext cx="5191558" cy="5449454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457200" lvl="0" indent="-3937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lvl="1" indent="-3683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Font typeface="Arial" panose="020B0604020202020204" pitchFamily="34" charset="0"/>
              <a:buChar char="○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lvl="2" indent="-3429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lvl="3" indent="-3429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lvl="4" indent="-3429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○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lvl="5" indent="-3429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400" lvl="6" indent="-3429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lvl="7" indent="-3429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○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lvl="8" indent="-3429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</a:rPr>
              <a:t>Что создает волнение перед процедурами проверки знаний?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СТРАХ – «А ВДРУГ НЕ СДАМ».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НЕДОСТАТОК ПОДГОТОВКИ.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ВОЛНЕНИЕ ОКРУЖАЮЩИХ.</a:t>
            </a:r>
          </a:p>
          <a:p>
            <a:pPr marL="0" indent="0" algn="ctr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Arial" panose="020B0604020202020204" pitchFamily="34" charset="0"/>
              <a:buNone/>
            </a:pPr>
            <a:r>
              <a:rPr lang="ru-RU" sz="2400" kern="0" dirty="0" smtClean="0">
                <a:solidFill>
                  <a:schemeClr val="accent1">
                    <a:lumMod val="50000"/>
                  </a:schemeClr>
                </a:solidFill>
                <a:latin typeface="Verdana"/>
              </a:rPr>
              <a:t>Важным шагом к успеху на экзамене является психологическая установка </a:t>
            </a:r>
          </a:p>
          <a:p>
            <a:pPr marL="0" indent="0" algn="ctr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Arial" panose="020B0604020202020204" pitchFamily="34" charset="0"/>
              <a:buNone/>
            </a:pPr>
            <a:r>
              <a:rPr lang="ru-RU" sz="2400" b="1" kern="0" dirty="0" smtClean="0">
                <a:solidFill>
                  <a:srgbClr val="C00000"/>
                </a:solidFill>
                <a:latin typeface="Verdana"/>
              </a:rPr>
              <a:t>на успех</a:t>
            </a:r>
            <a:r>
              <a:rPr lang="ru-RU" sz="2400" kern="0" dirty="0" smtClean="0">
                <a:solidFill>
                  <a:srgbClr val="000000"/>
                </a:solidFill>
                <a:latin typeface="Verdana"/>
              </a:rPr>
              <a:t>, </a:t>
            </a:r>
            <a:r>
              <a:rPr lang="ru-RU" sz="2400" kern="0" dirty="0" smtClean="0">
                <a:solidFill>
                  <a:schemeClr val="accent1">
                    <a:lumMod val="50000"/>
                  </a:schemeClr>
                </a:solidFill>
                <a:latin typeface="Verdana"/>
              </a:rPr>
              <a:t>абсолютная уверенность в том,  </a:t>
            </a:r>
            <a:r>
              <a:rPr lang="ru-RU" sz="2400" kern="0" smtClean="0">
                <a:solidFill>
                  <a:schemeClr val="accent1">
                    <a:lumMod val="50000"/>
                  </a:schemeClr>
                </a:solidFill>
                <a:latin typeface="Verdana"/>
              </a:rPr>
              <a:t>что </a:t>
            </a:r>
            <a:endParaRPr lang="ru-RU" sz="2400" kern="0" smtClean="0">
              <a:solidFill>
                <a:schemeClr val="accent1">
                  <a:lumMod val="50000"/>
                </a:schemeClr>
              </a:solidFill>
              <a:latin typeface="Verdana"/>
            </a:endParaRPr>
          </a:p>
          <a:p>
            <a:pPr marL="0" indent="0" algn="ctr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Arial" panose="020B0604020202020204" pitchFamily="34" charset="0"/>
              <a:buNone/>
            </a:pPr>
            <a:r>
              <a:rPr lang="ru-RU" sz="2400" b="1" kern="0" smtClean="0">
                <a:solidFill>
                  <a:srgbClr val="C00000"/>
                </a:solidFill>
                <a:latin typeface="Verdana"/>
              </a:rPr>
              <a:t>цель </a:t>
            </a:r>
            <a:r>
              <a:rPr lang="ru-RU" sz="2400" b="1" kern="0" dirty="0" smtClean="0">
                <a:solidFill>
                  <a:srgbClr val="C00000"/>
                </a:solidFill>
                <a:latin typeface="Verdana"/>
              </a:rPr>
              <a:t>будет достигнута. </a:t>
            </a:r>
          </a:p>
          <a:p>
            <a:pPr marL="0" indent="0" algn="ctr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Arial" panose="020B0604020202020204" pitchFamily="34" charset="0"/>
              <a:buNone/>
            </a:pPr>
            <a:endParaRPr lang="ru-RU" sz="2400" b="1" kern="0" dirty="0" smtClean="0">
              <a:solidFill>
                <a:srgbClr val="000000"/>
              </a:solidFill>
              <a:latin typeface="Verdana"/>
            </a:endParaRPr>
          </a:p>
          <a:p>
            <a:pPr marL="0" indent="0" algn="ctr" fontAlgn="base"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Arial" panose="020B0604020202020204" pitchFamily="34" charset="0"/>
              <a:buNone/>
            </a:pPr>
            <a:r>
              <a:rPr lang="ru-RU" sz="2400" b="1" u="sng" kern="0" dirty="0" smtClean="0">
                <a:solidFill>
                  <a:srgbClr val="002060"/>
                </a:solidFill>
                <a:latin typeface="Verdana"/>
              </a:rPr>
              <a:t>Необходимо настраивать детей на успех!</a:t>
            </a:r>
            <a:r>
              <a:rPr lang="ru-RU" sz="2400" u="sng" kern="0" dirty="0" smtClean="0">
                <a:solidFill>
                  <a:srgbClr val="002060"/>
                </a:solidFill>
                <a:latin typeface="Verdana"/>
              </a:rPr>
              <a:t> </a:t>
            </a:r>
          </a:p>
          <a:p>
            <a:endParaRPr lang="ru-RU" dirty="0"/>
          </a:p>
        </p:txBody>
      </p:sp>
      <p:sp>
        <p:nvSpPr>
          <p:cNvPr id="6" name="Google Shape;1855;p18"/>
          <p:cNvSpPr txBox="1">
            <a:spLocks/>
          </p:cNvSpPr>
          <p:nvPr/>
        </p:nvSpPr>
        <p:spPr>
          <a:xfrm>
            <a:off x="6848760" y="317400"/>
            <a:ext cx="4853714" cy="572761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b" anchorCtr="0">
            <a:noAutofit/>
          </a:bodyPr>
          <a:lstStyle>
            <a:lvl1pPr lvl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 algn="ctr"/>
            <a:endParaRPr lang="ru-RU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Рекомендации родителям.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Google Shape;1855;p18"/>
          <p:cNvSpPr txBox="1">
            <a:spLocks/>
          </p:cNvSpPr>
          <p:nvPr/>
        </p:nvSpPr>
        <p:spPr>
          <a:xfrm>
            <a:off x="5398067" y="2426872"/>
            <a:ext cx="4156951" cy="306634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b" anchorCtr="0">
            <a:noAutofit/>
          </a:bodyPr>
          <a:lstStyle>
            <a:lvl1pPr lvl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 marL="63500" algn="ctr"/>
            <a:r>
              <a:rPr lang="ru-RU" sz="2400" b="1" i="1" dirty="0">
                <a:solidFill>
                  <a:srgbClr val="C00000"/>
                </a:solidFill>
              </a:rPr>
              <a:t>И перед экзаменом, и после него, независимо от результата, часто, щедро и от всей души говорите вашему ребёнку о том, что у него (неё) всё получится!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035" y="195834"/>
            <a:ext cx="1652312" cy="303414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818" y="5459716"/>
            <a:ext cx="1990440" cy="139828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4842" y="2918691"/>
            <a:ext cx="2508757" cy="157090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42159"/>
            <a:ext cx="2122435" cy="1407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1411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</TotalTime>
  <Words>99</Words>
  <Application>Microsoft Office PowerPoint</Application>
  <PresentationFormat>Широкоэкранный</PresentationFormat>
  <Paragraphs>18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Baskerville Old Face</vt:lpstr>
      <vt:lpstr>Calibri</vt:lpstr>
      <vt:lpstr>Calibri Light</vt:lpstr>
      <vt:lpstr>Verdana</vt:lpstr>
      <vt:lpstr>Тема Office</vt:lpstr>
      <vt:lpstr>  Задача родителей - создать оптимально комфортные условия  для подготовки.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«Мы вместе помогаем нашим детям подготовиться к экзамену!» </dc:title>
  <dc:creator>User</dc:creator>
  <cp:lastModifiedBy>User</cp:lastModifiedBy>
  <cp:revision>8</cp:revision>
  <dcterms:created xsi:type="dcterms:W3CDTF">2022-08-24T06:21:39Z</dcterms:created>
  <dcterms:modified xsi:type="dcterms:W3CDTF">2022-08-26T01:25:57Z</dcterms:modified>
</cp:coreProperties>
</file>