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840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5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485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61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056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954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3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816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835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88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539A2-F9AF-4138-ACAF-3C781571EC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3912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A78F-153D-4268-AB96-7004BF8461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15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8123-8BD8-40F0-BAA7-43AF5D81B1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3887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C7D63-CC50-41D9-9E1D-290DF7C40F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33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72613-8E35-448E-B616-4D8D1EE7CE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8976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6B21B-152F-4416-8444-4A130AE880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624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9B934-99B0-4473-92F3-1086210ABD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36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4659-BD77-4AEB-BF24-0BE3E39CFC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184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0A7DD-2FEF-4BF6-A68D-2EEEF251A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6511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48C4-4E32-4698-9AC9-6EE0E93F29D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555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E2C55-554C-40A1-980E-23BE344B82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46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8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F08893-6C01-4FAD-9BEE-9CC2E9B6E1BB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959E9C-57FF-4435-832F-C4C0AE50A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7489-3258b9534c51edf5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935037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97D60F-46F0-4587-903D-40772A11310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C21840-8B94-4DC8-AF4B-523F6A30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8F8FFE-EA72-45B0-8288-FC3ECED7F9BD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11271" name="Picture 7" descr="маша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425" y="-98425"/>
            <a:ext cx="9342438" cy="705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212750989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1655762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845639"/>
            <a:ext cx="5723468" cy="266348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СОЦИАЛЬНО-КОММУНИКАТИВНОЕ РАВИТИЕ ДЕТЕЙ ДОШКОЛЬНОГО ВОЗРАСТА КАК СРЕДСТВО СОЦИАЛИЗАЦИИ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653136"/>
            <a:ext cx="5712179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Сорокина Татьяна Юрьевна </a:t>
            </a:r>
          </a:p>
          <a:p>
            <a:pPr algn="l"/>
            <a:r>
              <a:rPr lang="ru-RU" dirty="0" smtClean="0"/>
              <a:t>                       методист кафедры РОС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16632"/>
            <a:ext cx="1853547" cy="428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620688"/>
            <a:ext cx="662473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Магаданское областное государственное автономное учреждение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профессионального образования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«Институт развития образования и повышения квалификации педагогических кадров» </a:t>
            </a:r>
          </a:p>
          <a:p>
            <a:pPr algn="ctr">
              <a:lnSpc>
                <a:spcPct val="115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РАЗВИТИЯ ОБРАЗОВАТЕЛЬНЫХ СИСТЕМ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48965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Актуальность исследования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smtClean="0"/>
              <a:t>Социально-коммуникативное развитие </a:t>
            </a:r>
            <a:br>
              <a:rPr lang="ru-RU" sz="3100" dirty="0" smtClean="0"/>
            </a:br>
            <a:r>
              <a:rPr lang="ru-RU" sz="3100" dirty="0" smtClean="0"/>
              <a:t>относится к числу важнейших проблем педагогики. Его актуальность возрастает в современных условиях в связи с особенностями социального окружения, в котором наблюдается дефицит воспитанности, доброты, речевой культуры во взаимоотношениях людей.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2050" name="Picture 2" descr="\\ics\shared\Баюкова Н.О\визуалка для РОС\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5157192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ЦЕЛЬ</a:t>
            </a:r>
            <a:r>
              <a:rPr lang="ru-RU" dirty="0" smtClean="0"/>
              <a:t>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3" y="1772816"/>
            <a:ext cx="7585367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Значение духовно-нравственного воспитания и развития детей дошкольного возраста в условиях реализации требований ФГОС ДО. </a:t>
            </a:r>
          </a:p>
          <a:p>
            <a:pPr marL="0" indent="0">
              <a:buNone/>
            </a:pPr>
            <a:r>
              <a:rPr lang="ru-RU" dirty="0" smtClean="0"/>
              <a:t>Теоретическое обоснование проблемы усвоения норм и ценностей, принятых в обществе, включая моральные и нравственные.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Изучение процесса формирования эмоционально-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личностной сферы детей в рамках образователь- ной области «Социально-коммуникативное развитие»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5229200"/>
            <a:ext cx="1584175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916832"/>
            <a:ext cx="7272808" cy="424847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Раскрыть сущность концепции социального развития ребенка, основанную на триединстве подходов к объяснению понятия «социализация»  Рассмотреть проблему соотношения Я и Другие, возможности формирования  у ребенка </a:t>
            </a:r>
            <a:r>
              <a:rPr lang="ru-RU" dirty="0" err="1" smtClean="0"/>
              <a:t>отноше</a:t>
            </a:r>
            <a:r>
              <a:rPr lang="ru-RU" dirty="0" smtClean="0"/>
              <a:t>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err="1"/>
              <a:t>н</a:t>
            </a:r>
            <a:r>
              <a:rPr lang="ru-RU" dirty="0" err="1" smtClean="0"/>
              <a:t>ия</a:t>
            </a:r>
            <a:r>
              <a:rPr lang="ru-RU" dirty="0" smtClean="0"/>
              <a:t>  к себе и другим людям, основанные на механизме нравственного развития: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-представления о мире, о себе и людях;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-отношения к ним;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-активного проявления, выражающегося в поступках, действиях, поведении.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9603" y="5589240"/>
            <a:ext cx="1844805" cy="126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2020-2021 гг.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Представление результатов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Июнь 2021 </a:t>
            </a:r>
            <a:r>
              <a:rPr lang="ru-RU" dirty="0" smtClean="0"/>
              <a:t>года</a:t>
            </a:r>
          </a:p>
          <a:p>
            <a:pPr marL="0" indent="0" algn="ctr">
              <a:buNone/>
            </a:pPr>
            <a:r>
              <a:rPr lang="ru-RU" dirty="0" smtClean="0"/>
              <a:t>Декабрь 2021 </a:t>
            </a:r>
            <a:r>
              <a:rPr lang="ru-RU" dirty="0" smtClean="0"/>
              <a:t>года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5" name="Picture 2" descr="\\ics\shared\Баюкова Н.О\визуалка для РОС\backgrou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29200"/>
            <a:ext cx="1464687" cy="1062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БЛАГОДАРЮ</a:t>
            </a:r>
          </a:p>
          <a:p>
            <a:pPr algn="ctr">
              <a:buNone/>
            </a:pPr>
            <a:r>
              <a:rPr lang="ru-RU" sz="4400" dirty="0" smtClean="0"/>
              <a:t> ЗА ВНИМАНИЕ!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1947" y="117597"/>
            <a:ext cx="1853547" cy="428920"/>
          </a:xfrm>
          <a:prstGeom prst="rect">
            <a:avLst/>
          </a:prstGeom>
        </p:spPr>
      </p:pic>
      <p:pic>
        <p:nvPicPr>
          <p:cNvPr id="1026" name="Picture 2" descr="\\ics\shared\Баюкова Н.О\визуалка для РОС\photo-1495465798138-718f86d1a4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645024"/>
            <a:ext cx="6882172" cy="261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еография 2">
  <a:themeElements>
    <a:clrScheme name="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аша">
  <a:themeElements>
    <a:clrScheme name="маш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ш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ш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ш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ш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пример начала</Template>
  <TotalTime>113</TotalTime>
  <Words>176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Кнопка</vt:lpstr>
      <vt:lpstr>География 2</vt:lpstr>
      <vt:lpstr>маша</vt:lpstr>
      <vt:lpstr>    СОЦИАЛЬНО-КОММУНИКАТИВНОЕ РАВИТИЕ ДЕТЕЙ ДОШКОЛЬНОГО ВОЗРАСТА КАК СРЕДСТВО СОЦИАЛИЗАЦИИ</vt:lpstr>
      <vt:lpstr>       Актуальность исследования   Социально-коммуникативное развитие  относится к числу важнейших проблем педагогики. Его актуальность возрастает в современных условиях в связи с особенностями социального окружения, в котором наблюдается дефицит воспитанности, доброты, речевой культуры во взаимоотношениях людей.        </vt:lpstr>
      <vt:lpstr>ЦЕЛЬ исследования</vt:lpstr>
      <vt:lpstr>ЗАДАЧИ ИССЛЕДОВАНИЯ</vt:lpstr>
      <vt:lpstr>Сроки исследования</vt:lpstr>
      <vt:lpstr>Представление результатов исследования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Администратор</dc:creator>
  <cp:lastModifiedBy>Администратор</cp:lastModifiedBy>
  <cp:revision>15</cp:revision>
  <dcterms:created xsi:type="dcterms:W3CDTF">2020-02-20T00:55:50Z</dcterms:created>
  <dcterms:modified xsi:type="dcterms:W3CDTF">2021-02-16T05:08:39Z</dcterms:modified>
</cp:coreProperties>
</file>