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6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2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6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8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5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4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3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7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28B7-4541-4FB3-9F9E-71CC9FE1680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A787-1C2C-4EEF-BDE7-16C458DB1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091" y="258762"/>
            <a:ext cx="7135091" cy="6340475"/>
          </a:xfrm>
        </p:spPr>
        <p:txBody>
          <a:bodyPr>
            <a:noAutofit/>
          </a:bodyPr>
          <a:lstStyle/>
          <a:p>
            <a:pPr algn="ctr"/>
            <a:r>
              <a:rPr lang="ru-RU" sz="6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Школьные библиотеки нового </a:t>
            </a:r>
            <a:br>
              <a:rPr lang="ru-RU" sz="6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6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поколения</a:t>
            </a:r>
            <a:br>
              <a:rPr lang="ru-RU" sz="6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ru-RU" sz="65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Тема Office</vt:lpstr>
      <vt:lpstr>Школьные библиотеки нового  поколения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Школьные библиотеки нового  поколения </dc:title>
  <dc:creator>Lenovo</dc:creator>
  <cp:lastModifiedBy>Lenovo</cp:lastModifiedBy>
  <cp:revision>1</cp:revision>
  <dcterms:created xsi:type="dcterms:W3CDTF">2021-02-28T23:13:36Z</dcterms:created>
  <dcterms:modified xsi:type="dcterms:W3CDTF">2021-02-28T23:28:43Z</dcterms:modified>
</cp:coreProperties>
</file>