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93406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itchFamily="66" charset="0"/>
              </a:rPr>
              <a:t>Научно-практический семинар </a:t>
            </a:r>
          </a:p>
          <a:p>
            <a:pPr algn="ctr"/>
            <a:r>
              <a:rPr lang="ru-RU" sz="32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«</a:t>
            </a:r>
            <a:r>
              <a:rPr lang="ru-RU" sz="3200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Повышение профессионального мастерства </a:t>
            </a:r>
          </a:p>
          <a:p>
            <a:pPr algn="ctr"/>
            <a:r>
              <a:rPr lang="ru-RU" sz="3200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педагогических работников: содержание и технологии»</a:t>
            </a:r>
          </a:p>
          <a:p>
            <a:pPr algn="ctr"/>
            <a:r>
              <a:rPr lang="ru-RU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itchFamily="66" charset="0"/>
              </a:rPr>
              <a:t>(по материалам исследований сотрудников </a:t>
            </a:r>
          </a:p>
          <a:p>
            <a:pPr algn="ctr"/>
            <a:r>
              <a:rPr lang="ru-RU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itchFamily="66" charset="0"/>
              </a:rPr>
              <a:t>кафедры общего образования ИРОиПКПК</a:t>
            </a:r>
            <a:r>
              <a:rPr lang="ru-RU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itchFamily="66" charset="0"/>
              </a:rPr>
              <a:t>)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08.02.2022 год</a:t>
            </a:r>
            <a:endParaRPr lang="ru-RU" sz="2400" b="1" dirty="0">
              <a:solidFill>
                <a:srgbClr val="002060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855" y="1400482"/>
            <a:ext cx="2610290" cy="18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264418"/>
            <a:ext cx="87129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Магаданское областное государственное автономное учреждение дополнительного профессионального образования </a:t>
            </a:r>
            <a:r>
              <a:rPr lang="ru-RU" sz="1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Институт развития образования и повышения квалификации педагогических кадров»</a:t>
            </a:r>
          </a:p>
          <a:p>
            <a:pPr algn="ctr"/>
            <a:r>
              <a:rPr lang="ru-RU" sz="1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76662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Секретарь</dc:creator>
  <cp:lastModifiedBy>User</cp:lastModifiedBy>
  <cp:revision>4</cp:revision>
  <dcterms:created xsi:type="dcterms:W3CDTF">2020-02-28T03:26:28Z</dcterms:created>
  <dcterms:modified xsi:type="dcterms:W3CDTF">2022-02-07T04:46:27Z</dcterms:modified>
</cp:coreProperties>
</file>