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60" r:id="rId4"/>
    <p:sldId id="261" r:id="rId5"/>
    <p:sldId id="262" r:id="rId6"/>
    <p:sldId id="268" r:id="rId7"/>
    <p:sldId id="265" r:id="rId8"/>
    <p:sldId id="266" r:id="rId9"/>
    <p:sldId id="267" r:id="rId10"/>
    <p:sldId id="270" r:id="rId11"/>
    <p:sldId id="272" r:id="rId12"/>
    <p:sldId id="269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1B78AF1A-020B-4D10-9046-22CDEA33871A}" type="datetimeFigureOut">
              <a:rPr lang="ru-BY" smtClean="0"/>
              <a:t>11.02.2021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F4134916-BB96-489C-9370-0E0EAA844985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053128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8AF1A-020B-4D10-9046-22CDEA33871A}" type="datetimeFigureOut">
              <a:rPr lang="ru-BY" smtClean="0"/>
              <a:t>11.02.2021</a:t>
            </a:fld>
            <a:endParaRPr lang="ru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4916-BB96-489C-9370-0E0EAA844985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806518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B78AF1A-020B-4D10-9046-22CDEA33871A}" type="datetimeFigureOut">
              <a:rPr lang="ru-BY" smtClean="0"/>
              <a:t>11.02.2021</a:t>
            </a:fld>
            <a:endParaRPr lang="ru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4134916-BB96-489C-9370-0E0EAA844985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7846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B78AF1A-020B-4D10-9046-22CDEA33871A}" type="datetimeFigureOut">
              <a:rPr lang="ru-BY" smtClean="0"/>
              <a:t>11.02.2021</a:t>
            </a:fld>
            <a:endParaRPr lang="ru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4134916-BB96-489C-9370-0E0EAA844985}" type="slidenum">
              <a:rPr lang="ru-BY" smtClean="0"/>
              <a:t>‹#›</a:t>
            </a:fld>
            <a:endParaRPr lang="ru-BY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21034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B78AF1A-020B-4D10-9046-22CDEA33871A}" type="datetimeFigureOut">
              <a:rPr lang="ru-BY" smtClean="0"/>
              <a:t>11.02.2021</a:t>
            </a:fld>
            <a:endParaRPr lang="ru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ru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4134916-BB96-489C-9370-0E0EAA844985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377930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8AF1A-020B-4D10-9046-22CDEA33871A}" type="datetimeFigureOut">
              <a:rPr lang="ru-BY" smtClean="0"/>
              <a:t>11.02.2021</a:t>
            </a:fld>
            <a:endParaRPr lang="ru-B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4916-BB96-489C-9370-0E0EAA844985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439615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8AF1A-020B-4D10-9046-22CDEA33871A}" type="datetimeFigureOut">
              <a:rPr lang="ru-BY" smtClean="0"/>
              <a:t>11.02.2021</a:t>
            </a:fld>
            <a:endParaRPr lang="ru-B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4916-BB96-489C-9370-0E0EAA844985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552866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8AF1A-020B-4D10-9046-22CDEA33871A}" type="datetimeFigureOut">
              <a:rPr lang="ru-BY" smtClean="0"/>
              <a:t>11.02.2021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4916-BB96-489C-9370-0E0EAA844985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298889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B78AF1A-020B-4D10-9046-22CDEA33871A}" type="datetimeFigureOut">
              <a:rPr lang="ru-BY" smtClean="0"/>
              <a:t>11.02.2021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4134916-BB96-489C-9370-0E0EAA844985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303918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8AF1A-020B-4D10-9046-22CDEA33871A}" type="datetimeFigureOut">
              <a:rPr lang="ru-BY" smtClean="0"/>
              <a:t>11.02.2021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4916-BB96-489C-9370-0E0EAA844985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573919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B78AF1A-020B-4D10-9046-22CDEA33871A}" type="datetimeFigureOut">
              <a:rPr lang="ru-BY" smtClean="0"/>
              <a:t>11.02.2021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4134916-BB96-489C-9370-0E0EAA844985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335649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8AF1A-020B-4D10-9046-22CDEA33871A}" type="datetimeFigureOut">
              <a:rPr lang="ru-BY" smtClean="0"/>
              <a:t>11.02.2021</a:t>
            </a:fld>
            <a:endParaRPr lang="ru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4916-BB96-489C-9370-0E0EAA844985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748382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8AF1A-020B-4D10-9046-22CDEA33871A}" type="datetimeFigureOut">
              <a:rPr lang="ru-BY" smtClean="0"/>
              <a:t>11.02.2021</a:t>
            </a:fld>
            <a:endParaRPr lang="ru-B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4916-BB96-489C-9370-0E0EAA844985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4260948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8AF1A-020B-4D10-9046-22CDEA33871A}" type="datetimeFigureOut">
              <a:rPr lang="ru-BY" smtClean="0"/>
              <a:t>11.02.2021</a:t>
            </a:fld>
            <a:endParaRPr lang="ru-B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4916-BB96-489C-9370-0E0EAA844985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855738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8AF1A-020B-4D10-9046-22CDEA33871A}" type="datetimeFigureOut">
              <a:rPr lang="ru-BY" smtClean="0"/>
              <a:t>11.02.2021</a:t>
            </a:fld>
            <a:endParaRPr lang="ru-B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4916-BB96-489C-9370-0E0EAA844985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4191158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8AF1A-020B-4D10-9046-22CDEA33871A}" type="datetimeFigureOut">
              <a:rPr lang="ru-BY" smtClean="0"/>
              <a:t>11.02.2021</a:t>
            </a:fld>
            <a:endParaRPr lang="ru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4916-BB96-489C-9370-0E0EAA844985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298929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8AF1A-020B-4D10-9046-22CDEA33871A}" type="datetimeFigureOut">
              <a:rPr lang="ru-BY" smtClean="0"/>
              <a:t>11.02.2021</a:t>
            </a:fld>
            <a:endParaRPr lang="ru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34916-BB96-489C-9370-0E0EAA844985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472420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8AF1A-020B-4D10-9046-22CDEA33871A}" type="datetimeFigureOut">
              <a:rPr lang="ru-BY" smtClean="0"/>
              <a:t>11.02.2021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34916-BB96-489C-9370-0E0EAA844985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3318496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5E33A3-0D5C-4AB5-B2D5-7D95499CF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C3C6C4C-56D0-4604-BCAA-6202ABFEC4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  <a14:imgEffect>
                      <a14:brightnessContrast bright="-1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1007533" y="0"/>
            <a:ext cx="4439224" cy="6858000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A9DA8A4-7417-4280-9921-7F4038B738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90688"/>
            <a:ext cx="5638800" cy="310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705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E432D3-3E3D-4E41-96B6-E70B33D66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1EC9F5C-D724-414C-A037-D75E4B3322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3476010" y="-9937"/>
            <a:ext cx="4796453" cy="6867937"/>
          </a:xfrm>
        </p:spPr>
      </p:pic>
    </p:spTree>
    <p:extLst>
      <p:ext uri="{BB962C8B-B14F-4D97-AF65-F5344CB8AC3E}">
        <p14:creationId xmlns:p14="http://schemas.microsoft.com/office/powerpoint/2010/main" val="2670401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E22F7F-A8B7-44FE-8BA0-AA5E7EF9D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76C9354-AE31-4C51-9008-7432F71327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50" y="365125"/>
            <a:ext cx="11896299" cy="5825067"/>
          </a:xfrm>
        </p:spPr>
      </p:pic>
    </p:spTree>
    <p:extLst>
      <p:ext uri="{BB962C8B-B14F-4D97-AF65-F5344CB8AC3E}">
        <p14:creationId xmlns:p14="http://schemas.microsoft.com/office/powerpoint/2010/main" val="353951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B512BC-593E-4246-BDBC-C8248B4F7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38939BB-742C-4BF3-B324-7334DE1922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25"/>
            <a:ext cx="12162647" cy="5808134"/>
          </a:xfrm>
        </p:spPr>
      </p:pic>
    </p:spTree>
    <p:extLst>
      <p:ext uri="{BB962C8B-B14F-4D97-AF65-F5344CB8AC3E}">
        <p14:creationId xmlns:p14="http://schemas.microsoft.com/office/powerpoint/2010/main" val="2282167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881974-BB2C-42F1-AEA2-FFEFDCC15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C204257-51DD-4A14-B890-D2693D5B09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068" y="25742"/>
            <a:ext cx="8868131" cy="6832258"/>
          </a:xfrm>
        </p:spPr>
      </p:pic>
    </p:spTree>
    <p:extLst>
      <p:ext uri="{BB962C8B-B14F-4D97-AF65-F5344CB8AC3E}">
        <p14:creationId xmlns:p14="http://schemas.microsoft.com/office/powerpoint/2010/main" val="3106056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088BEF-D155-44A8-93AC-43C96798F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635D3FB-1F61-43E4-9853-EEF1ECB0D4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358"/>
            <a:ext cx="6534788" cy="435133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4BC13F1-E57C-4E76-BF91-D40F4776F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195" y="212725"/>
            <a:ext cx="5095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869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240540-C5AB-42CE-AF2B-0C610957D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6CBEF08-83D0-41CD-88AC-7A18FC0A00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52400"/>
            <a:ext cx="9635067" cy="6700830"/>
          </a:xfrm>
        </p:spPr>
      </p:pic>
    </p:spTree>
    <p:extLst>
      <p:ext uri="{BB962C8B-B14F-4D97-AF65-F5344CB8AC3E}">
        <p14:creationId xmlns:p14="http://schemas.microsoft.com/office/powerpoint/2010/main" val="759405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499FE3-87FD-44BB-BDE2-A00922EEE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C3674C1-430F-44FD-8AC5-B5A5E5CBEE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6" y="0"/>
            <a:ext cx="11514667" cy="6808967"/>
          </a:xfrm>
        </p:spPr>
      </p:pic>
    </p:spTree>
    <p:extLst>
      <p:ext uri="{BB962C8B-B14F-4D97-AF65-F5344CB8AC3E}">
        <p14:creationId xmlns:p14="http://schemas.microsoft.com/office/powerpoint/2010/main" val="586175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F0F5B-C7D2-4096-9BBA-834A521FE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CBDFE7E-ECDA-4F4B-9F0B-89BB6D513B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2810933" y="28772"/>
            <a:ext cx="5646287" cy="6829227"/>
          </a:xfrm>
        </p:spPr>
      </p:pic>
    </p:spTree>
    <p:extLst>
      <p:ext uri="{BB962C8B-B14F-4D97-AF65-F5344CB8AC3E}">
        <p14:creationId xmlns:p14="http://schemas.microsoft.com/office/powerpoint/2010/main" val="956345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BEDEC4-902E-4734-A0DD-A726C0B8C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A3A9A3F-3AE0-4B3B-A237-E16C038B01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71" y="0"/>
            <a:ext cx="10143762" cy="6871494"/>
          </a:xfrm>
        </p:spPr>
      </p:pic>
    </p:spTree>
    <p:extLst>
      <p:ext uri="{BB962C8B-B14F-4D97-AF65-F5344CB8AC3E}">
        <p14:creationId xmlns:p14="http://schemas.microsoft.com/office/powerpoint/2010/main" val="1823795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D4852B-2BFE-4F1D-B9E5-757645382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1E6E040-E7B8-4E81-B889-34B1CBF381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933" y="63788"/>
            <a:ext cx="7179733" cy="6794212"/>
          </a:xfrm>
        </p:spPr>
      </p:pic>
    </p:spTree>
    <p:extLst>
      <p:ext uri="{BB962C8B-B14F-4D97-AF65-F5344CB8AC3E}">
        <p14:creationId xmlns:p14="http://schemas.microsoft.com/office/powerpoint/2010/main" val="1329147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EFD5B6-2791-4949-B1FC-402214117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405A417-811F-42D9-A4F1-DD641F1494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43" y="254000"/>
            <a:ext cx="12258686" cy="6350000"/>
          </a:xfrm>
        </p:spPr>
      </p:pic>
    </p:spTree>
    <p:extLst>
      <p:ext uri="{BB962C8B-B14F-4D97-AF65-F5344CB8AC3E}">
        <p14:creationId xmlns:p14="http://schemas.microsoft.com/office/powerpoint/2010/main" val="314566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23</TotalTime>
  <Words>0</Words>
  <Application>Microsoft Office PowerPoint</Application>
  <PresentationFormat>Широкоэкранный</PresentationFormat>
  <Paragraphs>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Century Gothic</vt:lpstr>
      <vt:lpstr>След самолета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5</cp:revision>
  <dcterms:created xsi:type="dcterms:W3CDTF">2021-02-11T12:49:29Z</dcterms:created>
  <dcterms:modified xsi:type="dcterms:W3CDTF">2021-02-11T13:19:22Z</dcterms:modified>
</cp:coreProperties>
</file>