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83" r:id="rId6"/>
    <p:sldId id="262" r:id="rId7"/>
    <p:sldId id="286" r:id="rId8"/>
    <p:sldId id="284" r:id="rId9"/>
    <p:sldId id="285" r:id="rId10"/>
  </p:sldIdLst>
  <p:sldSz cx="9144000" cy="5143500" type="screen16x9"/>
  <p:notesSz cx="6858000" cy="9144000"/>
  <p:embeddedFontLst>
    <p:embeddedFont>
      <p:font typeface="Oswald" charset="-52"/>
      <p:regular r:id="rId12"/>
      <p:bold r:id="rId13"/>
    </p:embeddedFont>
    <p:embeddedFont>
      <p:font typeface="Tinos" charset="0"/>
      <p:regular r:id="rId14"/>
      <p:bold r:id="rId15"/>
      <p:italic r:id="rId16"/>
      <p:boldItalic r:id="rId17"/>
    </p:embeddedFont>
    <p:embeddedFont>
      <p:font typeface="Aharoni" pitchFamily="2" charset="-79"/>
      <p:bold r:id="rId18"/>
    </p:embeddedFont>
    <p:embeddedFont>
      <p:font typeface="Narkisim" pitchFamily="3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AF00FB-5194-485B-A68F-29EEA09D46B9}">
  <a:tblStyle styleId="{08AF00FB-5194-485B-A68F-29EEA09D46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23550-6A46-47C9-B714-AA9BAD59053F}" type="doc">
      <dgm:prSet loTypeId="urn:microsoft.com/office/officeart/2005/8/layout/pyramid2" loCatId="pyramid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0A6EA81-12B2-4EF1-AD72-6CA80FEA5314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accent1">
                  <a:lumMod val="50000"/>
                </a:schemeClr>
              </a:solidFill>
            </a:rPr>
            <a:t>Информационно-технический подход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</a:rPr>
            <a:t>: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7E7BF791-BA88-4DD2-892C-41CA7949B58E}" type="parTrans" cxnId="{3371DD2A-3B37-41FA-B871-73C72A115E07}">
      <dgm:prSet/>
      <dgm:spPr/>
      <dgm:t>
        <a:bodyPr/>
        <a:lstStyle/>
        <a:p>
          <a:endParaRPr lang="ru-RU"/>
        </a:p>
      </dgm:t>
    </dgm:pt>
    <dgm:pt modelId="{4B8306DD-439B-4A95-9F58-AEA58B555400}" type="sibTrans" cxnId="{3371DD2A-3B37-41FA-B871-73C72A115E07}">
      <dgm:prSet/>
      <dgm:spPr/>
      <dgm:t>
        <a:bodyPr/>
        <a:lstStyle/>
        <a:p>
          <a:endParaRPr lang="ru-RU"/>
        </a:p>
      </dgm:t>
    </dgm:pt>
    <dgm:pt modelId="{28AF8A8C-7B83-4333-8CFC-CFAE9403AA1A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accent1">
                  <a:lumMod val="50000"/>
                </a:schemeClr>
              </a:solidFill>
            </a:rPr>
            <a:t>унификация стандартизация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03D79B8F-0D30-4BCC-BCDC-3B84A4475191}" type="parTrans" cxnId="{5E1C9AAB-421C-46FA-B102-EA68DB3BEB44}">
      <dgm:prSet/>
      <dgm:spPr/>
      <dgm:t>
        <a:bodyPr/>
        <a:lstStyle/>
        <a:p>
          <a:endParaRPr lang="ru-RU"/>
        </a:p>
      </dgm:t>
    </dgm:pt>
    <dgm:pt modelId="{B7EEBD47-2E72-436F-8CA9-C79459E629AE}" type="sibTrans" cxnId="{5E1C9AAB-421C-46FA-B102-EA68DB3BEB44}">
      <dgm:prSet/>
      <dgm:spPr/>
      <dgm:t>
        <a:bodyPr/>
        <a:lstStyle/>
        <a:p>
          <a:endParaRPr lang="ru-RU"/>
        </a:p>
      </dgm:t>
    </dgm:pt>
    <dgm:pt modelId="{9E92C916-BA51-459A-9589-707F8FDD7877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accent1">
                  <a:lumMod val="50000"/>
                </a:schemeClr>
              </a:solidFill>
            </a:rPr>
            <a:t>«</a:t>
          </a:r>
          <a:r>
            <a:rPr lang="ru-RU" b="0" i="0" dirty="0" err="1" smtClean="0">
              <a:solidFill>
                <a:schemeClr val="accent1">
                  <a:lumMod val="50000"/>
                </a:schemeClr>
              </a:solidFill>
            </a:rPr>
            <a:t>массовизация</a:t>
          </a:r>
          <a:r>
            <a:rPr lang="ru-RU" b="0" i="0" dirty="0" smtClean="0">
              <a:solidFill>
                <a:schemeClr val="accent1">
                  <a:lumMod val="50000"/>
                </a:schemeClr>
              </a:solidFill>
            </a:rPr>
            <a:t> сознания»  </a:t>
          </a:r>
          <a:endParaRPr lang="ru-RU" b="0" i="0" dirty="0">
            <a:solidFill>
              <a:schemeClr val="accent1">
                <a:lumMod val="50000"/>
              </a:schemeClr>
            </a:solidFill>
          </a:endParaRPr>
        </a:p>
      </dgm:t>
    </dgm:pt>
    <dgm:pt modelId="{3B4F7646-5689-4406-BD15-8D8982EEAE45}" type="parTrans" cxnId="{5DC5AABD-BA18-4627-A045-7E8E676703FE}">
      <dgm:prSet/>
      <dgm:spPr/>
      <dgm:t>
        <a:bodyPr/>
        <a:lstStyle/>
        <a:p>
          <a:endParaRPr lang="ru-RU"/>
        </a:p>
      </dgm:t>
    </dgm:pt>
    <dgm:pt modelId="{6672B77A-27E3-4A99-AA22-7513BB7EE60B}" type="sibTrans" cxnId="{5DC5AABD-BA18-4627-A045-7E8E676703FE}">
      <dgm:prSet/>
      <dgm:spPr/>
      <dgm:t>
        <a:bodyPr/>
        <a:lstStyle/>
        <a:p>
          <a:endParaRPr lang="ru-RU"/>
        </a:p>
      </dgm:t>
    </dgm:pt>
    <dgm:pt modelId="{798FE371-3E69-4D43-8E35-6D3562C4A1B6}" type="pres">
      <dgm:prSet presAssocID="{9F623550-6A46-47C9-B714-AA9BAD59053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25844AC-F80C-4185-A850-FDDFAE93A0AE}" type="pres">
      <dgm:prSet presAssocID="{9F623550-6A46-47C9-B714-AA9BAD59053F}" presName="pyramid" presStyleLbl="node1" presStyleIdx="0" presStyleCnt="1" custLinFactNeighborX="-3719" custLinFactNeighborY="-16261"/>
      <dgm:spPr>
        <a:prstGeom prst="verticalScroll">
          <a:avLst/>
        </a:prstGeom>
        <a:ln>
          <a:solidFill>
            <a:schemeClr val="accent1"/>
          </a:solidFill>
        </a:ln>
      </dgm:spPr>
    </dgm:pt>
    <dgm:pt modelId="{DBB9E57C-0811-4E59-BE4F-2011CA008D45}" type="pres">
      <dgm:prSet presAssocID="{9F623550-6A46-47C9-B714-AA9BAD59053F}" presName="theList" presStyleCnt="0"/>
      <dgm:spPr/>
    </dgm:pt>
    <dgm:pt modelId="{B7004B3D-D227-4BAC-BCF3-46F5CD6A1A24}" type="pres">
      <dgm:prSet presAssocID="{50A6EA81-12B2-4EF1-AD72-6CA80FEA531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FF9B7-6385-409F-BFB4-4D3ABD4C679B}" type="pres">
      <dgm:prSet presAssocID="{50A6EA81-12B2-4EF1-AD72-6CA80FEA5314}" presName="aSpace" presStyleCnt="0"/>
      <dgm:spPr/>
    </dgm:pt>
    <dgm:pt modelId="{E591EE4E-1060-4BFB-934B-E8CE69C9CC77}" type="pres">
      <dgm:prSet presAssocID="{28AF8A8C-7B83-4333-8CFC-CFAE9403AA1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BE524-5FE9-4B3C-A155-7C75BCB44CB4}" type="pres">
      <dgm:prSet presAssocID="{28AF8A8C-7B83-4333-8CFC-CFAE9403AA1A}" presName="aSpace" presStyleCnt="0"/>
      <dgm:spPr/>
    </dgm:pt>
    <dgm:pt modelId="{99A2DE11-8BA0-4545-A008-3744335F429D}" type="pres">
      <dgm:prSet presAssocID="{9E92C916-BA51-459A-9589-707F8FDD787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B2B03-6728-442A-AB59-389D37902D57}" type="pres">
      <dgm:prSet presAssocID="{9E92C916-BA51-459A-9589-707F8FDD7877}" presName="aSpace" presStyleCnt="0"/>
      <dgm:spPr/>
    </dgm:pt>
  </dgm:ptLst>
  <dgm:cxnLst>
    <dgm:cxn modelId="{A99C99F7-F5E8-493A-8BBC-1DD0A0B2A2DC}" type="presOf" srcId="{9E92C916-BA51-459A-9589-707F8FDD7877}" destId="{99A2DE11-8BA0-4545-A008-3744335F429D}" srcOrd="0" destOrd="0" presId="urn:microsoft.com/office/officeart/2005/8/layout/pyramid2"/>
    <dgm:cxn modelId="{93E03D78-2F28-4E59-AA7A-684F853E5191}" type="presOf" srcId="{9F623550-6A46-47C9-B714-AA9BAD59053F}" destId="{798FE371-3E69-4D43-8E35-6D3562C4A1B6}" srcOrd="0" destOrd="0" presId="urn:microsoft.com/office/officeart/2005/8/layout/pyramid2"/>
    <dgm:cxn modelId="{BDA7CF04-AB47-428B-8E23-3C8C18B2A372}" type="presOf" srcId="{28AF8A8C-7B83-4333-8CFC-CFAE9403AA1A}" destId="{E591EE4E-1060-4BFB-934B-E8CE69C9CC77}" srcOrd="0" destOrd="0" presId="urn:microsoft.com/office/officeart/2005/8/layout/pyramid2"/>
    <dgm:cxn modelId="{CEB36678-8DF7-406E-9F1E-184570666335}" type="presOf" srcId="{50A6EA81-12B2-4EF1-AD72-6CA80FEA5314}" destId="{B7004B3D-D227-4BAC-BCF3-46F5CD6A1A24}" srcOrd="0" destOrd="0" presId="urn:microsoft.com/office/officeart/2005/8/layout/pyramid2"/>
    <dgm:cxn modelId="{5DC5AABD-BA18-4627-A045-7E8E676703FE}" srcId="{9F623550-6A46-47C9-B714-AA9BAD59053F}" destId="{9E92C916-BA51-459A-9589-707F8FDD7877}" srcOrd="2" destOrd="0" parTransId="{3B4F7646-5689-4406-BD15-8D8982EEAE45}" sibTransId="{6672B77A-27E3-4A99-AA22-7513BB7EE60B}"/>
    <dgm:cxn modelId="{3371DD2A-3B37-41FA-B871-73C72A115E07}" srcId="{9F623550-6A46-47C9-B714-AA9BAD59053F}" destId="{50A6EA81-12B2-4EF1-AD72-6CA80FEA5314}" srcOrd="0" destOrd="0" parTransId="{7E7BF791-BA88-4DD2-892C-41CA7949B58E}" sibTransId="{4B8306DD-439B-4A95-9F58-AEA58B555400}"/>
    <dgm:cxn modelId="{5E1C9AAB-421C-46FA-B102-EA68DB3BEB44}" srcId="{9F623550-6A46-47C9-B714-AA9BAD59053F}" destId="{28AF8A8C-7B83-4333-8CFC-CFAE9403AA1A}" srcOrd="1" destOrd="0" parTransId="{03D79B8F-0D30-4BCC-BCDC-3B84A4475191}" sibTransId="{B7EEBD47-2E72-436F-8CA9-C79459E629AE}"/>
    <dgm:cxn modelId="{51840B2E-00DE-480D-BDF8-B16B4B0354AB}" type="presParOf" srcId="{798FE371-3E69-4D43-8E35-6D3562C4A1B6}" destId="{625844AC-F80C-4185-A850-FDDFAE93A0AE}" srcOrd="0" destOrd="0" presId="urn:microsoft.com/office/officeart/2005/8/layout/pyramid2"/>
    <dgm:cxn modelId="{76EBC2B9-B210-4821-A7FF-DA5B89A40F15}" type="presParOf" srcId="{798FE371-3E69-4D43-8E35-6D3562C4A1B6}" destId="{DBB9E57C-0811-4E59-BE4F-2011CA008D45}" srcOrd="1" destOrd="0" presId="urn:microsoft.com/office/officeart/2005/8/layout/pyramid2"/>
    <dgm:cxn modelId="{18A460A9-CF70-421B-A8B1-AD0421A6A6F8}" type="presParOf" srcId="{DBB9E57C-0811-4E59-BE4F-2011CA008D45}" destId="{B7004B3D-D227-4BAC-BCF3-46F5CD6A1A24}" srcOrd="0" destOrd="0" presId="urn:microsoft.com/office/officeart/2005/8/layout/pyramid2"/>
    <dgm:cxn modelId="{C7ABB848-BE86-450E-B98A-5E969C000B20}" type="presParOf" srcId="{DBB9E57C-0811-4E59-BE4F-2011CA008D45}" destId="{BD6FF9B7-6385-409F-BFB4-4D3ABD4C679B}" srcOrd="1" destOrd="0" presId="urn:microsoft.com/office/officeart/2005/8/layout/pyramid2"/>
    <dgm:cxn modelId="{C036E7FA-9165-428B-809F-22146C6C5C4F}" type="presParOf" srcId="{DBB9E57C-0811-4E59-BE4F-2011CA008D45}" destId="{E591EE4E-1060-4BFB-934B-E8CE69C9CC77}" srcOrd="2" destOrd="0" presId="urn:microsoft.com/office/officeart/2005/8/layout/pyramid2"/>
    <dgm:cxn modelId="{42FF7760-D3A2-4E49-9DFE-982FA0D2ADED}" type="presParOf" srcId="{DBB9E57C-0811-4E59-BE4F-2011CA008D45}" destId="{49CBE524-5FE9-4B3C-A155-7C75BCB44CB4}" srcOrd="3" destOrd="0" presId="urn:microsoft.com/office/officeart/2005/8/layout/pyramid2"/>
    <dgm:cxn modelId="{AF108261-AFD1-4B5A-86E4-0472D8BD6F24}" type="presParOf" srcId="{DBB9E57C-0811-4E59-BE4F-2011CA008D45}" destId="{99A2DE11-8BA0-4545-A008-3744335F429D}" srcOrd="4" destOrd="0" presId="urn:microsoft.com/office/officeart/2005/8/layout/pyramid2"/>
    <dgm:cxn modelId="{AD845FEB-AB90-4EFF-BC04-B8A593F9EB09}" type="presParOf" srcId="{DBB9E57C-0811-4E59-BE4F-2011CA008D45}" destId="{035B2B03-6728-442A-AB59-389D37902D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920A9-3503-43E9-97D2-E54C6CF95FF7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BF65793-4382-4337-A56D-9401E56E2F1E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accent1">
                  <a:lumMod val="50000"/>
                </a:schemeClr>
              </a:solidFill>
            </a:rPr>
            <a:t>Гуманитарный подход: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40BE052-58CC-4810-9399-901BDAF0868F}" type="parTrans" cxnId="{088DBD96-1DCA-42BA-9FCC-D5B68B313CC6}">
      <dgm:prSet/>
      <dgm:spPr/>
      <dgm:t>
        <a:bodyPr/>
        <a:lstStyle/>
        <a:p>
          <a:endParaRPr lang="ru-RU"/>
        </a:p>
      </dgm:t>
    </dgm:pt>
    <dgm:pt modelId="{DA889AD4-6F22-4422-BD9E-36A52868535E}" type="sibTrans" cxnId="{088DBD96-1DCA-42BA-9FCC-D5B68B313CC6}">
      <dgm:prSet/>
      <dgm:spPr/>
      <dgm:t>
        <a:bodyPr/>
        <a:lstStyle/>
        <a:p>
          <a:endParaRPr lang="ru-RU"/>
        </a:p>
      </dgm:t>
    </dgm:pt>
    <dgm:pt modelId="{935C1B34-C86E-4F51-A808-BF813D1CA120}">
      <dgm:prSet/>
      <dgm:spPr/>
      <dgm:t>
        <a:bodyPr/>
        <a:lstStyle/>
        <a:p>
          <a:pPr rtl="0"/>
          <a:r>
            <a:rPr lang="ru-RU" b="0" i="0" smtClean="0">
              <a:solidFill>
                <a:schemeClr val="accent1">
                  <a:lumMod val="50000"/>
                </a:schemeClr>
              </a:solidFill>
            </a:rPr>
            <a:t>уникальность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8B74F3D4-9008-44EF-9D29-248EBA9BB02F}" type="parTrans" cxnId="{0F6CB24C-C66A-4E37-A4F7-3BC08D7803DF}">
      <dgm:prSet/>
      <dgm:spPr/>
      <dgm:t>
        <a:bodyPr/>
        <a:lstStyle/>
        <a:p>
          <a:endParaRPr lang="ru-RU"/>
        </a:p>
      </dgm:t>
    </dgm:pt>
    <dgm:pt modelId="{CB83B775-4091-4747-B4FD-9CFFC5D44AEC}" type="sibTrans" cxnId="{0F6CB24C-C66A-4E37-A4F7-3BC08D7803DF}">
      <dgm:prSet/>
      <dgm:spPr/>
      <dgm:t>
        <a:bodyPr/>
        <a:lstStyle/>
        <a:p>
          <a:endParaRPr lang="ru-RU"/>
        </a:p>
      </dgm:t>
    </dgm:pt>
    <dgm:pt modelId="{6AF9703A-D88B-4186-803A-45BD42AC2820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accent1">
                  <a:lumMod val="50000"/>
                </a:schemeClr>
              </a:solidFill>
            </a:rPr>
            <a:t>индивидуальность</a:t>
          </a:r>
        </a:p>
        <a:p>
          <a:pPr rtl="0"/>
          <a:r>
            <a:rPr lang="ru-RU" b="0" i="0" dirty="0" smtClean="0">
              <a:solidFill>
                <a:schemeClr val="accent1">
                  <a:lumMod val="50000"/>
                </a:schemeClr>
              </a:solidFill>
            </a:rPr>
            <a:t>неповторимость 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CB26236-D805-483F-A486-8B602EBC174F}" type="parTrans" cxnId="{3E3AC472-220A-4726-B8FA-CFF37660DCF7}">
      <dgm:prSet/>
      <dgm:spPr/>
      <dgm:t>
        <a:bodyPr/>
        <a:lstStyle/>
        <a:p>
          <a:endParaRPr lang="ru-RU"/>
        </a:p>
      </dgm:t>
    </dgm:pt>
    <dgm:pt modelId="{B887DEE0-06D7-48EF-ACB8-DE92B601C13E}" type="sibTrans" cxnId="{3E3AC472-220A-4726-B8FA-CFF37660DCF7}">
      <dgm:prSet/>
      <dgm:spPr/>
      <dgm:t>
        <a:bodyPr/>
        <a:lstStyle/>
        <a:p>
          <a:endParaRPr lang="ru-RU"/>
        </a:p>
      </dgm:t>
    </dgm:pt>
    <dgm:pt modelId="{39D840CE-DF09-4F35-BE92-91E2511354FA}" type="pres">
      <dgm:prSet presAssocID="{59C920A9-3503-43E9-97D2-E54C6CF95FF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9797918-CA71-461D-AFF0-790BCC75B57A}" type="pres">
      <dgm:prSet presAssocID="{59C920A9-3503-43E9-97D2-E54C6CF95FF7}" presName="pyramid" presStyleLbl="node1" presStyleIdx="0" presStyleCnt="1"/>
      <dgm:spPr>
        <a:prstGeom prst="verticalScroll">
          <a:avLst/>
        </a:prstGeom>
      </dgm:spPr>
    </dgm:pt>
    <dgm:pt modelId="{4C389BA4-E01A-401C-AB0C-C34141FFFDB5}" type="pres">
      <dgm:prSet presAssocID="{59C920A9-3503-43E9-97D2-E54C6CF95FF7}" presName="theList" presStyleCnt="0"/>
      <dgm:spPr/>
    </dgm:pt>
    <dgm:pt modelId="{C1313042-B2E4-42F4-8ECA-F2B5C9E9B0E5}" type="pres">
      <dgm:prSet presAssocID="{EBF65793-4382-4337-A56D-9401E56E2F1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16DBD-EC24-4CBD-94FE-1C00BD8546BA}" type="pres">
      <dgm:prSet presAssocID="{EBF65793-4382-4337-A56D-9401E56E2F1E}" presName="aSpace" presStyleCnt="0"/>
      <dgm:spPr/>
    </dgm:pt>
    <dgm:pt modelId="{B7F5D573-CB42-4917-8D20-00B9F65A6C23}" type="pres">
      <dgm:prSet presAssocID="{935C1B34-C86E-4F51-A808-BF813D1CA12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EA647-ADF3-4400-8D35-08BE8DFB2543}" type="pres">
      <dgm:prSet presAssocID="{935C1B34-C86E-4F51-A808-BF813D1CA120}" presName="aSpace" presStyleCnt="0"/>
      <dgm:spPr/>
    </dgm:pt>
    <dgm:pt modelId="{5CA94CC9-CAE1-49D8-BAB9-64D3A040336D}" type="pres">
      <dgm:prSet presAssocID="{6AF9703A-D88B-4186-803A-45BD42AC282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E605C-DA52-439F-9121-99B3B9A2E0E9}" type="pres">
      <dgm:prSet presAssocID="{6AF9703A-D88B-4186-803A-45BD42AC2820}" presName="aSpace" presStyleCnt="0"/>
      <dgm:spPr/>
    </dgm:pt>
  </dgm:ptLst>
  <dgm:cxnLst>
    <dgm:cxn modelId="{EBFFF496-2F58-4350-90C9-0C43E75A31E7}" type="presOf" srcId="{935C1B34-C86E-4F51-A808-BF813D1CA120}" destId="{B7F5D573-CB42-4917-8D20-00B9F65A6C23}" srcOrd="0" destOrd="0" presId="urn:microsoft.com/office/officeart/2005/8/layout/pyramid2"/>
    <dgm:cxn modelId="{3E3AC472-220A-4726-B8FA-CFF37660DCF7}" srcId="{59C920A9-3503-43E9-97D2-E54C6CF95FF7}" destId="{6AF9703A-D88B-4186-803A-45BD42AC2820}" srcOrd="2" destOrd="0" parTransId="{BCB26236-D805-483F-A486-8B602EBC174F}" sibTransId="{B887DEE0-06D7-48EF-ACB8-DE92B601C13E}"/>
    <dgm:cxn modelId="{F2F865B3-9A78-4AC2-B85D-9404CCA32485}" type="presOf" srcId="{6AF9703A-D88B-4186-803A-45BD42AC2820}" destId="{5CA94CC9-CAE1-49D8-BAB9-64D3A040336D}" srcOrd="0" destOrd="0" presId="urn:microsoft.com/office/officeart/2005/8/layout/pyramid2"/>
    <dgm:cxn modelId="{F8F7B7B2-A471-444D-8B17-3AEAA2C5928A}" type="presOf" srcId="{EBF65793-4382-4337-A56D-9401E56E2F1E}" destId="{C1313042-B2E4-42F4-8ECA-F2B5C9E9B0E5}" srcOrd="0" destOrd="0" presId="urn:microsoft.com/office/officeart/2005/8/layout/pyramid2"/>
    <dgm:cxn modelId="{0F6CB24C-C66A-4E37-A4F7-3BC08D7803DF}" srcId="{59C920A9-3503-43E9-97D2-E54C6CF95FF7}" destId="{935C1B34-C86E-4F51-A808-BF813D1CA120}" srcOrd="1" destOrd="0" parTransId="{8B74F3D4-9008-44EF-9D29-248EBA9BB02F}" sibTransId="{CB83B775-4091-4747-B4FD-9CFFC5D44AEC}"/>
    <dgm:cxn modelId="{99139573-7449-4C35-9338-112BECC160CD}" type="presOf" srcId="{59C920A9-3503-43E9-97D2-E54C6CF95FF7}" destId="{39D840CE-DF09-4F35-BE92-91E2511354FA}" srcOrd="0" destOrd="0" presId="urn:microsoft.com/office/officeart/2005/8/layout/pyramid2"/>
    <dgm:cxn modelId="{088DBD96-1DCA-42BA-9FCC-D5B68B313CC6}" srcId="{59C920A9-3503-43E9-97D2-E54C6CF95FF7}" destId="{EBF65793-4382-4337-A56D-9401E56E2F1E}" srcOrd="0" destOrd="0" parTransId="{140BE052-58CC-4810-9399-901BDAF0868F}" sibTransId="{DA889AD4-6F22-4422-BD9E-36A52868535E}"/>
    <dgm:cxn modelId="{F60185FC-135B-410B-A22F-96A402FE3FD6}" type="presParOf" srcId="{39D840CE-DF09-4F35-BE92-91E2511354FA}" destId="{79797918-CA71-461D-AFF0-790BCC75B57A}" srcOrd="0" destOrd="0" presId="urn:microsoft.com/office/officeart/2005/8/layout/pyramid2"/>
    <dgm:cxn modelId="{4AC2E0ED-2EF9-4590-B9A2-79D92D34D41F}" type="presParOf" srcId="{39D840CE-DF09-4F35-BE92-91E2511354FA}" destId="{4C389BA4-E01A-401C-AB0C-C34141FFFDB5}" srcOrd="1" destOrd="0" presId="urn:microsoft.com/office/officeart/2005/8/layout/pyramid2"/>
    <dgm:cxn modelId="{42D25952-588C-46C9-82C5-FBC45BF5BE7D}" type="presParOf" srcId="{4C389BA4-E01A-401C-AB0C-C34141FFFDB5}" destId="{C1313042-B2E4-42F4-8ECA-F2B5C9E9B0E5}" srcOrd="0" destOrd="0" presId="urn:microsoft.com/office/officeart/2005/8/layout/pyramid2"/>
    <dgm:cxn modelId="{9D69501B-7EE2-4733-8950-8267012562E8}" type="presParOf" srcId="{4C389BA4-E01A-401C-AB0C-C34141FFFDB5}" destId="{72616DBD-EC24-4CBD-94FE-1C00BD8546BA}" srcOrd="1" destOrd="0" presId="urn:microsoft.com/office/officeart/2005/8/layout/pyramid2"/>
    <dgm:cxn modelId="{CBAE0A4B-018D-4CAF-809F-5197D56A48F2}" type="presParOf" srcId="{4C389BA4-E01A-401C-AB0C-C34141FFFDB5}" destId="{B7F5D573-CB42-4917-8D20-00B9F65A6C23}" srcOrd="2" destOrd="0" presId="urn:microsoft.com/office/officeart/2005/8/layout/pyramid2"/>
    <dgm:cxn modelId="{73FD1267-BDB3-40A7-BBE5-F0071E046E5F}" type="presParOf" srcId="{4C389BA4-E01A-401C-AB0C-C34141FFFDB5}" destId="{A29EA647-ADF3-4400-8D35-08BE8DFB2543}" srcOrd="3" destOrd="0" presId="urn:microsoft.com/office/officeart/2005/8/layout/pyramid2"/>
    <dgm:cxn modelId="{4E67A228-8A9E-424F-9A58-0ACF0A229303}" type="presParOf" srcId="{4C389BA4-E01A-401C-AB0C-C34141FFFDB5}" destId="{5CA94CC9-CAE1-49D8-BAB9-64D3A040336D}" srcOrd="4" destOrd="0" presId="urn:microsoft.com/office/officeart/2005/8/layout/pyramid2"/>
    <dgm:cxn modelId="{6D4295BB-5B64-498C-BAEA-CAADD0199D6D}" type="presParOf" srcId="{4C389BA4-E01A-401C-AB0C-C34141FFFDB5}" destId="{F00E605C-DA52-439F-9121-99B3B9A2E0E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0B904-49D3-4CD5-AEB2-CD47290A0D3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71D7E503-428D-4B52-B9AA-B5457F116E0C}">
      <dgm:prSet/>
      <dgm:spPr/>
      <dgm:t>
        <a:bodyPr/>
        <a:lstStyle/>
        <a:p>
          <a:pPr rtl="0"/>
          <a:r>
            <a:rPr lang="ru-RU" b="1" i="0" dirty="0" smtClean="0"/>
            <a:t>Образование</a:t>
          </a:r>
          <a:endParaRPr lang="ru-RU" dirty="0"/>
        </a:p>
      </dgm:t>
    </dgm:pt>
    <dgm:pt modelId="{0DD4AC62-7DDD-4696-A167-80BC7ED368A6}" type="parTrans" cxnId="{23844FCC-D4FD-4E1A-949D-7527474DB852}">
      <dgm:prSet/>
      <dgm:spPr/>
      <dgm:t>
        <a:bodyPr/>
        <a:lstStyle/>
        <a:p>
          <a:endParaRPr lang="ru-RU"/>
        </a:p>
      </dgm:t>
    </dgm:pt>
    <dgm:pt modelId="{55A410D5-0FC0-4E44-A1DF-2A246BFCFBBA}" type="sibTrans" cxnId="{23844FCC-D4FD-4E1A-949D-7527474DB852}">
      <dgm:prSet/>
      <dgm:spPr/>
      <dgm:t>
        <a:bodyPr/>
        <a:lstStyle/>
        <a:p>
          <a:endParaRPr lang="ru-RU"/>
        </a:p>
      </dgm:t>
    </dgm:pt>
    <dgm:pt modelId="{815552CB-F74B-4FF6-B878-E693C846F00D}">
      <dgm:prSet/>
      <dgm:spPr/>
      <dgm:t>
        <a:bodyPr/>
        <a:lstStyle/>
        <a:p>
          <a:pPr rtl="0"/>
          <a:r>
            <a:rPr lang="ru-RU" b="1" i="0" dirty="0" smtClean="0"/>
            <a:t>Просвещение</a:t>
          </a:r>
          <a:endParaRPr lang="ru-RU" dirty="0"/>
        </a:p>
      </dgm:t>
    </dgm:pt>
    <dgm:pt modelId="{EC49C0DA-9655-412B-9CE4-4112E39AF6E4}" type="sibTrans" cxnId="{BD1871B9-1731-423C-9182-0DFCD0266153}">
      <dgm:prSet/>
      <dgm:spPr/>
      <dgm:t>
        <a:bodyPr/>
        <a:lstStyle/>
        <a:p>
          <a:endParaRPr lang="ru-RU"/>
        </a:p>
      </dgm:t>
    </dgm:pt>
    <dgm:pt modelId="{8C2DB8E2-5785-429E-8E07-9E59A684E3DC}" type="parTrans" cxnId="{BD1871B9-1731-423C-9182-0DFCD0266153}">
      <dgm:prSet/>
      <dgm:spPr/>
      <dgm:t>
        <a:bodyPr/>
        <a:lstStyle/>
        <a:p>
          <a:endParaRPr lang="ru-RU"/>
        </a:p>
      </dgm:t>
    </dgm:pt>
    <dgm:pt modelId="{22CFDB71-3803-452E-8B92-6EBDF681E598}" type="pres">
      <dgm:prSet presAssocID="{1EB0B904-49D3-4CD5-AEB2-CD47290A0D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1085B5-E4C0-4CC8-B26A-D35114B80494}" type="pres">
      <dgm:prSet presAssocID="{815552CB-F74B-4FF6-B878-E693C846F00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D4008-D0AF-46A6-AD8A-44AD800148FB}" type="pres">
      <dgm:prSet presAssocID="{EC49C0DA-9655-412B-9CE4-4112E39AF6E4}" presName="spacer" presStyleCnt="0"/>
      <dgm:spPr/>
    </dgm:pt>
    <dgm:pt modelId="{B197E565-710E-4920-AB5B-FBB081DC7DCE}" type="pres">
      <dgm:prSet presAssocID="{71D7E503-428D-4B52-B9AA-B5457F116E0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871B9-1731-423C-9182-0DFCD0266153}" srcId="{1EB0B904-49D3-4CD5-AEB2-CD47290A0D30}" destId="{815552CB-F74B-4FF6-B878-E693C846F00D}" srcOrd="0" destOrd="0" parTransId="{8C2DB8E2-5785-429E-8E07-9E59A684E3DC}" sibTransId="{EC49C0DA-9655-412B-9CE4-4112E39AF6E4}"/>
    <dgm:cxn modelId="{A37FFE75-E854-437D-AC57-BE86047934F7}" type="presOf" srcId="{71D7E503-428D-4B52-B9AA-B5457F116E0C}" destId="{B197E565-710E-4920-AB5B-FBB081DC7DCE}" srcOrd="0" destOrd="0" presId="urn:microsoft.com/office/officeart/2005/8/layout/vList2"/>
    <dgm:cxn modelId="{127CEBE8-D902-4549-8AD4-00DDCB97873F}" type="presOf" srcId="{815552CB-F74B-4FF6-B878-E693C846F00D}" destId="{D11085B5-E4C0-4CC8-B26A-D35114B80494}" srcOrd="0" destOrd="0" presId="urn:microsoft.com/office/officeart/2005/8/layout/vList2"/>
    <dgm:cxn modelId="{98D7CCBE-DED6-47B8-9A29-809323064A86}" type="presOf" srcId="{1EB0B904-49D3-4CD5-AEB2-CD47290A0D30}" destId="{22CFDB71-3803-452E-8B92-6EBDF681E598}" srcOrd="0" destOrd="0" presId="urn:microsoft.com/office/officeart/2005/8/layout/vList2"/>
    <dgm:cxn modelId="{23844FCC-D4FD-4E1A-949D-7527474DB852}" srcId="{1EB0B904-49D3-4CD5-AEB2-CD47290A0D30}" destId="{71D7E503-428D-4B52-B9AA-B5457F116E0C}" srcOrd="1" destOrd="0" parTransId="{0DD4AC62-7DDD-4696-A167-80BC7ED368A6}" sibTransId="{55A410D5-0FC0-4E44-A1DF-2A246BFCFBBA}"/>
    <dgm:cxn modelId="{362C6F74-6716-4B93-88AE-46524F5DB311}" type="presParOf" srcId="{22CFDB71-3803-452E-8B92-6EBDF681E598}" destId="{D11085B5-E4C0-4CC8-B26A-D35114B80494}" srcOrd="0" destOrd="0" presId="urn:microsoft.com/office/officeart/2005/8/layout/vList2"/>
    <dgm:cxn modelId="{EC7FADCF-4818-44BA-9135-D68411716658}" type="presParOf" srcId="{22CFDB71-3803-452E-8B92-6EBDF681E598}" destId="{937D4008-D0AF-46A6-AD8A-44AD800148FB}" srcOrd="1" destOrd="0" presId="urn:microsoft.com/office/officeart/2005/8/layout/vList2"/>
    <dgm:cxn modelId="{E901469A-5154-4133-A15A-6A3E78B9382E}" type="presParOf" srcId="{22CFDB71-3803-452E-8B92-6EBDF681E598}" destId="{B197E565-710E-4920-AB5B-FBB081DC7DC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10534E-058C-497D-B644-20586A59AC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F9C732-93A7-4473-91D7-1436BF7101FC}" type="pres">
      <dgm:prSet presAssocID="{0110534E-058C-497D-B644-20586A59AC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B85820-515D-4111-B095-5F7CDD185969}" type="presOf" srcId="{0110534E-058C-497D-B644-20586A59ACF4}" destId="{12F9C732-93A7-4473-91D7-1436BF7101FC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844AC-F80C-4185-A850-FDDFAE93A0AE}">
      <dsp:nvSpPr>
        <dsp:cNvPr id="0" name=""/>
        <dsp:cNvSpPr/>
      </dsp:nvSpPr>
      <dsp:spPr>
        <a:xfrm>
          <a:off x="0" y="0"/>
          <a:ext cx="2924745" cy="3688287"/>
        </a:xfrm>
        <a:prstGeom prst="verticalScroll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04B3D-D227-4BAC-BCF3-46F5CD6A1A24}">
      <dsp:nvSpPr>
        <dsp:cNvPr id="0" name=""/>
        <dsp:cNvSpPr/>
      </dsp:nvSpPr>
      <dsp:spPr>
        <a:xfrm>
          <a:off x="1462372" y="370809"/>
          <a:ext cx="1901084" cy="87308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accent1">
                  <a:lumMod val="50000"/>
                </a:schemeClr>
              </a:solidFill>
            </a:rPr>
            <a:t>Информационно-технический подход</a:t>
          </a:r>
          <a:r>
            <a:rPr lang="ru-RU" sz="1600" b="0" i="0" kern="1200" dirty="0" smtClean="0">
              <a:solidFill>
                <a:schemeClr val="accent1">
                  <a:lumMod val="50000"/>
                </a:schemeClr>
              </a:solidFill>
            </a:rPr>
            <a:t>: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62372" y="370809"/>
        <a:ext cx="1901084" cy="873086"/>
      </dsp:txXfrm>
    </dsp:sp>
    <dsp:sp modelId="{E591EE4E-1060-4BFB-934B-E8CE69C9CC77}">
      <dsp:nvSpPr>
        <dsp:cNvPr id="0" name=""/>
        <dsp:cNvSpPr/>
      </dsp:nvSpPr>
      <dsp:spPr>
        <a:xfrm>
          <a:off x="1462372" y="1353032"/>
          <a:ext cx="1901084" cy="87308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accent1">
                  <a:lumMod val="50000"/>
                </a:schemeClr>
              </a:solidFill>
            </a:rPr>
            <a:t>унификация стандартизация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62372" y="1353032"/>
        <a:ext cx="1901084" cy="873086"/>
      </dsp:txXfrm>
    </dsp:sp>
    <dsp:sp modelId="{99A2DE11-8BA0-4545-A008-3744335F429D}">
      <dsp:nvSpPr>
        <dsp:cNvPr id="0" name=""/>
        <dsp:cNvSpPr/>
      </dsp:nvSpPr>
      <dsp:spPr>
        <a:xfrm>
          <a:off x="1462372" y="2335254"/>
          <a:ext cx="1901084" cy="87308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accent1">
                  <a:lumMod val="50000"/>
                </a:schemeClr>
              </a:solidFill>
            </a:rPr>
            <a:t>«</a:t>
          </a:r>
          <a:r>
            <a:rPr lang="ru-RU" sz="1600" b="0" i="0" kern="1200" dirty="0" err="1" smtClean="0">
              <a:solidFill>
                <a:schemeClr val="accent1">
                  <a:lumMod val="50000"/>
                </a:schemeClr>
              </a:solidFill>
            </a:rPr>
            <a:t>массовизация</a:t>
          </a:r>
          <a:r>
            <a:rPr lang="ru-RU" sz="1600" b="0" i="0" kern="1200" dirty="0" smtClean="0">
              <a:solidFill>
                <a:schemeClr val="accent1">
                  <a:lumMod val="50000"/>
                </a:schemeClr>
              </a:solidFill>
            </a:rPr>
            <a:t> сознания»  </a:t>
          </a:r>
          <a:endParaRPr lang="ru-RU" sz="1600" b="0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62372" y="2335254"/>
        <a:ext cx="1901084" cy="8730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797918-CA71-461D-AFF0-790BCC75B57A}">
      <dsp:nvSpPr>
        <dsp:cNvPr id="0" name=""/>
        <dsp:cNvSpPr/>
      </dsp:nvSpPr>
      <dsp:spPr>
        <a:xfrm>
          <a:off x="0" y="0"/>
          <a:ext cx="3058299" cy="3598800"/>
        </a:xfrm>
        <a:prstGeom prst="verticalScroll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13042-B2E4-42F4-8ECA-F2B5C9E9B0E5}">
      <dsp:nvSpPr>
        <dsp:cNvPr id="0" name=""/>
        <dsp:cNvSpPr/>
      </dsp:nvSpPr>
      <dsp:spPr>
        <a:xfrm>
          <a:off x="1529149" y="361812"/>
          <a:ext cx="1987895" cy="85190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accent1">
                  <a:lumMod val="50000"/>
                </a:schemeClr>
              </a:solidFill>
            </a:rPr>
            <a:t>Гуманитарный подход: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29149" y="361812"/>
        <a:ext cx="1987895" cy="851903"/>
      </dsp:txXfrm>
    </dsp:sp>
    <dsp:sp modelId="{B7F5D573-CB42-4917-8D20-00B9F65A6C23}">
      <dsp:nvSpPr>
        <dsp:cNvPr id="0" name=""/>
        <dsp:cNvSpPr/>
      </dsp:nvSpPr>
      <dsp:spPr>
        <a:xfrm>
          <a:off x="1529149" y="1320204"/>
          <a:ext cx="1987895" cy="85190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>
              <a:solidFill>
                <a:schemeClr val="accent1">
                  <a:lumMod val="50000"/>
                </a:schemeClr>
              </a:solidFill>
            </a:rPr>
            <a:t>уникальность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29149" y="1320204"/>
        <a:ext cx="1987895" cy="851903"/>
      </dsp:txXfrm>
    </dsp:sp>
    <dsp:sp modelId="{5CA94CC9-CAE1-49D8-BAB9-64D3A040336D}">
      <dsp:nvSpPr>
        <dsp:cNvPr id="0" name=""/>
        <dsp:cNvSpPr/>
      </dsp:nvSpPr>
      <dsp:spPr>
        <a:xfrm>
          <a:off x="1529149" y="2278595"/>
          <a:ext cx="1987895" cy="85190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accent1">
                  <a:lumMod val="50000"/>
                </a:schemeClr>
              </a:solidFill>
            </a:rPr>
            <a:t>индивидуальность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accent1">
                  <a:lumMod val="50000"/>
                </a:schemeClr>
              </a:solidFill>
            </a:rPr>
            <a:t>неповторимость  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29149" y="2278595"/>
        <a:ext cx="1987895" cy="8519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085B5-E4C0-4CC8-B26A-D35114B80494}">
      <dsp:nvSpPr>
        <dsp:cNvPr id="0" name=""/>
        <dsp:cNvSpPr/>
      </dsp:nvSpPr>
      <dsp:spPr>
        <a:xfrm>
          <a:off x="0" y="11276"/>
          <a:ext cx="4046301" cy="772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0" kern="1200" dirty="0" smtClean="0"/>
            <a:t>Просвещение</a:t>
          </a:r>
          <a:endParaRPr lang="ru-RU" sz="3300" kern="1200" dirty="0"/>
        </a:p>
      </dsp:txBody>
      <dsp:txXfrm>
        <a:off x="0" y="11276"/>
        <a:ext cx="4046301" cy="772200"/>
      </dsp:txXfrm>
    </dsp:sp>
    <dsp:sp modelId="{B197E565-710E-4920-AB5B-FBB081DC7DCE}">
      <dsp:nvSpPr>
        <dsp:cNvPr id="0" name=""/>
        <dsp:cNvSpPr/>
      </dsp:nvSpPr>
      <dsp:spPr>
        <a:xfrm>
          <a:off x="0" y="878516"/>
          <a:ext cx="4046301" cy="772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0" kern="1200" dirty="0" smtClean="0"/>
            <a:t>Образование</a:t>
          </a:r>
          <a:endParaRPr lang="ru-RU" sz="3300" kern="1200" dirty="0"/>
        </a:p>
      </dsp:txBody>
      <dsp:txXfrm>
        <a:off x="0" y="878516"/>
        <a:ext cx="4046301" cy="772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Круглый стол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«Роль гуманитарного образования в формировании личности участников образовательных отношений»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1668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600"/>
              </a:spcBef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spcBef>
                <a:spcPts val="600"/>
              </a:spcBef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spcBef>
                <a:spcPts val="600"/>
              </a:spcBef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spcBef>
                <a:spcPts val="600"/>
              </a:spcBef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Магадан</a:t>
            </a:r>
          </a:p>
          <a:p>
            <a:pPr lvl="0" algn="ctr"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 мая 2021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1212896" cy="102706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57150">
            <a:solidFill>
              <a:schemeClr val="bg2"/>
            </a:solidFill>
          </a:ln>
        </p:spPr>
      </p:pic>
      <p:pic>
        <p:nvPicPr>
          <p:cNvPr id="1026" name="Picture 2" descr="C:\Users\Администратор\Desktop\шаблоны презентаций\Картинки Логотипы\Рисунок11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8659" y="3013863"/>
            <a:ext cx="2245767" cy="134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404518" y="797357"/>
            <a:ext cx="3374557" cy="14123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Современное гуманитарное знание: вызовы времени.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411834" y="2249575"/>
            <a:ext cx="3367166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Баюкова Надежда Олеговна, кандидат педагогических наук, доцент,  заведующий кафедрой «Развития образовательных систем»   МОГАУ ДПО «ИРОиПКПК»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660550" y="863194"/>
            <a:ext cx="6678778" cy="33497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dirty="0" smtClean="0">
                <a:cs typeface="Aharoni" pitchFamily="2" charset="-79"/>
              </a:rPr>
              <a:t/>
            </a:r>
            <a:br>
              <a:rPr lang="ru-RU" sz="2000" dirty="0" smtClean="0">
                <a:cs typeface="Aharoni" pitchFamily="2" charset="-79"/>
              </a:rPr>
            </a:br>
            <a:r>
              <a:rPr lang="ru-RU" sz="2000" dirty="0" smtClean="0">
                <a:cs typeface="Aharoni" pitchFamily="2" charset="-79"/>
              </a:rPr>
              <a:t/>
            </a:r>
            <a:br>
              <a:rPr lang="ru-RU" sz="2000" dirty="0" smtClean="0">
                <a:cs typeface="Aharoni" pitchFamily="2" charset="-79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ГУМАНИТАРНОЕ ОБРАЗОВАНИЕ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приоритетное развитие общекультурных компонентов в 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содержании образования, направленное на формирование 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личностной зрелости обучаемых.</a:t>
            </a:r>
            <a:r>
              <a:rPr lang="ru-RU" sz="1800" dirty="0" smtClean="0">
                <a:cs typeface="Aharoni" pitchFamily="2" charset="-79"/>
              </a:rPr>
              <a:t/>
            </a:r>
            <a:br>
              <a:rPr lang="ru-RU" sz="1800" dirty="0" smtClean="0">
                <a:cs typeface="Aharoni" pitchFamily="2" charset="-79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Педагогический словарь. — М.: Академия. Г. М. 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Коджаспирова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 А. Ю. 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Коджаспиров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. </a:t>
            </a:r>
            <a:b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2005.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sz="2400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2050" name="Picture 2" descr="C:\Users\Администратор\Desktop\шаблоны презентаций\Картинки Логотипы\Рисунок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7486" y="3193936"/>
            <a:ext cx="1446213" cy="118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667866" y="1476000"/>
            <a:ext cx="6269734" cy="2313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Гуманитарное знание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является важной составляющей 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фундаментального образования.</a:t>
            </a:r>
            <a:endParaRPr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4" name="Google Shape;309;p38"/>
          <p:cNvSpPr/>
          <p:nvPr/>
        </p:nvSpPr>
        <p:spPr>
          <a:xfrm>
            <a:off x="6737299" y="577900"/>
            <a:ext cx="1803979" cy="93634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3" descr="C:\Users\Администратор\Desktop\шаблоны презентаций\chast1\giphy - 2019-05-22T133904.2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5962" y="3218689"/>
            <a:ext cx="3511295" cy="1339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397203" y="724205"/>
          <a:ext cx="3363457" cy="368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41739" y="725909"/>
          <a:ext cx="3517045" cy="35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3074" name="Picture 2" descr="C:\Users\Администратор\Desktop\шаблоны презентаций\Картинки Логотипы\Рисунок1111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904134"/>
            <a:ext cx="1221638" cy="1627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1382062" y="773679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" name="Google Shape;102;p18"/>
          <p:cNvSpPr/>
          <p:nvPr/>
        </p:nvSpPr>
        <p:spPr>
          <a:xfrm rot="1473024">
            <a:off x="311194" y="1667837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675419" y="691530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 rot="2487194">
            <a:off x="847553" y="1341219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aphicFrame>
        <p:nvGraphicFramePr>
          <p:cNvPr id="15" name="Схема 14"/>
          <p:cNvGraphicFramePr/>
          <p:nvPr/>
        </p:nvGraphicFramePr>
        <p:xfrm>
          <a:off x="3292219" y="1262060"/>
          <a:ext cx="4046301" cy="166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Администратор\Desktop\шаблоны презентаций\Картинки Логотипы\Рисунок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1630" y="1145579"/>
            <a:ext cx="665163" cy="701675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шаблоны презентаций\Картинки Логотипы\Рисунок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1476" y="2009737"/>
            <a:ext cx="682625" cy="71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1441094" y="709573"/>
            <a:ext cx="68031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Narkisim" pitchFamily="34" charset="-79"/>
              </a:rPr>
              <a:t>Просвещение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Narkisim" pitchFamily="34" charset="-79"/>
              </a:rPr>
              <a:t> — это «выход человека из состояния несовершеннолетия... Несовершеннолетие — это неспособность пользоваться своим рассудком без руководства и со стороны кого-нибудь другого». </a:t>
            </a:r>
          </a:p>
          <a:p>
            <a:endParaRPr lang="ru-RU" sz="1800" i="1" dirty="0" smtClean="0">
              <a:latin typeface="+mj-lt"/>
            </a:endParaRPr>
          </a:p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Кант И. Ответ на вопрос: что такое Просвещение? // Собр. Соч. в 8 тт. М.: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Чоро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1994. Т.8. С.29-37. 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3350581"/>
          <a:ext cx="1397203" cy="115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ctrTitle" idx="4294967295"/>
          </p:nvPr>
        </p:nvSpPr>
        <p:spPr>
          <a:xfrm>
            <a:off x="1470355" y="958291"/>
            <a:ext cx="6429020" cy="17848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3600" i="1" dirty="0" smtClean="0"/>
              <a:t>Гуманитарное образование — это…</a:t>
            </a:r>
            <a:endParaRPr sz="3600" dirty="0"/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cxnSp>
        <p:nvCxnSpPr>
          <p:cNvPr id="178" name="Google Shape;178;p26"/>
          <p:cNvCxnSpPr/>
          <p:nvPr/>
        </p:nvCxnSpPr>
        <p:spPr>
          <a:xfrm>
            <a:off x="1578375" y="2799963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3" descr="C:\Users\Администратор\Desktop\шаблоны презентаций\chast5\Rfm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5495" y="2933395"/>
            <a:ext cx="4345230" cy="1591283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шаблоны презентаций\Картинки Логотипы\Рисунок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370" y="2784183"/>
            <a:ext cx="658813" cy="70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внимание.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Остались вопросы?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-US" dirty="0" smtClean="0">
                <a:solidFill>
                  <a:srgbClr val="002060"/>
                </a:solidFill>
              </a:rPr>
              <a:t>nob80@inbox.ru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7" name="Google Shape;258;p3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171" y="1726387"/>
            <a:ext cx="2018994" cy="2259555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" name="Google Shape;296;p38"/>
          <p:cNvSpPr/>
          <p:nvPr/>
        </p:nvSpPr>
        <p:spPr>
          <a:xfrm>
            <a:off x="1338682" y="966077"/>
            <a:ext cx="738835" cy="81883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137</Words>
  <Application>Microsoft Office PowerPoint</Application>
  <PresentationFormat>Экран (16:9)</PresentationFormat>
  <Paragraphs>36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Oswald</vt:lpstr>
      <vt:lpstr>Times New Roman</vt:lpstr>
      <vt:lpstr>Tinos</vt:lpstr>
      <vt:lpstr>Aharoni</vt:lpstr>
      <vt:lpstr>Narkisim</vt:lpstr>
      <vt:lpstr>Quintus template</vt:lpstr>
      <vt:lpstr>Круглый стол  «Роль гуманитарного образования в формировании личности участников образовательных отношений» </vt:lpstr>
      <vt:lpstr>Современное гуманитарное знание: вызовы времени.  </vt:lpstr>
      <vt:lpstr>  ГУМАНИТАРНОЕ ОБРАЗОВАНИЕ приоритетное развитие общекультурных компонентов в  содержании образования, направленное на формирование  личностной зрелости обучаемых.  Педагогический словарь. — М.: Академия. Г. М. Коджаспирова, А. Ю. Коджаспиров.  2005.  </vt:lpstr>
      <vt:lpstr>Слайд 4</vt:lpstr>
      <vt:lpstr>Слайд 5</vt:lpstr>
      <vt:lpstr>Слайд 6</vt:lpstr>
      <vt:lpstr>Слайд 7</vt:lpstr>
      <vt:lpstr>Гуманитарное образование — это…</vt:lpstr>
      <vt:lpstr>Благодарю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Администратор</cp:lastModifiedBy>
  <cp:revision>5</cp:revision>
  <dcterms:modified xsi:type="dcterms:W3CDTF">2021-05-27T22:18:40Z</dcterms:modified>
</cp:coreProperties>
</file>