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323" r:id="rId3"/>
    <p:sldId id="324" r:id="rId4"/>
    <p:sldId id="325" r:id="rId5"/>
    <p:sldId id="326" r:id="rId6"/>
    <p:sldId id="327" r:id="rId7"/>
  </p:sldIdLst>
  <p:sldSz cx="9144000" cy="5143500" type="screen16x9"/>
  <p:notesSz cx="6797675" cy="9929813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  <p:bold r:id="rId14"/>
      <p:italic r:id="rId15"/>
      <p:boldItalic r:id="rId16"/>
    </p:embeddedFont>
    <p:embeddedFont>
      <p:font typeface="Roboto Condensed Light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2-15" initials="2" lastIdx="1" clrIdx="0">
    <p:extLst>
      <p:ext uri="{19B8F6BF-5375-455C-9EA6-DF929625EA0E}">
        <p15:presenceInfo xmlns:p15="http://schemas.microsoft.com/office/powerpoint/2012/main" userId="202-1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F65"/>
    <a:srgbClr val="3F425A"/>
    <a:srgbClr val="41445C"/>
    <a:srgbClr val="FF9800"/>
    <a:srgbClr val="3F5378"/>
    <a:srgbClr val="7DC3E5"/>
    <a:srgbClr val="40435C"/>
    <a:srgbClr val="C7D3E6"/>
    <a:srgbClr val="F8F8F8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6795078767907"/>
          <c:y val="6.0013840436634276E-2"/>
          <c:w val="0.56045450568678912"/>
          <c:h val="0.840681758530183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F53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40-404B-BA02-DB947505500F}"/>
              </c:ext>
            </c:extLst>
          </c:dPt>
          <c:dPt>
            <c:idx val="1"/>
            <c:bubble3D val="0"/>
            <c:spPr>
              <a:solidFill>
                <a:srgbClr val="FF9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40-404B-BA02-DB94750550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40-404B-BA02-DB94750550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40-404B-BA02-DB947505500F}"/>
              </c:ext>
            </c:extLst>
          </c:dPt>
          <c:dLbls>
            <c:dLbl>
              <c:idx val="0"/>
              <c:layout>
                <c:manualLayout>
                  <c:x val="0.15282906824146983"/>
                  <c:y val="-4.70954724409448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defRPr>
                    </a:pPr>
                    <a:r>
                      <a:rPr lang="en-US" sz="1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98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40-404B-BA02-DB947505500F}"/>
                </c:ext>
              </c:extLst>
            </c:dLbl>
            <c:dLbl>
              <c:idx val="1"/>
              <c:layout>
                <c:manualLayout>
                  <c:x val="-0.1288190069991251"/>
                  <c:y val="8.83503937007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40-404B-BA02-DB9475055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40-404B-BA02-DB9475055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Аналитическое направление</a:t>
          </a: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0C2642CD-346A-4C2E-AD1E-B7EA1E7A914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6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аналитических исследований</a:t>
          </a:r>
        </a:p>
      </dgm:t>
    </dgm:pt>
    <dgm:pt modelId="{AE4644B3-40C6-4D51-93FB-9FF77C8FD657}" type="parTrans" cxnId="{817E0D82-CA52-4D13-B837-3C4DBE4AE4A9}">
      <dgm:prSet/>
      <dgm:spPr/>
      <dgm:t>
        <a:bodyPr/>
        <a:lstStyle/>
        <a:p>
          <a:endParaRPr lang="ru-RU"/>
        </a:p>
      </dgm:t>
    </dgm:pt>
    <dgm:pt modelId="{30BDDD03-448D-430C-A125-101806A53D67}" type="sibTrans" cxnId="{817E0D82-CA52-4D13-B837-3C4DBE4AE4A9}">
      <dgm:prSet/>
      <dgm:spPr/>
      <dgm:t>
        <a:bodyPr/>
        <a:lstStyle/>
        <a:p>
          <a:endParaRPr lang="ru-RU"/>
        </a:p>
      </dgm:t>
    </dgm:pt>
    <dgm:pt modelId="{260A3E00-73FE-45B0-81FA-E2FB327F090F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141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участник</a:t>
          </a:r>
        </a:p>
      </dgm:t>
    </dgm:pt>
    <dgm:pt modelId="{EFDF4AD4-358E-44F7-B4C4-5770EA2E0946}" type="parTrans" cxnId="{81F20D4B-7057-4C5D-97D8-708127C2ED39}">
      <dgm:prSet/>
      <dgm:spPr/>
      <dgm:t>
        <a:bodyPr/>
        <a:lstStyle/>
        <a:p>
          <a:endParaRPr lang="ru-RU"/>
        </a:p>
      </dgm:t>
    </dgm:pt>
    <dgm:pt modelId="{0E2A8607-827F-498C-AC9E-6796BA5988C3}" type="sibTrans" cxnId="{81F20D4B-7057-4C5D-97D8-708127C2ED39}">
      <dgm:prSet/>
      <dgm:spPr/>
      <dgm:t>
        <a:bodyPr/>
        <a:lstStyle/>
        <a:p>
          <a:endParaRPr lang="ru-RU"/>
        </a:p>
      </dgm:t>
    </dgm:pt>
    <dgm:pt modelId="{A18AF2B1-7CE1-42E0-BD0A-8EC0742A06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Информационное направление</a:t>
          </a:r>
        </a:p>
      </dgm:t>
    </dgm:pt>
    <dgm:pt modelId="{D205A04B-5C7C-4B0B-8FC6-496AA59ABA5F}" type="parTrans" cxnId="{710A6D4A-DC01-4D02-B593-18D16396B5A9}">
      <dgm:prSet/>
      <dgm:spPr/>
      <dgm:t>
        <a:bodyPr/>
        <a:lstStyle/>
        <a:p>
          <a:endParaRPr lang="ru-RU"/>
        </a:p>
      </dgm:t>
    </dgm:pt>
    <dgm:pt modelId="{AF10FF66-308B-4FA1-9957-528DEF10D4E8}" type="sibTrans" cxnId="{710A6D4A-DC01-4D02-B593-18D16396B5A9}">
      <dgm:prSet/>
      <dgm:spPr/>
      <dgm:t>
        <a:bodyPr/>
        <a:lstStyle/>
        <a:p>
          <a:endParaRPr lang="ru-RU"/>
        </a:p>
      </dgm:t>
    </dgm:pt>
    <dgm:pt modelId="{F185ACB5-89E7-4A6F-B6FC-1C69FE3CDF4F}">
      <dgm:prSet phldrT="[Текст]" custT="1"/>
      <dgm:spPr>
        <a:noFill/>
      </dgm:spPr>
      <dgm:t>
        <a:bodyPr/>
        <a:lstStyle/>
        <a:p>
          <a:pPr marL="115200" indent="-115200"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2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базы данных ДПП, реализуемых в субъекте</a:t>
          </a:r>
        </a:p>
      </dgm:t>
    </dgm:pt>
    <dgm:pt modelId="{318D5EEB-E285-4575-93D5-DDE2CA4F7146}" type="parTrans" cxnId="{866603FE-1B07-46C0-AB2F-53BC96B4874B}">
      <dgm:prSet/>
      <dgm:spPr/>
      <dgm:t>
        <a:bodyPr/>
        <a:lstStyle/>
        <a:p>
          <a:endParaRPr lang="ru-RU"/>
        </a:p>
      </dgm:t>
    </dgm:pt>
    <dgm:pt modelId="{3877E031-8D65-4B28-8851-EDA07DC4C4B3}" type="sibTrans" cxnId="{866603FE-1B07-46C0-AB2F-53BC96B4874B}">
      <dgm:prSet/>
      <dgm:spPr/>
      <dgm:t>
        <a:bodyPr/>
        <a:lstStyle/>
        <a:p>
          <a:endParaRPr lang="ru-RU"/>
        </a:p>
      </dgm:t>
    </dgm:pt>
    <dgm:pt modelId="{57160250-6A1E-4EEB-BBB5-43E7F4A4EEB9}">
      <dgm:prSet phldrT="[Текст]" custT="1"/>
      <dgm:spPr>
        <a:noFill/>
      </dgm:spPr>
      <dgm:t>
        <a:bodyPr/>
        <a:lstStyle/>
        <a:p>
          <a:pPr marL="115200" indent="-115200" algn="just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14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баз данных с перечнем методической  и научно-методической литературы, видеоконтента и ЭОР</a:t>
          </a:r>
        </a:p>
      </dgm:t>
    </dgm:pt>
    <dgm:pt modelId="{7C351258-EB15-4EF9-AAF4-3192F0DBC550}" type="parTrans" cxnId="{2CA97909-C7C2-434E-BE2C-13EEAE3783BD}">
      <dgm:prSet/>
      <dgm:spPr/>
      <dgm:t>
        <a:bodyPr/>
        <a:lstStyle/>
        <a:p>
          <a:endParaRPr lang="ru-RU"/>
        </a:p>
      </dgm:t>
    </dgm:pt>
    <dgm:pt modelId="{48D10A56-2213-4083-8524-9B85F87FC129}" type="sibTrans" cxnId="{2CA97909-C7C2-434E-BE2C-13EEAE3783BD}">
      <dgm:prSet/>
      <dgm:spPr/>
      <dgm:t>
        <a:bodyPr/>
        <a:lstStyle/>
        <a:p>
          <a:endParaRPr lang="ru-RU"/>
        </a:p>
      </dgm:t>
    </dgm:pt>
    <dgm:pt modelId="{C2BC1F90-F898-48B6-8B1F-E26CE137A57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Организационно-методическое направление</a:t>
          </a:r>
        </a:p>
      </dgm:t>
    </dgm:pt>
    <dgm:pt modelId="{193C02A2-DC90-4772-8E75-AE131A162940}" type="parTrans" cxnId="{262E4C1F-4335-494D-A187-07511E4E6A17}">
      <dgm:prSet/>
      <dgm:spPr/>
      <dgm:t>
        <a:bodyPr/>
        <a:lstStyle/>
        <a:p>
          <a:endParaRPr lang="ru-RU"/>
        </a:p>
      </dgm:t>
    </dgm:pt>
    <dgm:pt modelId="{AC31865B-CE4B-4AAE-8EC7-07553BF5009B}" type="sibTrans" cxnId="{262E4C1F-4335-494D-A187-07511E4E6A17}">
      <dgm:prSet/>
      <dgm:spPr/>
      <dgm:t>
        <a:bodyPr/>
        <a:lstStyle/>
        <a:p>
          <a:endParaRPr lang="ru-RU"/>
        </a:p>
      </dgm:t>
    </dgm:pt>
    <dgm:pt modelId="{BFBB40AE-23E7-4700-8474-F3229C287124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6 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ДПП, разработанных ЦНППМ</a:t>
          </a:r>
        </a:p>
      </dgm:t>
    </dgm:pt>
    <dgm:pt modelId="{63F32599-97F1-407B-85AE-B5BE2CEDA378}" type="parTrans" cxnId="{7FAA2400-D877-4299-A58B-D8CBF0752133}">
      <dgm:prSet/>
      <dgm:spPr/>
      <dgm:t>
        <a:bodyPr/>
        <a:lstStyle/>
        <a:p>
          <a:endParaRPr lang="ru-RU"/>
        </a:p>
      </dgm:t>
    </dgm:pt>
    <dgm:pt modelId="{3A3DE4B5-B9DE-4DE4-B212-2414B3A113C6}" type="sibTrans" cxnId="{7FAA2400-D877-4299-A58B-D8CBF0752133}">
      <dgm:prSet/>
      <dgm:spPr/>
      <dgm:t>
        <a:bodyPr/>
        <a:lstStyle/>
        <a:p>
          <a:endParaRPr lang="ru-RU"/>
        </a:p>
      </dgm:t>
    </dgm:pt>
    <dgm:pt modelId="{BF17ABA5-1F39-4F23-A6DD-40277CF8D97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7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ДПП, реализованных ЦНППМ</a:t>
          </a:r>
        </a:p>
      </dgm:t>
    </dgm:pt>
    <dgm:pt modelId="{C0EE8053-9518-43CB-89A5-587651281088}" type="parTrans" cxnId="{F8B83EC5-E632-4C57-A7AD-0FF75212E3C6}">
      <dgm:prSet/>
      <dgm:spPr/>
      <dgm:t>
        <a:bodyPr/>
        <a:lstStyle/>
        <a:p>
          <a:endParaRPr lang="ru-RU"/>
        </a:p>
      </dgm:t>
    </dgm:pt>
    <dgm:pt modelId="{020F8A8E-F2A2-4F13-BBF7-07742FD94A24}" type="sibTrans" cxnId="{F8B83EC5-E632-4C57-A7AD-0FF75212E3C6}">
      <dgm:prSet/>
      <dgm:spPr/>
      <dgm:t>
        <a:bodyPr/>
        <a:lstStyle/>
        <a:p>
          <a:endParaRPr lang="ru-RU"/>
        </a:p>
      </dgm:t>
    </dgm:pt>
    <dgm:pt modelId="{7EEF9989-B806-487D-9DC8-208D1B28E635}" type="pres">
      <dgm:prSet presAssocID="{FC135162-3751-4292-87D5-6184BD331AA5}" presName="Name0" presStyleCnt="0">
        <dgm:presLayoutVars>
          <dgm:dir/>
          <dgm:animLvl val="lvl"/>
          <dgm:resizeHandles val="exact"/>
        </dgm:presLayoutVars>
      </dgm:prSet>
      <dgm:spPr/>
    </dgm:pt>
    <dgm:pt modelId="{F07AED53-B5EE-4F4E-8244-50F9554D6694}" type="pres">
      <dgm:prSet presAssocID="{6F92BBB8-527A-4433-8D0D-DA529D5F8754}" presName="linNode" presStyleCnt="0"/>
      <dgm:spPr/>
    </dgm:pt>
    <dgm:pt modelId="{42D3F68F-E78A-480E-8F00-5A609C022418}" type="pres">
      <dgm:prSet presAssocID="{6F92BBB8-527A-4433-8D0D-DA529D5F875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F465916-60E8-4137-B789-D3772CAD9177}" type="pres">
      <dgm:prSet presAssocID="{6F92BBB8-527A-4433-8D0D-DA529D5F8754}" presName="descendantText" presStyleLbl="alignAccFollowNode1" presStyleIdx="0" presStyleCnt="3">
        <dgm:presLayoutVars>
          <dgm:bulletEnabled val="1"/>
        </dgm:presLayoutVars>
      </dgm:prSet>
      <dgm:spPr/>
    </dgm:pt>
    <dgm:pt modelId="{D9192042-7517-43A4-BDC7-000EFAAF7BFF}" type="pres">
      <dgm:prSet presAssocID="{D8F760DC-569A-4DFD-84EA-3EB9133EAB46}" presName="sp" presStyleCnt="0"/>
      <dgm:spPr/>
    </dgm:pt>
    <dgm:pt modelId="{2892AA75-8626-47C6-AA5A-0BC20EB3BF1E}" type="pres">
      <dgm:prSet presAssocID="{A18AF2B1-7CE1-42E0-BD0A-8EC0742A0654}" presName="linNode" presStyleCnt="0"/>
      <dgm:spPr/>
    </dgm:pt>
    <dgm:pt modelId="{5433CD23-CF44-4CC8-891A-D00AF551442B}" type="pres">
      <dgm:prSet presAssocID="{A18AF2B1-7CE1-42E0-BD0A-8EC0742A0654}" presName="parentText" presStyleLbl="node1" presStyleIdx="1" presStyleCnt="3" custLinFactNeighborY="-5710">
        <dgm:presLayoutVars>
          <dgm:chMax val="1"/>
          <dgm:bulletEnabled val="1"/>
        </dgm:presLayoutVars>
      </dgm:prSet>
      <dgm:spPr/>
    </dgm:pt>
    <dgm:pt modelId="{9310E9CE-5461-4D78-9671-FD56488BB00F}" type="pres">
      <dgm:prSet presAssocID="{A18AF2B1-7CE1-42E0-BD0A-8EC0742A0654}" presName="descendantText" presStyleLbl="alignAccFollowNode1" presStyleIdx="1" presStyleCnt="3" custScaleY="142402" custLinFactNeighborY="-7824">
        <dgm:presLayoutVars>
          <dgm:bulletEnabled val="1"/>
        </dgm:presLayoutVars>
      </dgm:prSet>
      <dgm:spPr/>
    </dgm:pt>
    <dgm:pt modelId="{B0717189-1E65-4B5D-9B43-4EC08AC86874}" type="pres">
      <dgm:prSet presAssocID="{AF10FF66-308B-4FA1-9957-528DEF10D4E8}" presName="sp" presStyleCnt="0"/>
      <dgm:spPr/>
    </dgm:pt>
    <dgm:pt modelId="{218D1A3E-A856-4563-A0B1-E92C39E263AB}" type="pres">
      <dgm:prSet presAssocID="{C2BC1F90-F898-48B6-8B1F-E26CE137A57B}" presName="linNode" presStyleCnt="0"/>
      <dgm:spPr/>
    </dgm:pt>
    <dgm:pt modelId="{62FF9F68-D3AB-408B-A123-7BD0EB2137B5}" type="pres">
      <dgm:prSet presAssocID="{C2BC1F90-F898-48B6-8B1F-E26CE137A57B}" presName="parentText" presStyleLbl="node1" presStyleIdx="2" presStyleCnt="3" custLinFactNeighborY="-12144">
        <dgm:presLayoutVars>
          <dgm:chMax val="1"/>
          <dgm:bulletEnabled val="1"/>
        </dgm:presLayoutVars>
      </dgm:prSet>
      <dgm:spPr/>
    </dgm:pt>
    <dgm:pt modelId="{F27963DB-4199-4B99-8C4F-036EF26AF8A5}" type="pres">
      <dgm:prSet presAssocID="{C2BC1F90-F898-48B6-8B1F-E26CE137A57B}" presName="descendantText" presStyleLbl="alignAccFollowNode1" presStyleIdx="2" presStyleCnt="3" custLinFactNeighborY="-15056">
        <dgm:presLayoutVars>
          <dgm:bulletEnabled val="1"/>
        </dgm:presLayoutVars>
      </dgm:prSet>
      <dgm:spPr/>
    </dgm:pt>
  </dgm:ptLst>
  <dgm:cxnLst>
    <dgm:cxn modelId="{7FAA2400-D877-4299-A58B-D8CBF0752133}" srcId="{C2BC1F90-F898-48B6-8B1F-E26CE137A57B}" destId="{BFBB40AE-23E7-4700-8474-F3229C287124}" srcOrd="0" destOrd="0" parTransId="{63F32599-97F1-407B-85AE-B5BE2CEDA378}" sibTransId="{3A3DE4B5-B9DE-4DE4-B212-2414B3A113C6}"/>
    <dgm:cxn modelId="{2CA97909-C7C2-434E-BE2C-13EEAE3783BD}" srcId="{A18AF2B1-7CE1-42E0-BD0A-8EC0742A0654}" destId="{57160250-6A1E-4EEB-BBB5-43E7F4A4EEB9}" srcOrd="1" destOrd="0" parTransId="{7C351258-EB15-4EF9-AAF4-3192F0DBC550}" sibTransId="{48D10A56-2213-4083-8524-9B85F87FC129}"/>
    <dgm:cxn modelId="{2D5DB819-8D2E-47D9-8986-12E6DFD54DC5}" type="presOf" srcId="{0C2642CD-346A-4C2E-AD1E-B7EA1E7A9148}" destId="{0F465916-60E8-4137-B789-D3772CAD9177}" srcOrd="0" destOrd="0" presId="urn:microsoft.com/office/officeart/2005/8/layout/vList5"/>
    <dgm:cxn modelId="{B54FED1D-318E-41CD-834B-F01146626206}" type="presOf" srcId="{F185ACB5-89E7-4A6F-B6FC-1C69FE3CDF4F}" destId="{9310E9CE-5461-4D78-9671-FD56488BB00F}" srcOrd="0" destOrd="0" presId="urn:microsoft.com/office/officeart/2005/8/layout/vList5"/>
    <dgm:cxn modelId="{262E4C1F-4335-494D-A187-07511E4E6A17}" srcId="{FC135162-3751-4292-87D5-6184BD331AA5}" destId="{C2BC1F90-F898-48B6-8B1F-E26CE137A57B}" srcOrd="2" destOrd="0" parTransId="{193C02A2-DC90-4772-8E75-AE131A162940}" sibTransId="{AC31865B-CE4B-4AAE-8EC7-07553BF5009B}"/>
    <dgm:cxn modelId="{E5561121-1215-4A85-9475-F3FF8A0B5DBD}" type="presOf" srcId="{57160250-6A1E-4EEB-BBB5-43E7F4A4EEB9}" destId="{9310E9CE-5461-4D78-9671-FD56488BB00F}" srcOrd="0" destOrd="1" presId="urn:microsoft.com/office/officeart/2005/8/layout/vList5"/>
    <dgm:cxn modelId="{CF99B636-0DD7-410B-BFC7-29AD6AF11E50}" type="presOf" srcId="{260A3E00-73FE-45B0-81FA-E2FB327F090F}" destId="{0F465916-60E8-4137-B789-D3772CAD9177}" srcOrd="0" destOrd="1" presId="urn:microsoft.com/office/officeart/2005/8/layout/vList5"/>
    <dgm:cxn modelId="{B97C9C67-2572-4C74-9803-51FEF3EB25F4}" type="presOf" srcId="{C2BC1F90-F898-48B6-8B1F-E26CE137A57B}" destId="{62FF9F68-D3AB-408B-A123-7BD0EB2137B5}" srcOrd="0" destOrd="0" presId="urn:microsoft.com/office/officeart/2005/8/layout/vList5"/>
    <dgm:cxn modelId="{710A6D4A-DC01-4D02-B593-18D16396B5A9}" srcId="{FC135162-3751-4292-87D5-6184BD331AA5}" destId="{A18AF2B1-7CE1-42E0-BD0A-8EC0742A0654}" srcOrd="1" destOrd="0" parTransId="{D205A04B-5C7C-4B0B-8FC6-496AA59ABA5F}" sibTransId="{AF10FF66-308B-4FA1-9957-528DEF10D4E8}"/>
    <dgm:cxn modelId="{81F20D4B-7057-4C5D-97D8-708127C2ED39}" srcId="{6F92BBB8-527A-4433-8D0D-DA529D5F8754}" destId="{260A3E00-73FE-45B0-81FA-E2FB327F090F}" srcOrd="1" destOrd="0" parTransId="{EFDF4AD4-358E-44F7-B4C4-5770EA2E0946}" sibTransId="{0E2A8607-827F-498C-AC9E-6796BA5988C3}"/>
    <dgm:cxn modelId="{EE280A70-151D-4AAC-86C7-E991EC565776}" type="presOf" srcId="{FC135162-3751-4292-87D5-6184BD331AA5}" destId="{7EEF9989-B806-487D-9DC8-208D1B28E635}" srcOrd="0" destOrd="0" presId="urn:microsoft.com/office/officeart/2005/8/layout/vList5"/>
    <dgm:cxn modelId="{A175AC55-BA48-49CF-A210-083DE865F98F}" type="presOf" srcId="{BFBB40AE-23E7-4700-8474-F3229C287124}" destId="{F27963DB-4199-4B99-8C4F-036EF26AF8A5}" srcOrd="0" destOrd="0" presId="urn:microsoft.com/office/officeart/2005/8/layout/vList5"/>
    <dgm:cxn modelId="{817E0D82-CA52-4D13-B837-3C4DBE4AE4A9}" srcId="{6F92BBB8-527A-4433-8D0D-DA529D5F8754}" destId="{0C2642CD-346A-4C2E-AD1E-B7EA1E7A9148}" srcOrd="0" destOrd="0" parTransId="{AE4644B3-40C6-4D51-93FB-9FF77C8FD657}" sibTransId="{30BDDD03-448D-430C-A125-101806A53D67}"/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F8B83EC5-E632-4C57-A7AD-0FF75212E3C6}" srcId="{C2BC1F90-F898-48B6-8B1F-E26CE137A57B}" destId="{BF17ABA5-1F39-4F23-A6DD-40277CF8D978}" srcOrd="1" destOrd="0" parTransId="{C0EE8053-9518-43CB-89A5-587651281088}" sibTransId="{020F8A8E-F2A2-4F13-BBF7-07742FD94A24}"/>
    <dgm:cxn modelId="{4599AEE0-A283-4793-B58B-D2A3BAA58FBE}" type="presOf" srcId="{6F92BBB8-527A-4433-8D0D-DA529D5F8754}" destId="{42D3F68F-E78A-480E-8F00-5A609C022418}" srcOrd="0" destOrd="0" presId="urn:microsoft.com/office/officeart/2005/8/layout/vList5"/>
    <dgm:cxn modelId="{880F2BE8-5A55-4E29-97B0-0482A6F89172}" type="presOf" srcId="{BF17ABA5-1F39-4F23-A6DD-40277CF8D978}" destId="{F27963DB-4199-4B99-8C4F-036EF26AF8A5}" srcOrd="0" destOrd="1" presId="urn:microsoft.com/office/officeart/2005/8/layout/vList5"/>
    <dgm:cxn modelId="{374A7BEB-1402-42AB-8F3E-9C2A37B19BA5}" type="presOf" srcId="{A18AF2B1-7CE1-42E0-BD0A-8EC0742A0654}" destId="{5433CD23-CF44-4CC8-891A-D00AF551442B}" srcOrd="0" destOrd="0" presId="urn:microsoft.com/office/officeart/2005/8/layout/vList5"/>
    <dgm:cxn modelId="{866603FE-1B07-46C0-AB2F-53BC96B4874B}" srcId="{A18AF2B1-7CE1-42E0-BD0A-8EC0742A0654}" destId="{F185ACB5-89E7-4A6F-B6FC-1C69FE3CDF4F}" srcOrd="0" destOrd="0" parTransId="{318D5EEB-E285-4575-93D5-DDE2CA4F7146}" sibTransId="{3877E031-8D65-4B28-8851-EDA07DC4C4B3}"/>
    <dgm:cxn modelId="{21988BAA-F0ED-4B64-A6B8-00F656FB5F3D}" type="presParOf" srcId="{7EEF9989-B806-487D-9DC8-208D1B28E635}" destId="{F07AED53-B5EE-4F4E-8244-50F9554D6694}" srcOrd="0" destOrd="0" presId="urn:microsoft.com/office/officeart/2005/8/layout/vList5"/>
    <dgm:cxn modelId="{D328034E-B873-473F-83EF-BBF6FB607573}" type="presParOf" srcId="{F07AED53-B5EE-4F4E-8244-50F9554D6694}" destId="{42D3F68F-E78A-480E-8F00-5A609C022418}" srcOrd="0" destOrd="0" presId="urn:microsoft.com/office/officeart/2005/8/layout/vList5"/>
    <dgm:cxn modelId="{883DAB43-9C95-494B-A85F-2B64A1C522E8}" type="presParOf" srcId="{F07AED53-B5EE-4F4E-8244-50F9554D6694}" destId="{0F465916-60E8-4137-B789-D3772CAD9177}" srcOrd="1" destOrd="0" presId="urn:microsoft.com/office/officeart/2005/8/layout/vList5"/>
    <dgm:cxn modelId="{CA5BB857-499B-4806-8551-1F1745A685BF}" type="presParOf" srcId="{7EEF9989-B806-487D-9DC8-208D1B28E635}" destId="{D9192042-7517-43A4-BDC7-000EFAAF7BFF}" srcOrd="1" destOrd="0" presId="urn:microsoft.com/office/officeart/2005/8/layout/vList5"/>
    <dgm:cxn modelId="{993B1194-3F20-42B8-80C3-71853046B6FF}" type="presParOf" srcId="{7EEF9989-B806-487D-9DC8-208D1B28E635}" destId="{2892AA75-8626-47C6-AA5A-0BC20EB3BF1E}" srcOrd="2" destOrd="0" presId="urn:microsoft.com/office/officeart/2005/8/layout/vList5"/>
    <dgm:cxn modelId="{649C3360-FC86-4966-B7BD-CD4568DF0679}" type="presParOf" srcId="{2892AA75-8626-47C6-AA5A-0BC20EB3BF1E}" destId="{5433CD23-CF44-4CC8-891A-D00AF551442B}" srcOrd="0" destOrd="0" presId="urn:microsoft.com/office/officeart/2005/8/layout/vList5"/>
    <dgm:cxn modelId="{6447226E-A226-47D4-B389-27ACF84382F7}" type="presParOf" srcId="{2892AA75-8626-47C6-AA5A-0BC20EB3BF1E}" destId="{9310E9CE-5461-4D78-9671-FD56488BB00F}" srcOrd="1" destOrd="0" presId="urn:microsoft.com/office/officeart/2005/8/layout/vList5"/>
    <dgm:cxn modelId="{07EE3180-A546-4B72-B58B-3B9612583DCE}" type="presParOf" srcId="{7EEF9989-B806-487D-9DC8-208D1B28E635}" destId="{B0717189-1E65-4B5D-9B43-4EC08AC86874}" srcOrd="3" destOrd="0" presId="urn:microsoft.com/office/officeart/2005/8/layout/vList5"/>
    <dgm:cxn modelId="{D4F8E097-4C5A-494A-8E05-A7976F038401}" type="presParOf" srcId="{7EEF9989-B806-487D-9DC8-208D1B28E635}" destId="{218D1A3E-A856-4563-A0B1-E92C39E263AB}" srcOrd="4" destOrd="0" presId="urn:microsoft.com/office/officeart/2005/8/layout/vList5"/>
    <dgm:cxn modelId="{0886B29E-57BC-475B-8A7D-4BA96B94CA68}" type="presParOf" srcId="{218D1A3E-A856-4563-A0B1-E92C39E263AB}" destId="{62FF9F68-D3AB-408B-A123-7BD0EB2137B5}" srcOrd="0" destOrd="0" presId="urn:microsoft.com/office/officeart/2005/8/layout/vList5"/>
    <dgm:cxn modelId="{D6A916ED-9A0F-468F-81CF-25A2D9DD5A85}" type="presParOf" srcId="{218D1A3E-A856-4563-A0B1-E92C39E263AB}" destId="{F27963DB-4199-4B99-8C4F-036EF26AF8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Консультационное направление</a:t>
          </a: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0C2642CD-346A-4C2E-AD1E-B7EA1E7A914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разработка и реализация </a:t>
          </a: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индивидуальных образовательных маршрутов 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педагогических работников и управленческих кадров</a:t>
          </a:r>
        </a:p>
      </dgm:t>
    </dgm:pt>
    <dgm:pt modelId="{AE4644B3-40C6-4D51-93FB-9FF77C8FD657}" type="parTrans" cxnId="{817E0D82-CA52-4D13-B837-3C4DBE4AE4A9}">
      <dgm:prSet/>
      <dgm:spPr/>
      <dgm:t>
        <a:bodyPr/>
        <a:lstStyle/>
        <a:p>
          <a:endParaRPr lang="ru-RU"/>
        </a:p>
      </dgm:t>
    </dgm:pt>
    <dgm:pt modelId="{30BDDD03-448D-430C-A125-101806A53D67}" type="sibTrans" cxnId="{817E0D82-CA52-4D13-B837-3C4DBE4AE4A9}">
      <dgm:prSet/>
      <dgm:spPr/>
      <dgm:t>
        <a:bodyPr/>
        <a:lstStyle/>
        <a:p>
          <a:endParaRPr lang="ru-RU"/>
        </a:p>
      </dgm:t>
    </dgm:pt>
    <dgm:pt modelId="{7EEF9989-B806-487D-9DC8-208D1B28E635}" type="pres">
      <dgm:prSet presAssocID="{FC135162-3751-4292-87D5-6184BD331AA5}" presName="Name0" presStyleCnt="0">
        <dgm:presLayoutVars>
          <dgm:dir/>
          <dgm:animLvl val="lvl"/>
          <dgm:resizeHandles val="exact"/>
        </dgm:presLayoutVars>
      </dgm:prSet>
      <dgm:spPr/>
    </dgm:pt>
    <dgm:pt modelId="{F07AED53-B5EE-4F4E-8244-50F9554D6694}" type="pres">
      <dgm:prSet presAssocID="{6F92BBB8-527A-4433-8D0D-DA529D5F8754}" presName="linNode" presStyleCnt="0"/>
      <dgm:spPr/>
    </dgm:pt>
    <dgm:pt modelId="{42D3F68F-E78A-480E-8F00-5A609C022418}" type="pres">
      <dgm:prSet presAssocID="{6F92BBB8-527A-4433-8D0D-DA529D5F875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F465916-60E8-4137-B789-D3772CAD9177}" type="pres">
      <dgm:prSet presAssocID="{6F92BBB8-527A-4433-8D0D-DA529D5F8754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2D5DB819-8D2E-47D9-8986-12E6DFD54DC5}" type="presOf" srcId="{0C2642CD-346A-4C2E-AD1E-B7EA1E7A9148}" destId="{0F465916-60E8-4137-B789-D3772CAD9177}" srcOrd="0" destOrd="0" presId="urn:microsoft.com/office/officeart/2005/8/layout/vList5"/>
    <dgm:cxn modelId="{EE280A70-151D-4AAC-86C7-E991EC565776}" type="presOf" srcId="{FC135162-3751-4292-87D5-6184BD331AA5}" destId="{7EEF9989-B806-487D-9DC8-208D1B28E635}" srcOrd="0" destOrd="0" presId="urn:microsoft.com/office/officeart/2005/8/layout/vList5"/>
    <dgm:cxn modelId="{817E0D82-CA52-4D13-B837-3C4DBE4AE4A9}" srcId="{6F92BBB8-527A-4433-8D0D-DA529D5F8754}" destId="{0C2642CD-346A-4C2E-AD1E-B7EA1E7A9148}" srcOrd="0" destOrd="0" parTransId="{AE4644B3-40C6-4D51-93FB-9FF77C8FD657}" sibTransId="{30BDDD03-448D-430C-A125-101806A53D67}"/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4599AEE0-A283-4793-B58B-D2A3BAA58FBE}" type="presOf" srcId="{6F92BBB8-527A-4433-8D0D-DA529D5F8754}" destId="{42D3F68F-E78A-480E-8F00-5A609C022418}" srcOrd="0" destOrd="0" presId="urn:microsoft.com/office/officeart/2005/8/layout/vList5"/>
    <dgm:cxn modelId="{21988BAA-F0ED-4B64-A6B8-00F656FB5F3D}" type="presParOf" srcId="{7EEF9989-B806-487D-9DC8-208D1B28E635}" destId="{F07AED53-B5EE-4F4E-8244-50F9554D6694}" srcOrd="0" destOrd="0" presId="urn:microsoft.com/office/officeart/2005/8/layout/vList5"/>
    <dgm:cxn modelId="{D328034E-B873-473F-83EF-BBF6FB607573}" type="presParOf" srcId="{F07AED53-B5EE-4F4E-8244-50F9554D6694}" destId="{42D3F68F-E78A-480E-8F00-5A609C022418}" srcOrd="0" destOrd="0" presId="urn:microsoft.com/office/officeart/2005/8/layout/vList5"/>
    <dgm:cxn modelId="{883DAB43-9C95-494B-A85F-2B64A1C522E8}" type="presParOf" srcId="{F07AED53-B5EE-4F4E-8244-50F9554D6694}" destId="{0F465916-60E8-4137-B789-D3772CAD91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Консультационное направление</a:t>
          </a: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0C2642CD-346A-4C2E-AD1E-B7EA1E7A914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сопровождение </a:t>
          </a: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освоения ДПП 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педагогическими работниками и управленческими кадрами</a:t>
          </a:r>
        </a:p>
      </dgm:t>
    </dgm:pt>
    <dgm:pt modelId="{AE4644B3-40C6-4D51-93FB-9FF77C8FD657}" type="parTrans" cxnId="{817E0D82-CA52-4D13-B837-3C4DBE4AE4A9}">
      <dgm:prSet/>
      <dgm:spPr/>
      <dgm:t>
        <a:bodyPr/>
        <a:lstStyle/>
        <a:p>
          <a:endParaRPr lang="ru-RU"/>
        </a:p>
      </dgm:t>
    </dgm:pt>
    <dgm:pt modelId="{30BDDD03-448D-430C-A125-101806A53D67}" type="sibTrans" cxnId="{817E0D82-CA52-4D13-B837-3C4DBE4AE4A9}">
      <dgm:prSet/>
      <dgm:spPr/>
      <dgm:t>
        <a:bodyPr/>
        <a:lstStyle/>
        <a:p>
          <a:endParaRPr lang="ru-RU"/>
        </a:p>
      </dgm:t>
    </dgm:pt>
    <dgm:pt modelId="{EE76ECC0-B672-421C-B739-652CC6972F5A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rPr>
            <a:t>11 педагогов-психологов ОО</a:t>
          </a:r>
          <a:r>
            <a:rPr lang="ru-RU" sz="1400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rPr>
            <a:t> прошли повышение квалификации в рамках проекта «Современная школа» 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C0001ED-FA3D-46E8-AFB3-01AEFF9624FC}" type="parTrans" cxnId="{DBEFCEFE-65BD-40C4-AFAC-648329ADBE20}">
      <dgm:prSet/>
      <dgm:spPr/>
      <dgm:t>
        <a:bodyPr/>
        <a:lstStyle/>
        <a:p>
          <a:endParaRPr lang="ru-RU"/>
        </a:p>
      </dgm:t>
    </dgm:pt>
    <dgm:pt modelId="{D57B30AC-C686-4445-AC6C-C5A61DA07B55}" type="sibTrans" cxnId="{DBEFCEFE-65BD-40C4-AFAC-648329ADBE20}">
      <dgm:prSet/>
      <dgm:spPr/>
      <dgm:t>
        <a:bodyPr/>
        <a:lstStyle/>
        <a:p>
          <a:endParaRPr lang="ru-RU"/>
        </a:p>
      </dgm:t>
    </dgm:pt>
    <dgm:pt modelId="{E0CF982A-52E5-462E-9A6C-2CC46C5A3055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3BEF97F8-1833-421D-BDEB-FE8423D68211}" type="sibTrans" cxnId="{72409C8B-5208-4B53-A6D9-A3D25B77A2E2}">
      <dgm:prSet/>
      <dgm:spPr/>
      <dgm:t>
        <a:bodyPr/>
        <a:lstStyle/>
        <a:p>
          <a:endParaRPr lang="ru-RU"/>
        </a:p>
      </dgm:t>
    </dgm:pt>
    <dgm:pt modelId="{46425606-78BD-4239-8F1E-583BB934A9BB}" type="parTrans" cxnId="{72409C8B-5208-4B53-A6D9-A3D25B77A2E2}">
      <dgm:prSet/>
      <dgm:spPr/>
      <dgm:t>
        <a:bodyPr/>
        <a:lstStyle/>
        <a:p>
          <a:endParaRPr lang="ru-RU"/>
        </a:p>
      </dgm:t>
    </dgm:pt>
    <dgm:pt modelId="{27CF0893-3DF1-45E2-BA88-4393CAFA891B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C2948B6-1BC7-4466-AE3B-0AA5471BEA93}" type="parTrans" cxnId="{EA4BB4F7-FEF0-4492-B608-B015E42E5087}">
      <dgm:prSet/>
      <dgm:spPr/>
      <dgm:t>
        <a:bodyPr/>
        <a:lstStyle/>
        <a:p>
          <a:endParaRPr lang="ru-RU"/>
        </a:p>
      </dgm:t>
    </dgm:pt>
    <dgm:pt modelId="{9C7037B7-98B1-4AED-BBC2-F05768F46D0D}" type="sibTrans" cxnId="{EA4BB4F7-FEF0-4492-B608-B015E42E5087}">
      <dgm:prSet/>
      <dgm:spPr/>
      <dgm:t>
        <a:bodyPr/>
        <a:lstStyle/>
        <a:p>
          <a:endParaRPr lang="ru-RU"/>
        </a:p>
      </dgm:t>
    </dgm:pt>
    <dgm:pt modelId="{D86BE63B-375C-4DBF-874A-5DA7E985AB93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A5842D9-DFBA-4FF7-93EE-61BF9E0C1939}" type="parTrans" cxnId="{F485DB3E-D562-4439-9073-A797C4DD1C7A}">
      <dgm:prSet/>
      <dgm:spPr/>
      <dgm:t>
        <a:bodyPr/>
        <a:lstStyle/>
        <a:p>
          <a:endParaRPr lang="ru-RU"/>
        </a:p>
      </dgm:t>
    </dgm:pt>
    <dgm:pt modelId="{AA6AEBD8-A910-4532-ADFC-688DF581B145}" type="sibTrans" cxnId="{F485DB3E-D562-4439-9073-A797C4DD1C7A}">
      <dgm:prSet/>
      <dgm:spPr/>
      <dgm:t>
        <a:bodyPr/>
        <a:lstStyle/>
        <a:p>
          <a:endParaRPr lang="ru-RU"/>
        </a:p>
      </dgm:t>
    </dgm:pt>
    <dgm:pt modelId="{56CE0A71-E5B8-4B5B-BE4A-0B6B2F4AF195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4E053527-1731-4B00-AD47-3B18F0DD0528}" type="parTrans" cxnId="{157F1D60-296B-422C-8E48-2DE5C12835FB}">
      <dgm:prSet/>
      <dgm:spPr/>
      <dgm:t>
        <a:bodyPr/>
        <a:lstStyle/>
        <a:p>
          <a:endParaRPr lang="ru-RU"/>
        </a:p>
      </dgm:t>
    </dgm:pt>
    <dgm:pt modelId="{693FF4B5-BC7A-4205-BCBC-D5CF9FCC3198}" type="sibTrans" cxnId="{157F1D60-296B-422C-8E48-2DE5C12835FB}">
      <dgm:prSet/>
      <dgm:spPr/>
      <dgm:t>
        <a:bodyPr/>
        <a:lstStyle/>
        <a:p>
          <a:endParaRPr lang="ru-RU"/>
        </a:p>
      </dgm:t>
    </dgm:pt>
    <dgm:pt modelId="{AE63A98A-7324-45D3-A520-5498A860BE5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4CC08126-5A68-4E60-9A48-DCC03133E83A}" type="parTrans" cxnId="{4CFE7E9A-3E67-498F-B824-CCF652228276}">
      <dgm:prSet/>
      <dgm:spPr/>
      <dgm:t>
        <a:bodyPr/>
        <a:lstStyle/>
        <a:p>
          <a:endParaRPr lang="ru-RU"/>
        </a:p>
      </dgm:t>
    </dgm:pt>
    <dgm:pt modelId="{5A97107D-D64D-4171-A025-F4C1DBAC61DF}" type="sibTrans" cxnId="{4CFE7E9A-3E67-498F-B824-CCF652228276}">
      <dgm:prSet/>
      <dgm:spPr/>
      <dgm:t>
        <a:bodyPr/>
        <a:lstStyle/>
        <a:p>
          <a:endParaRPr lang="ru-RU"/>
        </a:p>
      </dgm:t>
    </dgm:pt>
    <dgm:pt modelId="{58B04538-A633-44F9-801E-919EB60F3A56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E63808F-D092-41A2-9AA5-87D7690CC2A9}" type="parTrans" cxnId="{54E912F7-DB84-4571-B9EC-E36461D19C18}">
      <dgm:prSet/>
      <dgm:spPr/>
      <dgm:t>
        <a:bodyPr/>
        <a:lstStyle/>
        <a:p>
          <a:endParaRPr lang="ru-RU"/>
        </a:p>
      </dgm:t>
    </dgm:pt>
    <dgm:pt modelId="{70374B69-5360-4186-841E-4DD7B83408A7}" type="sibTrans" cxnId="{54E912F7-DB84-4571-B9EC-E36461D19C18}">
      <dgm:prSet/>
      <dgm:spPr/>
      <dgm:t>
        <a:bodyPr/>
        <a:lstStyle/>
        <a:p>
          <a:endParaRPr lang="ru-RU"/>
        </a:p>
      </dgm:t>
    </dgm:pt>
    <dgm:pt modelId="{6CECAFFE-2F85-4199-AABF-10BDF4AF158D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F8A4C62-DBE9-4F0C-8965-631A89169B75}" type="parTrans" cxnId="{FA67ACA7-0D6D-4A4B-BAA7-6DACA4481964}">
      <dgm:prSet/>
      <dgm:spPr/>
      <dgm:t>
        <a:bodyPr/>
        <a:lstStyle/>
        <a:p>
          <a:endParaRPr lang="ru-RU"/>
        </a:p>
      </dgm:t>
    </dgm:pt>
    <dgm:pt modelId="{6D759DB8-C054-4809-B79F-953903577010}" type="sibTrans" cxnId="{FA67ACA7-0D6D-4A4B-BAA7-6DACA4481964}">
      <dgm:prSet/>
      <dgm:spPr/>
      <dgm:t>
        <a:bodyPr/>
        <a:lstStyle/>
        <a:p>
          <a:endParaRPr lang="ru-RU"/>
        </a:p>
      </dgm:t>
    </dgm:pt>
    <dgm:pt modelId="{7EEF9989-B806-487D-9DC8-208D1B28E635}" type="pres">
      <dgm:prSet presAssocID="{FC135162-3751-4292-87D5-6184BD331AA5}" presName="Name0" presStyleCnt="0">
        <dgm:presLayoutVars>
          <dgm:dir/>
          <dgm:animLvl val="lvl"/>
          <dgm:resizeHandles val="exact"/>
        </dgm:presLayoutVars>
      </dgm:prSet>
      <dgm:spPr/>
    </dgm:pt>
    <dgm:pt modelId="{F07AED53-B5EE-4F4E-8244-50F9554D6694}" type="pres">
      <dgm:prSet presAssocID="{6F92BBB8-527A-4433-8D0D-DA529D5F8754}" presName="linNode" presStyleCnt="0"/>
      <dgm:spPr/>
    </dgm:pt>
    <dgm:pt modelId="{42D3F68F-E78A-480E-8F00-5A609C022418}" type="pres">
      <dgm:prSet presAssocID="{6F92BBB8-527A-4433-8D0D-DA529D5F8754}" presName="parentText" presStyleLbl="node1" presStyleIdx="0" presStyleCnt="1" custScaleY="100098">
        <dgm:presLayoutVars>
          <dgm:chMax val="1"/>
          <dgm:bulletEnabled val="1"/>
        </dgm:presLayoutVars>
      </dgm:prSet>
      <dgm:spPr/>
    </dgm:pt>
    <dgm:pt modelId="{0F465916-60E8-4137-B789-D3772CAD9177}" type="pres">
      <dgm:prSet presAssocID="{6F92BBB8-527A-4433-8D0D-DA529D5F8754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CA435A12-B4B3-497C-80BE-CE17265AC15C}" type="presOf" srcId="{58B04538-A633-44F9-801E-919EB60F3A56}" destId="{0F465916-60E8-4137-B789-D3772CAD9177}" srcOrd="0" destOrd="6" presId="urn:microsoft.com/office/officeart/2005/8/layout/vList5"/>
    <dgm:cxn modelId="{C76E5917-A51C-46AD-953A-07BA29E17EF0}" type="presOf" srcId="{AE63A98A-7324-45D3-A520-5498A860BE58}" destId="{0F465916-60E8-4137-B789-D3772CAD9177}" srcOrd="0" destOrd="5" presId="urn:microsoft.com/office/officeart/2005/8/layout/vList5"/>
    <dgm:cxn modelId="{FD6BC317-091D-44D0-B8E0-865A32F388FD}" type="presOf" srcId="{27CF0893-3DF1-45E2-BA88-4393CAFA891B}" destId="{0F465916-60E8-4137-B789-D3772CAD9177}" srcOrd="0" destOrd="2" presId="urn:microsoft.com/office/officeart/2005/8/layout/vList5"/>
    <dgm:cxn modelId="{2D5DB819-8D2E-47D9-8986-12E6DFD54DC5}" type="presOf" srcId="{0C2642CD-346A-4C2E-AD1E-B7EA1E7A9148}" destId="{0F465916-60E8-4137-B789-D3772CAD9177}" srcOrd="0" destOrd="0" presId="urn:microsoft.com/office/officeart/2005/8/layout/vList5"/>
    <dgm:cxn modelId="{C0F52136-C5AB-40E9-9A5A-0B6DFFB56DB9}" type="presOf" srcId="{E0CF982A-52E5-462E-9A6C-2CC46C5A3055}" destId="{0F465916-60E8-4137-B789-D3772CAD9177}" srcOrd="0" destOrd="3" presId="urn:microsoft.com/office/officeart/2005/8/layout/vList5"/>
    <dgm:cxn modelId="{F485DB3E-D562-4439-9073-A797C4DD1C7A}" srcId="{6F92BBB8-527A-4433-8D0D-DA529D5F8754}" destId="{D86BE63B-375C-4DBF-874A-5DA7E985AB93}" srcOrd="1" destOrd="0" parTransId="{9A5842D9-DFBA-4FF7-93EE-61BF9E0C1939}" sibTransId="{AA6AEBD8-A910-4532-ADFC-688DF581B145}"/>
    <dgm:cxn modelId="{47EE435C-0D13-4DCF-8FC7-1F0884AF8099}" type="presOf" srcId="{56CE0A71-E5B8-4B5B-BE4A-0B6B2F4AF195}" destId="{0F465916-60E8-4137-B789-D3772CAD9177}" srcOrd="0" destOrd="4" presId="urn:microsoft.com/office/officeart/2005/8/layout/vList5"/>
    <dgm:cxn modelId="{87A3B85F-1DC2-4EF4-84CF-71A1C0F8539E}" type="presOf" srcId="{6CECAFFE-2F85-4199-AABF-10BDF4AF158D}" destId="{0F465916-60E8-4137-B789-D3772CAD9177}" srcOrd="0" destOrd="7" presId="urn:microsoft.com/office/officeart/2005/8/layout/vList5"/>
    <dgm:cxn modelId="{157F1D60-296B-422C-8E48-2DE5C12835FB}" srcId="{6F92BBB8-527A-4433-8D0D-DA529D5F8754}" destId="{56CE0A71-E5B8-4B5B-BE4A-0B6B2F4AF195}" srcOrd="4" destOrd="0" parTransId="{4E053527-1731-4B00-AD47-3B18F0DD0528}" sibTransId="{693FF4B5-BC7A-4205-BCBC-D5CF9FCC3198}"/>
    <dgm:cxn modelId="{EE280A70-151D-4AAC-86C7-E991EC565776}" type="presOf" srcId="{FC135162-3751-4292-87D5-6184BD331AA5}" destId="{7EEF9989-B806-487D-9DC8-208D1B28E635}" srcOrd="0" destOrd="0" presId="urn:microsoft.com/office/officeart/2005/8/layout/vList5"/>
    <dgm:cxn modelId="{CCB41D58-FF15-499B-8B32-BF97549C1866}" type="presOf" srcId="{EE76ECC0-B672-421C-B739-652CC6972F5A}" destId="{0F465916-60E8-4137-B789-D3772CAD9177}" srcOrd="0" destOrd="8" presId="urn:microsoft.com/office/officeart/2005/8/layout/vList5"/>
    <dgm:cxn modelId="{817E0D82-CA52-4D13-B837-3C4DBE4AE4A9}" srcId="{6F92BBB8-527A-4433-8D0D-DA529D5F8754}" destId="{0C2642CD-346A-4C2E-AD1E-B7EA1E7A9148}" srcOrd="0" destOrd="0" parTransId="{AE4644B3-40C6-4D51-93FB-9FF77C8FD657}" sibTransId="{30BDDD03-448D-430C-A125-101806A53D67}"/>
    <dgm:cxn modelId="{72409C8B-5208-4B53-A6D9-A3D25B77A2E2}" srcId="{6F92BBB8-527A-4433-8D0D-DA529D5F8754}" destId="{E0CF982A-52E5-462E-9A6C-2CC46C5A3055}" srcOrd="3" destOrd="0" parTransId="{46425606-78BD-4239-8F1E-583BB934A9BB}" sibTransId="{3BEF97F8-1833-421D-BDEB-FE8423D68211}"/>
    <dgm:cxn modelId="{4CFE7E9A-3E67-498F-B824-CCF652228276}" srcId="{6F92BBB8-527A-4433-8D0D-DA529D5F8754}" destId="{AE63A98A-7324-45D3-A520-5498A860BE58}" srcOrd="5" destOrd="0" parTransId="{4CC08126-5A68-4E60-9A48-DCC03133E83A}" sibTransId="{5A97107D-D64D-4171-A025-F4C1DBAC61DF}"/>
    <dgm:cxn modelId="{FA67ACA7-0D6D-4A4B-BAA7-6DACA4481964}" srcId="{6F92BBB8-527A-4433-8D0D-DA529D5F8754}" destId="{6CECAFFE-2F85-4199-AABF-10BDF4AF158D}" srcOrd="7" destOrd="0" parTransId="{BF8A4C62-DBE9-4F0C-8965-631A89169B75}" sibTransId="{6D759DB8-C054-4809-B79F-953903577010}"/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A578CDD1-1645-4F16-80DE-F10E3FB79D75}" type="presOf" srcId="{D86BE63B-375C-4DBF-874A-5DA7E985AB93}" destId="{0F465916-60E8-4137-B789-D3772CAD9177}" srcOrd="0" destOrd="1" presId="urn:microsoft.com/office/officeart/2005/8/layout/vList5"/>
    <dgm:cxn modelId="{4599AEE0-A283-4793-B58B-D2A3BAA58FBE}" type="presOf" srcId="{6F92BBB8-527A-4433-8D0D-DA529D5F8754}" destId="{42D3F68F-E78A-480E-8F00-5A609C022418}" srcOrd="0" destOrd="0" presId="urn:microsoft.com/office/officeart/2005/8/layout/vList5"/>
    <dgm:cxn modelId="{54E912F7-DB84-4571-B9EC-E36461D19C18}" srcId="{6F92BBB8-527A-4433-8D0D-DA529D5F8754}" destId="{58B04538-A633-44F9-801E-919EB60F3A56}" srcOrd="6" destOrd="0" parTransId="{BE63808F-D092-41A2-9AA5-87D7690CC2A9}" sibTransId="{70374B69-5360-4186-841E-4DD7B83408A7}"/>
    <dgm:cxn modelId="{EA4BB4F7-FEF0-4492-B608-B015E42E5087}" srcId="{6F92BBB8-527A-4433-8D0D-DA529D5F8754}" destId="{27CF0893-3DF1-45E2-BA88-4393CAFA891B}" srcOrd="2" destOrd="0" parTransId="{DC2948B6-1BC7-4466-AE3B-0AA5471BEA93}" sibTransId="{9C7037B7-98B1-4AED-BBC2-F05768F46D0D}"/>
    <dgm:cxn modelId="{DBEFCEFE-65BD-40C4-AFAC-648329ADBE20}" srcId="{6F92BBB8-527A-4433-8D0D-DA529D5F8754}" destId="{EE76ECC0-B672-421C-B739-652CC6972F5A}" srcOrd="8" destOrd="0" parTransId="{EC0001ED-FA3D-46E8-AFB3-01AEFF9624FC}" sibTransId="{D57B30AC-C686-4445-AC6C-C5A61DA07B55}"/>
    <dgm:cxn modelId="{21988BAA-F0ED-4B64-A6B8-00F656FB5F3D}" type="presParOf" srcId="{7EEF9989-B806-487D-9DC8-208D1B28E635}" destId="{F07AED53-B5EE-4F4E-8244-50F9554D6694}" srcOrd="0" destOrd="0" presId="urn:microsoft.com/office/officeart/2005/8/layout/vList5"/>
    <dgm:cxn modelId="{D328034E-B873-473F-83EF-BBF6FB607573}" type="presParOf" srcId="{F07AED53-B5EE-4F4E-8244-50F9554D6694}" destId="{42D3F68F-E78A-480E-8F00-5A609C022418}" srcOrd="0" destOrd="0" presId="urn:microsoft.com/office/officeart/2005/8/layout/vList5"/>
    <dgm:cxn modelId="{883DAB43-9C95-494B-A85F-2B64A1C522E8}" type="presParOf" srcId="{F07AED53-B5EE-4F4E-8244-50F9554D6694}" destId="{0F465916-60E8-4137-B789-D3772CAD91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5027A-FC88-4762-ABCD-DDAE604A6C2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8B371-4EEF-4FD0-B928-B4152405DDB4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ru-RU" sz="1600" b="1" i="0" dirty="0">
              <a:latin typeface="Roboto Condensed" panose="02000000000000000000" pitchFamily="2" charset="0"/>
              <a:ea typeface="Roboto Condensed" panose="02000000000000000000" pitchFamily="2" charset="0"/>
            </a:rPr>
            <a:t>173</a:t>
          </a:r>
          <a:r>
            <a:rPr lang="ru-RU" sz="1600" b="0" i="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</a:p>
        <a:p>
          <a:pPr algn="l" rtl="0">
            <a:spcAft>
              <a:spcPts val="0"/>
            </a:spcAft>
          </a:pPr>
          <a:r>
            <a:rPr lang="ru-RU" sz="1200" b="0" i="0" dirty="0">
              <a:latin typeface="Roboto Condensed" panose="02000000000000000000" pitchFamily="2" charset="0"/>
              <a:ea typeface="Roboto Condensed" panose="02000000000000000000" pitchFamily="2" charset="0"/>
            </a:rPr>
            <a:t>слушателя</a:t>
          </a:r>
        </a:p>
        <a:p>
          <a:pPr algn="l" rtl="0">
            <a:spcAft>
              <a:spcPts val="0"/>
            </a:spcAft>
          </a:pPr>
          <a:r>
            <a:rPr lang="ru-RU" sz="1200" b="1" i="0" dirty="0">
              <a:latin typeface="Roboto Condensed" panose="02000000000000000000" pitchFamily="2" charset="0"/>
              <a:ea typeface="Roboto Condensed" panose="02000000000000000000" pitchFamily="2" charset="0"/>
            </a:rPr>
            <a:t>декабрь</a:t>
          </a:r>
          <a:endParaRPr lang="ru-RU" sz="1200" b="0" i="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66581612-0DBC-4CEF-9013-044B72384513}" type="parTrans" cxnId="{49B22BB5-07BE-4903-98FD-BC86638E162B}">
      <dgm:prSet/>
      <dgm:spPr/>
      <dgm:t>
        <a:bodyPr/>
        <a:lstStyle/>
        <a:p>
          <a:endParaRPr lang="ru-RU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408E2C8A-020B-46EB-A082-44B5228279E0}" type="sibTrans" cxnId="{49B22BB5-07BE-4903-98FD-BC86638E162B}">
      <dgm:prSet/>
      <dgm:spPr/>
      <dgm:t>
        <a:bodyPr/>
        <a:lstStyle/>
        <a:p>
          <a:endParaRPr lang="ru-RU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4EB41C6C-8915-4629-BDCE-6A756CAE6E23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ru-RU" sz="1400" b="1" i="0" dirty="0">
              <a:latin typeface="Roboto Condensed" panose="02000000000000000000" pitchFamily="2" charset="0"/>
              <a:ea typeface="Roboto Condensed" panose="02000000000000000000" pitchFamily="2" charset="0"/>
            </a:rPr>
            <a:t>302 </a:t>
          </a:r>
          <a:r>
            <a:rPr lang="ru-RU" sz="1200" b="0" i="0" dirty="0">
              <a:latin typeface="Roboto Condensed" panose="02000000000000000000" pitchFamily="2" charset="0"/>
              <a:ea typeface="Roboto Condensed" panose="02000000000000000000" pitchFamily="2" charset="0"/>
            </a:rPr>
            <a:t>апрель</a:t>
          </a:r>
          <a:endParaRPr lang="ru-RU" sz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185C986A-2265-4BC3-B6E0-5388191DFCED}" type="parTrans" cxnId="{6BD70F82-961A-4F40-A701-0FD23866F517}">
      <dgm:prSet/>
      <dgm:spPr/>
      <dgm:t>
        <a:bodyPr/>
        <a:lstStyle/>
        <a:p>
          <a:endParaRPr lang="ru-RU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CB246DB-09F1-45C3-BF90-C841589137E5}" type="sibTrans" cxnId="{6BD70F82-961A-4F40-A701-0FD23866F517}">
      <dgm:prSet/>
      <dgm:spPr/>
      <dgm:t>
        <a:bodyPr/>
        <a:lstStyle/>
        <a:p>
          <a:endParaRPr lang="ru-RU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7A881147-C09D-4B5A-AE2C-4A787A648253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ru-RU" sz="1600" b="1" i="0" dirty="0">
              <a:latin typeface="Roboto Condensed" panose="02000000000000000000" pitchFamily="2" charset="0"/>
              <a:ea typeface="Roboto Condensed" panose="02000000000000000000" pitchFamily="2" charset="0"/>
            </a:rPr>
            <a:t>349</a:t>
          </a:r>
          <a:r>
            <a:rPr lang="ru-RU" sz="1400" b="0" i="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ru-RU" sz="1200" b="0" i="0" dirty="0">
              <a:latin typeface="Roboto Condensed" panose="02000000000000000000" pitchFamily="2" charset="0"/>
              <a:ea typeface="Roboto Condensed" panose="02000000000000000000" pitchFamily="2" charset="0"/>
            </a:rPr>
            <a:t>слушателей</a:t>
          </a:r>
        </a:p>
        <a:p>
          <a:pPr algn="ctr" rtl="0">
            <a:spcAft>
              <a:spcPts val="0"/>
            </a:spcAft>
          </a:pPr>
          <a:r>
            <a:rPr lang="ru-RU" sz="1200" b="1" i="0" dirty="0">
              <a:latin typeface="Roboto Condensed" panose="02000000000000000000" pitchFamily="2" charset="0"/>
              <a:ea typeface="Roboto Condensed" panose="02000000000000000000" pitchFamily="2" charset="0"/>
            </a:rPr>
            <a:t>июнь</a:t>
          </a:r>
          <a:endParaRPr lang="ru-RU" sz="1200" b="0" i="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algn="l" rtl="0">
            <a:spcAft>
              <a:spcPct val="35000"/>
            </a:spcAft>
          </a:pPr>
          <a:endParaRPr lang="ru-RU" sz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77F9313B-52BC-4776-92A1-F42ABDB53682}" type="parTrans" cxnId="{53A80F1E-57D9-47A0-AAEA-CD5583805486}">
      <dgm:prSet/>
      <dgm:spPr/>
      <dgm:t>
        <a:bodyPr/>
        <a:lstStyle/>
        <a:p>
          <a:endParaRPr lang="ru-RU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736A4A2-C5D3-448F-8FB9-5E33F0B9C249}" type="sibTrans" cxnId="{53A80F1E-57D9-47A0-AAEA-CD5583805486}">
      <dgm:prSet/>
      <dgm:spPr/>
      <dgm:t>
        <a:bodyPr/>
        <a:lstStyle/>
        <a:p>
          <a:endParaRPr lang="ru-RU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3B1D41C-CC96-4873-B415-41B395980562}" type="pres">
      <dgm:prSet presAssocID="{F955027A-FC88-4762-ABCD-DDAE604A6C23}" presName="arrowDiagram" presStyleCnt="0">
        <dgm:presLayoutVars>
          <dgm:chMax val="5"/>
          <dgm:dir/>
          <dgm:resizeHandles val="exact"/>
        </dgm:presLayoutVars>
      </dgm:prSet>
      <dgm:spPr/>
    </dgm:pt>
    <dgm:pt modelId="{D08046EA-6803-4E21-8D99-916037905BA5}" type="pres">
      <dgm:prSet presAssocID="{F955027A-FC88-4762-ABCD-DDAE604A6C23}" presName="arrow" presStyleLbl="bgShp" presStyleIdx="0" presStyleCnt="1" custLinFactNeighborX="-3507" custLinFactNeighborY="0"/>
      <dgm:spPr/>
    </dgm:pt>
    <dgm:pt modelId="{15D22B1F-F0CA-4E26-949D-11F0E1D353C4}" type="pres">
      <dgm:prSet presAssocID="{F955027A-FC88-4762-ABCD-DDAE604A6C23}" presName="arrowDiagram3" presStyleCnt="0"/>
      <dgm:spPr/>
    </dgm:pt>
    <dgm:pt modelId="{9CFAC244-B085-4354-9F22-46D4818FC8DF}" type="pres">
      <dgm:prSet presAssocID="{36F8B371-4EEF-4FD0-B928-B4152405DDB4}" presName="bullet3a" presStyleLbl="node1" presStyleIdx="0" presStyleCnt="3"/>
      <dgm:spPr/>
    </dgm:pt>
    <dgm:pt modelId="{0A411B73-D58A-46B3-A31D-E084EF3874B0}" type="pres">
      <dgm:prSet presAssocID="{36F8B371-4EEF-4FD0-B928-B4152405DDB4}" presName="textBox3a" presStyleLbl="revTx" presStyleIdx="0" presStyleCnt="3" custScaleX="165282" custLinFactNeighborX="22069" custLinFactNeighborY="8451">
        <dgm:presLayoutVars>
          <dgm:bulletEnabled val="1"/>
        </dgm:presLayoutVars>
      </dgm:prSet>
      <dgm:spPr/>
    </dgm:pt>
    <dgm:pt modelId="{9438DFCE-CA7F-423F-918F-EB66C2B08D21}" type="pres">
      <dgm:prSet presAssocID="{4EB41C6C-8915-4629-BDCE-6A756CAE6E23}" presName="bullet3b" presStyleLbl="node1" presStyleIdx="1" presStyleCnt="3"/>
      <dgm:spPr/>
    </dgm:pt>
    <dgm:pt modelId="{4566E498-C415-482B-8BBA-344877A589F1}" type="pres">
      <dgm:prSet presAssocID="{4EB41C6C-8915-4629-BDCE-6A756CAE6E23}" presName="textBox3b" presStyleLbl="revTx" presStyleIdx="1" presStyleCnt="3">
        <dgm:presLayoutVars>
          <dgm:bulletEnabled val="1"/>
        </dgm:presLayoutVars>
      </dgm:prSet>
      <dgm:spPr/>
    </dgm:pt>
    <dgm:pt modelId="{459DFEB1-8C18-49D4-8A17-DDC56A2612EA}" type="pres">
      <dgm:prSet presAssocID="{7A881147-C09D-4B5A-AE2C-4A787A648253}" presName="bullet3c" presStyleLbl="node1" presStyleIdx="2" presStyleCnt="3"/>
      <dgm:spPr/>
    </dgm:pt>
    <dgm:pt modelId="{5FD1E054-94E5-468D-A067-A922B6B4F9CD}" type="pres">
      <dgm:prSet presAssocID="{7A881147-C09D-4B5A-AE2C-4A787A648253}" presName="textBox3c" presStyleLbl="revTx" presStyleIdx="2" presStyleCnt="3" custScaleX="145475" custLinFactNeighborX="12413" custLinFactNeighborY="-814">
        <dgm:presLayoutVars>
          <dgm:bulletEnabled val="1"/>
        </dgm:presLayoutVars>
      </dgm:prSet>
      <dgm:spPr/>
    </dgm:pt>
  </dgm:ptLst>
  <dgm:cxnLst>
    <dgm:cxn modelId="{53A80F1E-57D9-47A0-AAEA-CD5583805486}" srcId="{F955027A-FC88-4762-ABCD-DDAE604A6C23}" destId="{7A881147-C09D-4B5A-AE2C-4A787A648253}" srcOrd="2" destOrd="0" parTransId="{77F9313B-52BC-4776-92A1-F42ABDB53682}" sibTransId="{2736A4A2-C5D3-448F-8FB9-5E33F0B9C249}"/>
    <dgm:cxn modelId="{9BFEBC23-0B78-4ADC-B8DD-BAEE9FCE80B7}" type="presOf" srcId="{7A881147-C09D-4B5A-AE2C-4A787A648253}" destId="{5FD1E054-94E5-468D-A067-A922B6B4F9CD}" srcOrd="0" destOrd="0" presId="urn:microsoft.com/office/officeart/2005/8/layout/arrow2"/>
    <dgm:cxn modelId="{0FDE712D-EE38-4B62-A04B-3C094C4CA43E}" type="presOf" srcId="{F955027A-FC88-4762-ABCD-DDAE604A6C23}" destId="{83B1D41C-CC96-4873-B415-41B395980562}" srcOrd="0" destOrd="0" presId="urn:microsoft.com/office/officeart/2005/8/layout/arrow2"/>
    <dgm:cxn modelId="{74382039-900C-4C38-86AD-725739FEE555}" type="presOf" srcId="{36F8B371-4EEF-4FD0-B928-B4152405DDB4}" destId="{0A411B73-D58A-46B3-A31D-E084EF3874B0}" srcOrd="0" destOrd="0" presId="urn:microsoft.com/office/officeart/2005/8/layout/arrow2"/>
    <dgm:cxn modelId="{6BD70F82-961A-4F40-A701-0FD23866F517}" srcId="{F955027A-FC88-4762-ABCD-DDAE604A6C23}" destId="{4EB41C6C-8915-4629-BDCE-6A756CAE6E23}" srcOrd="1" destOrd="0" parTransId="{185C986A-2265-4BC3-B6E0-5388191DFCED}" sibTransId="{8CB246DB-09F1-45C3-BF90-C841589137E5}"/>
    <dgm:cxn modelId="{49B22BB5-07BE-4903-98FD-BC86638E162B}" srcId="{F955027A-FC88-4762-ABCD-DDAE604A6C23}" destId="{36F8B371-4EEF-4FD0-B928-B4152405DDB4}" srcOrd="0" destOrd="0" parTransId="{66581612-0DBC-4CEF-9013-044B72384513}" sibTransId="{408E2C8A-020B-46EB-A082-44B5228279E0}"/>
    <dgm:cxn modelId="{CB925EBC-D597-4160-93E7-ED613A6AB23A}" type="presOf" srcId="{4EB41C6C-8915-4629-BDCE-6A756CAE6E23}" destId="{4566E498-C415-482B-8BBA-344877A589F1}" srcOrd="0" destOrd="0" presId="urn:microsoft.com/office/officeart/2005/8/layout/arrow2"/>
    <dgm:cxn modelId="{374654D3-47D4-4376-B1D3-824914D89E71}" type="presParOf" srcId="{83B1D41C-CC96-4873-B415-41B395980562}" destId="{D08046EA-6803-4E21-8D99-916037905BA5}" srcOrd="0" destOrd="0" presId="urn:microsoft.com/office/officeart/2005/8/layout/arrow2"/>
    <dgm:cxn modelId="{C59C8A6F-68FD-481D-8515-B0791A5FD046}" type="presParOf" srcId="{83B1D41C-CC96-4873-B415-41B395980562}" destId="{15D22B1F-F0CA-4E26-949D-11F0E1D353C4}" srcOrd="1" destOrd="0" presId="urn:microsoft.com/office/officeart/2005/8/layout/arrow2"/>
    <dgm:cxn modelId="{32EF4A21-9329-47A8-9E87-25851018465B}" type="presParOf" srcId="{15D22B1F-F0CA-4E26-949D-11F0E1D353C4}" destId="{9CFAC244-B085-4354-9F22-46D4818FC8DF}" srcOrd="0" destOrd="0" presId="urn:microsoft.com/office/officeart/2005/8/layout/arrow2"/>
    <dgm:cxn modelId="{2A32C862-335D-470B-924A-E15F3C3EBC6C}" type="presParOf" srcId="{15D22B1F-F0CA-4E26-949D-11F0E1D353C4}" destId="{0A411B73-D58A-46B3-A31D-E084EF3874B0}" srcOrd="1" destOrd="0" presId="urn:microsoft.com/office/officeart/2005/8/layout/arrow2"/>
    <dgm:cxn modelId="{26FF19DD-277B-46B3-AD39-91DBCD055F4E}" type="presParOf" srcId="{15D22B1F-F0CA-4E26-949D-11F0E1D353C4}" destId="{9438DFCE-CA7F-423F-918F-EB66C2B08D21}" srcOrd="2" destOrd="0" presId="urn:microsoft.com/office/officeart/2005/8/layout/arrow2"/>
    <dgm:cxn modelId="{2036E0A1-5FEF-4829-B7DA-8C3A353E4A55}" type="presParOf" srcId="{15D22B1F-F0CA-4E26-949D-11F0E1D353C4}" destId="{4566E498-C415-482B-8BBA-344877A589F1}" srcOrd="3" destOrd="0" presId="urn:microsoft.com/office/officeart/2005/8/layout/arrow2"/>
    <dgm:cxn modelId="{DF711576-6E8F-411B-BEA4-34C582200E28}" type="presParOf" srcId="{15D22B1F-F0CA-4E26-949D-11F0E1D353C4}" destId="{459DFEB1-8C18-49D4-8A17-DDC56A2612EA}" srcOrd="4" destOrd="0" presId="urn:microsoft.com/office/officeart/2005/8/layout/arrow2"/>
    <dgm:cxn modelId="{0F40CF50-A6D1-40CC-8872-6E609417841F}" type="presParOf" srcId="{15D22B1F-F0CA-4E26-949D-11F0E1D353C4}" destId="{5FD1E054-94E5-468D-A067-A922B6B4F9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Консультационное направление</a:t>
          </a: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0C2642CD-346A-4C2E-AD1E-B7EA1E7A914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E4644B3-40C6-4D51-93FB-9FF77C8FD657}" type="parTrans" cxnId="{817E0D82-CA52-4D13-B837-3C4DBE4AE4A9}">
      <dgm:prSet/>
      <dgm:spPr/>
      <dgm:t>
        <a:bodyPr/>
        <a:lstStyle/>
        <a:p>
          <a:endParaRPr lang="ru-RU"/>
        </a:p>
      </dgm:t>
    </dgm:pt>
    <dgm:pt modelId="{30BDDD03-448D-430C-A125-101806A53D67}" type="sibTrans" cxnId="{817E0D82-CA52-4D13-B837-3C4DBE4AE4A9}">
      <dgm:prSet/>
      <dgm:spPr/>
      <dgm:t>
        <a:bodyPr/>
        <a:lstStyle/>
        <a:p>
          <a:endParaRPr lang="ru-RU"/>
        </a:p>
      </dgm:t>
    </dgm:pt>
    <dgm:pt modelId="{F167F395-44B0-4CAF-AF5D-82D2EA4987A4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внедрение целевой модели наставничества 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педагогических работников составляет 39,3</a:t>
          </a: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%</a:t>
          </a:r>
          <a:r>
            <a:rPr lang="ru-RU" sz="14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от всех ОО</a:t>
          </a:r>
        </a:p>
      </dgm:t>
    </dgm:pt>
    <dgm:pt modelId="{06E154DE-692E-4590-B4E5-C40EF88662BC}" type="parTrans" cxnId="{46AC217C-7185-47A5-99F1-80EE095B086E}">
      <dgm:prSet/>
      <dgm:spPr/>
      <dgm:t>
        <a:bodyPr/>
        <a:lstStyle/>
        <a:p>
          <a:endParaRPr lang="ru-RU"/>
        </a:p>
      </dgm:t>
    </dgm:pt>
    <dgm:pt modelId="{BA57747E-D1A7-45BD-83E7-ABF5BE93CF4C}" type="sibTrans" cxnId="{46AC217C-7185-47A5-99F1-80EE095B086E}">
      <dgm:prSet/>
      <dgm:spPr/>
      <dgm:t>
        <a:bodyPr/>
        <a:lstStyle/>
        <a:p>
          <a:endParaRPr lang="ru-RU"/>
        </a:p>
      </dgm:t>
    </dgm:pt>
    <dgm:pt modelId="{C0F11704-6DB3-4F22-818A-F6E9637680A4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723F1943-3358-4F81-BC10-F6FB250870E5}" type="parTrans" cxnId="{23091E3B-E94F-4968-8AD7-6D1D48E2289F}">
      <dgm:prSet/>
      <dgm:spPr/>
      <dgm:t>
        <a:bodyPr/>
        <a:lstStyle/>
        <a:p>
          <a:endParaRPr lang="ru-RU"/>
        </a:p>
      </dgm:t>
    </dgm:pt>
    <dgm:pt modelId="{441ECE13-2F0A-4E08-8918-B0AB91FD6467}" type="sibTrans" cxnId="{23091E3B-E94F-4968-8AD7-6D1D48E2289F}">
      <dgm:prSet/>
      <dgm:spPr/>
      <dgm:t>
        <a:bodyPr/>
        <a:lstStyle/>
        <a:p>
          <a:endParaRPr lang="ru-RU"/>
        </a:p>
      </dgm:t>
    </dgm:pt>
    <dgm:pt modelId="{77FF17DA-0882-4A9F-8819-B32397559A12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0C2E689-8CE1-40BE-A270-644C9A63A860}" type="parTrans" cxnId="{A13B10AA-6B17-426D-89B1-CCE67A3E3667}">
      <dgm:prSet/>
      <dgm:spPr/>
      <dgm:t>
        <a:bodyPr/>
        <a:lstStyle/>
        <a:p>
          <a:endParaRPr lang="ru-RU"/>
        </a:p>
      </dgm:t>
    </dgm:pt>
    <dgm:pt modelId="{74AA0410-9CBC-4031-A4A3-BBD34A7A16C5}" type="sibTrans" cxnId="{A13B10AA-6B17-426D-89B1-CCE67A3E3667}">
      <dgm:prSet/>
      <dgm:spPr/>
      <dgm:t>
        <a:bodyPr/>
        <a:lstStyle/>
        <a:p>
          <a:endParaRPr lang="ru-RU"/>
        </a:p>
      </dgm:t>
    </dgm:pt>
    <dgm:pt modelId="{6D3B385B-D894-4263-BD08-C087E733D2E9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FF08B6E-24AA-4949-A681-47A4E0BD3678}" type="parTrans" cxnId="{D22DF37C-629D-4A58-9040-510D9EA1FFB4}">
      <dgm:prSet/>
      <dgm:spPr/>
      <dgm:t>
        <a:bodyPr/>
        <a:lstStyle/>
        <a:p>
          <a:endParaRPr lang="ru-RU"/>
        </a:p>
      </dgm:t>
    </dgm:pt>
    <dgm:pt modelId="{2F7D5932-34E4-47F5-A158-6B7E046AE5E0}" type="sibTrans" cxnId="{D22DF37C-629D-4A58-9040-510D9EA1FFB4}">
      <dgm:prSet/>
      <dgm:spPr/>
      <dgm:t>
        <a:bodyPr/>
        <a:lstStyle/>
        <a:p>
          <a:endParaRPr lang="ru-RU"/>
        </a:p>
      </dgm:t>
    </dgm:pt>
    <dgm:pt modelId="{95E15B58-0EC7-436A-B48E-1706CBED7F5A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C046EFE-65A1-4909-A5C9-34F60D46D9C5}" type="parTrans" cxnId="{FF9E0C42-294F-44C5-B009-6F2D3F75B2C5}">
      <dgm:prSet/>
      <dgm:spPr/>
      <dgm:t>
        <a:bodyPr/>
        <a:lstStyle/>
        <a:p>
          <a:endParaRPr lang="ru-RU"/>
        </a:p>
      </dgm:t>
    </dgm:pt>
    <dgm:pt modelId="{ED7349B0-6980-4172-A0B8-DD7330A915F3}" type="sibTrans" cxnId="{FF9E0C42-294F-44C5-B009-6F2D3F75B2C5}">
      <dgm:prSet/>
      <dgm:spPr/>
      <dgm:t>
        <a:bodyPr/>
        <a:lstStyle/>
        <a:p>
          <a:endParaRPr lang="ru-RU"/>
        </a:p>
      </dgm:t>
    </dgm:pt>
    <dgm:pt modelId="{079DAB28-9BF3-4EC0-B761-1DB3BDC44827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0F63D7E0-F443-4B80-9ECB-6BAC1EF45F99}" type="parTrans" cxnId="{F35C6710-CEB8-46E8-82A0-2915D712B002}">
      <dgm:prSet/>
      <dgm:spPr/>
      <dgm:t>
        <a:bodyPr/>
        <a:lstStyle/>
        <a:p>
          <a:endParaRPr lang="ru-RU"/>
        </a:p>
      </dgm:t>
    </dgm:pt>
    <dgm:pt modelId="{3FEAE21C-E105-4D80-BFB4-E8846AB184A7}" type="sibTrans" cxnId="{F35C6710-CEB8-46E8-82A0-2915D712B002}">
      <dgm:prSet/>
      <dgm:spPr/>
      <dgm:t>
        <a:bodyPr/>
        <a:lstStyle/>
        <a:p>
          <a:endParaRPr lang="ru-RU"/>
        </a:p>
      </dgm:t>
    </dgm:pt>
    <dgm:pt modelId="{70B967B1-3C0F-4071-9838-85D660CF5F32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9386A10-84F7-4B26-B18F-F19AEFE8BDD9}" type="parTrans" cxnId="{04FC9C0D-56E4-4EBE-A82A-D6C626C62BD2}">
      <dgm:prSet/>
      <dgm:spPr/>
      <dgm:t>
        <a:bodyPr/>
        <a:lstStyle/>
        <a:p>
          <a:endParaRPr lang="ru-RU"/>
        </a:p>
      </dgm:t>
    </dgm:pt>
    <dgm:pt modelId="{75DA18B8-4766-4C76-B296-371958FEA8B1}" type="sibTrans" cxnId="{04FC9C0D-56E4-4EBE-A82A-D6C626C62BD2}">
      <dgm:prSet/>
      <dgm:spPr/>
      <dgm:t>
        <a:bodyPr/>
        <a:lstStyle/>
        <a:p>
          <a:endParaRPr lang="ru-RU"/>
        </a:p>
      </dgm:t>
    </dgm:pt>
    <dgm:pt modelId="{AC528349-B0C9-4078-90AF-292252B94E18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введение обновленных ФГОС </a:t>
          </a:r>
        </a:p>
      </dgm:t>
    </dgm:pt>
    <dgm:pt modelId="{A3EE8371-C90A-454F-B269-9BF8522E1B76}" type="parTrans" cxnId="{92F975AB-DA6F-4908-B0CC-116F16F85D09}">
      <dgm:prSet/>
      <dgm:spPr/>
      <dgm:t>
        <a:bodyPr/>
        <a:lstStyle/>
        <a:p>
          <a:endParaRPr lang="ru-RU"/>
        </a:p>
      </dgm:t>
    </dgm:pt>
    <dgm:pt modelId="{C1DE914B-C031-4DDE-A8D5-5116EADF0A66}" type="sibTrans" cxnId="{92F975AB-DA6F-4908-B0CC-116F16F85D09}">
      <dgm:prSet/>
      <dgm:spPr/>
      <dgm:t>
        <a:bodyPr/>
        <a:lstStyle/>
        <a:p>
          <a:endParaRPr lang="ru-RU"/>
        </a:p>
      </dgm:t>
    </dgm:pt>
    <dgm:pt modelId="{B5A00E41-EA2A-4CD7-81F3-0C05AC9C0A94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6F5DAF88-C00F-4555-AE7F-64D9CF3DB2D8}" type="parTrans" cxnId="{3ED166A8-518B-4B5B-A538-924EA1685C1D}">
      <dgm:prSet/>
      <dgm:spPr/>
      <dgm:t>
        <a:bodyPr/>
        <a:lstStyle/>
        <a:p>
          <a:endParaRPr lang="ru-RU"/>
        </a:p>
      </dgm:t>
    </dgm:pt>
    <dgm:pt modelId="{AFC73CF6-4EB7-4A62-A17E-64524D5648EE}" type="sibTrans" cxnId="{3ED166A8-518B-4B5B-A538-924EA1685C1D}">
      <dgm:prSet/>
      <dgm:spPr/>
      <dgm:t>
        <a:bodyPr/>
        <a:lstStyle/>
        <a:p>
          <a:endParaRPr lang="ru-RU"/>
        </a:p>
      </dgm:t>
    </dgm:pt>
    <dgm:pt modelId="{5D2DCA62-8F2C-46E9-9DF0-C4682CD1BE8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657C0F2-F2FD-483E-9595-8C24BC7C89E5}" type="parTrans" cxnId="{F4E8C313-D59D-4B67-A036-212D7F6F933B}">
      <dgm:prSet/>
      <dgm:spPr/>
      <dgm:t>
        <a:bodyPr/>
        <a:lstStyle/>
        <a:p>
          <a:endParaRPr lang="ru-RU"/>
        </a:p>
      </dgm:t>
    </dgm:pt>
    <dgm:pt modelId="{21C4C386-2B67-415D-BA0A-571FAE0AD0BA}" type="sibTrans" cxnId="{F4E8C313-D59D-4B67-A036-212D7F6F933B}">
      <dgm:prSet/>
      <dgm:spPr/>
      <dgm:t>
        <a:bodyPr/>
        <a:lstStyle/>
        <a:p>
          <a:endParaRPr lang="ru-RU"/>
        </a:p>
      </dgm:t>
    </dgm:pt>
    <dgm:pt modelId="{DC1E474D-3F59-4488-A1E3-AD1A689B1363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7E85D45-E058-4B33-89EC-F32F277CE9FB}" type="parTrans" cxnId="{DB726779-2EF6-4183-83C4-D0A9EF7EEA2C}">
      <dgm:prSet/>
      <dgm:spPr/>
      <dgm:t>
        <a:bodyPr/>
        <a:lstStyle/>
        <a:p>
          <a:endParaRPr lang="ru-RU"/>
        </a:p>
      </dgm:t>
    </dgm:pt>
    <dgm:pt modelId="{7393F3E9-EA6F-41CA-8AD3-5EEAE91DB69D}" type="sibTrans" cxnId="{DB726779-2EF6-4183-83C4-D0A9EF7EEA2C}">
      <dgm:prSet/>
      <dgm:spPr/>
      <dgm:t>
        <a:bodyPr/>
        <a:lstStyle/>
        <a:p>
          <a:endParaRPr lang="ru-RU"/>
        </a:p>
      </dgm:t>
    </dgm:pt>
    <dgm:pt modelId="{7EEF9989-B806-487D-9DC8-208D1B28E635}" type="pres">
      <dgm:prSet presAssocID="{FC135162-3751-4292-87D5-6184BD331AA5}" presName="Name0" presStyleCnt="0">
        <dgm:presLayoutVars>
          <dgm:dir/>
          <dgm:animLvl val="lvl"/>
          <dgm:resizeHandles val="exact"/>
        </dgm:presLayoutVars>
      </dgm:prSet>
      <dgm:spPr/>
    </dgm:pt>
    <dgm:pt modelId="{F07AED53-B5EE-4F4E-8244-50F9554D6694}" type="pres">
      <dgm:prSet presAssocID="{6F92BBB8-527A-4433-8D0D-DA529D5F8754}" presName="linNode" presStyleCnt="0"/>
      <dgm:spPr/>
    </dgm:pt>
    <dgm:pt modelId="{42D3F68F-E78A-480E-8F00-5A609C022418}" type="pres">
      <dgm:prSet presAssocID="{6F92BBB8-527A-4433-8D0D-DA529D5F8754}" presName="parentText" presStyleLbl="node1" presStyleIdx="0" presStyleCnt="1" custScaleY="100098">
        <dgm:presLayoutVars>
          <dgm:chMax val="1"/>
          <dgm:bulletEnabled val="1"/>
        </dgm:presLayoutVars>
      </dgm:prSet>
      <dgm:spPr/>
    </dgm:pt>
    <dgm:pt modelId="{0F465916-60E8-4137-B789-D3772CAD9177}" type="pres">
      <dgm:prSet presAssocID="{6F92BBB8-527A-4433-8D0D-DA529D5F8754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FF0FD401-53A4-4955-A5E0-BFD759C5A71A}" type="presOf" srcId="{C0F11704-6DB3-4F22-818A-F6E9637680A4}" destId="{0F465916-60E8-4137-B789-D3772CAD9177}" srcOrd="0" destOrd="2" presId="urn:microsoft.com/office/officeart/2005/8/layout/vList5"/>
    <dgm:cxn modelId="{FB3DC407-186E-4A73-B017-8F64C1331015}" type="presOf" srcId="{079DAB28-9BF3-4EC0-B761-1DB3BDC44827}" destId="{0F465916-60E8-4137-B789-D3772CAD9177}" srcOrd="0" destOrd="7" presId="urn:microsoft.com/office/officeart/2005/8/layout/vList5"/>
    <dgm:cxn modelId="{04FC9C0D-56E4-4EBE-A82A-D6C626C62BD2}" srcId="{6F92BBB8-527A-4433-8D0D-DA529D5F8754}" destId="{70B967B1-3C0F-4071-9838-85D660CF5F32}" srcOrd="9" destOrd="0" parTransId="{E9386A10-84F7-4B26-B18F-F19AEFE8BDD9}" sibTransId="{75DA18B8-4766-4C76-B296-371958FEA8B1}"/>
    <dgm:cxn modelId="{F35C6710-CEB8-46E8-82A0-2915D712B002}" srcId="{6F92BBB8-527A-4433-8D0D-DA529D5F8754}" destId="{079DAB28-9BF3-4EC0-B761-1DB3BDC44827}" srcOrd="7" destOrd="0" parTransId="{0F63D7E0-F443-4B80-9ECB-6BAC1EF45F99}" sibTransId="{3FEAE21C-E105-4D80-BFB4-E8846AB184A7}"/>
    <dgm:cxn modelId="{F4E8C313-D59D-4B67-A036-212D7F6F933B}" srcId="{6F92BBB8-527A-4433-8D0D-DA529D5F8754}" destId="{5D2DCA62-8F2C-46E9-9DF0-C4682CD1BE80}" srcOrd="4" destOrd="0" parTransId="{9657C0F2-F2FD-483E-9595-8C24BC7C89E5}" sibTransId="{21C4C386-2B67-415D-BA0A-571FAE0AD0BA}"/>
    <dgm:cxn modelId="{2D5DB819-8D2E-47D9-8986-12E6DFD54DC5}" type="presOf" srcId="{0C2642CD-346A-4C2E-AD1E-B7EA1E7A9148}" destId="{0F465916-60E8-4137-B789-D3772CAD9177}" srcOrd="0" destOrd="0" presId="urn:microsoft.com/office/officeart/2005/8/layout/vList5"/>
    <dgm:cxn modelId="{E1E57E2D-77D9-4C1E-922F-13A37845E532}" type="presOf" srcId="{F167F395-44B0-4CAF-AF5D-82D2EA4987A4}" destId="{0F465916-60E8-4137-B789-D3772CAD9177}" srcOrd="0" destOrd="1" presId="urn:microsoft.com/office/officeart/2005/8/layout/vList5"/>
    <dgm:cxn modelId="{23091E3B-E94F-4968-8AD7-6D1D48E2289F}" srcId="{6F92BBB8-527A-4433-8D0D-DA529D5F8754}" destId="{C0F11704-6DB3-4F22-818A-F6E9637680A4}" srcOrd="2" destOrd="0" parTransId="{723F1943-3358-4F81-BC10-F6FB250870E5}" sibTransId="{441ECE13-2F0A-4E08-8918-B0AB91FD6467}"/>
    <dgm:cxn modelId="{2589563E-03DE-441B-9B60-F67A2C1FCFA1}" type="presOf" srcId="{5D2DCA62-8F2C-46E9-9DF0-C4682CD1BE80}" destId="{0F465916-60E8-4137-B789-D3772CAD9177}" srcOrd="0" destOrd="4" presId="urn:microsoft.com/office/officeart/2005/8/layout/vList5"/>
    <dgm:cxn modelId="{E0F6EB5E-31D2-4452-8522-A5A3FA56EB7E}" type="presOf" srcId="{77FF17DA-0882-4A9F-8819-B32397559A12}" destId="{0F465916-60E8-4137-B789-D3772CAD9177}" srcOrd="0" destOrd="5" presId="urn:microsoft.com/office/officeart/2005/8/layout/vList5"/>
    <dgm:cxn modelId="{FF9E0C42-294F-44C5-B009-6F2D3F75B2C5}" srcId="{6F92BBB8-527A-4433-8D0D-DA529D5F8754}" destId="{95E15B58-0EC7-436A-B48E-1706CBED7F5A}" srcOrd="10" destOrd="0" parTransId="{2C046EFE-65A1-4909-A5C9-34F60D46D9C5}" sibTransId="{ED7349B0-6980-4172-A0B8-DD7330A915F3}"/>
    <dgm:cxn modelId="{EE280A70-151D-4AAC-86C7-E991EC565776}" type="presOf" srcId="{FC135162-3751-4292-87D5-6184BD331AA5}" destId="{7EEF9989-B806-487D-9DC8-208D1B28E635}" srcOrd="0" destOrd="0" presId="urn:microsoft.com/office/officeart/2005/8/layout/vList5"/>
    <dgm:cxn modelId="{00AF7055-8242-4DC4-B3BB-5DBE02393F87}" type="presOf" srcId="{DC1E474D-3F59-4488-A1E3-AD1A689B1363}" destId="{0F465916-60E8-4137-B789-D3772CAD9177}" srcOrd="0" destOrd="8" presId="urn:microsoft.com/office/officeart/2005/8/layout/vList5"/>
    <dgm:cxn modelId="{DB726779-2EF6-4183-83C4-D0A9EF7EEA2C}" srcId="{6F92BBB8-527A-4433-8D0D-DA529D5F8754}" destId="{DC1E474D-3F59-4488-A1E3-AD1A689B1363}" srcOrd="8" destOrd="0" parTransId="{D7E85D45-E058-4B33-89EC-F32F277CE9FB}" sibTransId="{7393F3E9-EA6F-41CA-8AD3-5EEAE91DB69D}"/>
    <dgm:cxn modelId="{46AC217C-7185-47A5-99F1-80EE095B086E}" srcId="{6F92BBB8-527A-4433-8D0D-DA529D5F8754}" destId="{F167F395-44B0-4CAF-AF5D-82D2EA4987A4}" srcOrd="1" destOrd="0" parTransId="{06E154DE-692E-4590-B4E5-C40EF88662BC}" sibTransId="{BA57747E-D1A7-45BD-83E7-ABF5BE93CF4C}"/>
    <dgm:cxn modelId="{D22DF37C-629D-4A58-9040-510D9EA1FFB4}" srcId="{6F92BBB8-527A-4433-8D0D-DA529D5F8754}" destId="{6D3B385B-D894-4263-BD08-C087E733D2E9}" srcOrd="11" destOrd="0" parTransId="{8FF08B6E-24AA-4949-A681-47A4E0BD3678}" sibTransId="{2F7D5932-34E4-47F5-A158-6B7E046AE5E0}"/>
    <dgm:cxn modelId="{817E0D82-CA52-4D13-B837-3C4DBE4AE4A9}" srcId="{6F92BBB8-527A-4433-8D0D-DA529D5F8754}" destId="{0C2642CD-346A-4C2E-AD1E-B7EA1E7A9148}" srcOrd="0" destOrd="0" parTransId="{AE4644B3-40C6-4D51-93FB-9FF77C8FD657}" sibTransId="{30BDDD03-448D-430C-A125-101806A53D67}"/>
    <dgm:cxn modelId="{3ED166A8-518B-4B5B-A538-924EA1685C1D}" srcId="{6F92BBB8-527A-4433-8D0D-DA529D5F8754}" destId="{B5A00E41-EA2A-4CD7-81F3-0C05AC9C0A94}" srcOrd="3" destOrd="0" parTransId="{6F5DAF88-C00F-4555-AE7F-64D9CF3DB2D8}" sibTransId="{AFC73CF6-4EB7-4A62-A17E-64524D5648EE}"/>
    <dgm:cxn modelId="{BDB9FBA8-0CAF-47B7-88FA-DA34F92DBF91}" type="presOf" srcId="{70B967B1-3C0F-4071-9838-85D660CF5F32}" destId="{0F465916-60E8-4137-B789-D3772CAD9177}" srcOrd="0" destOrd="9" presId="urn:microsoft.com/office/officeart/2005/8/layout/vList5"/>
    <dgm:cxn modelId="{A13B10AA-6B17-426D-89B1-CCE67A3E3667}" srcId="{6F92BBB8-527A-4433-8D0D-DA529D5F8754}" destId="{77FF17DA-0882-4A9F-8819-B32397559A12}" srcOrd="5" destOrd="0" parTransId="{A0C2E689-8CE1-40BE-A270-644C9A63A860}" sibTransId="{74AA0410-9CBC-4031-A4A3-BBD34A7A16C5}"/>
    <dgm:cxn modelId="{92F975AB-DA6F-4908-B0CC-116F16F85D09}" srcId="{6F92BBB8-527A-4433-8D0D-DA529D5F8754}" destId="{AC528349-B0C9-4078-90AF-292252B94E18}" srcOrd="6" destOrd="0" parTransId="{A3EE8371-C90A-454F-B269-9BF8522E1B76}" sibTransId="{C1DE914B-C031-4DDE-A8D5-5116EADF0A66}"/>
    <dgm:cxn modelId="{FE17ECAB-622A-4C78-B1CF-1321811B16EE}" type="presOf" srcId="{AC528349-B0C9-4078-90AF-292252B94E18}" destId="{0F465916-60E8-4137-B789-D3772CAD9177}" srcOrd="0" destOrd="6" presId="urn:microsoft.com/office/officeart/2005/8/layout/vList5"/>
    <dgm:cxn modelId="{363C54BB-CB0E-4D8F-ADD6-E04FC30AFA67}" type="presOf" srcId="{6D3B385B-D894-4263-BD08-C087E733D2E9}" destId="{0F465916-60E8-4137-B789-D3772CAD9177}" srcOrd="0" destOrd="11" presId="urn:microsoft.com/office/officeart/2005/8/layout/vList5"/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D393A0DF-AA00-41B2-A18C-5534D1707E81}" type="presOf" srcId="{95E15B58-0EC7-436A-B48E-1706CBED7F5A}" destId="{0F465916-60E8-4137-B789-D3772CAD9177}" srcOrd="0" destOrd="10" presId="urn:microsoft.com/office/officeart/2005/8/layout/vList5"/>
    <dgm:cxn modelId="{4599AEE0-A283-4793-B58B-D2A3BAA58FBE}" type="presOf" srcId="{6F92BBB8-527A-4433-8D0D-DA529D5F8754}" destId="{42D3F68F-E78A-480E-8F00-5A609C022418}" srcOrd="0" destOrd="0" presId="urn:microsoft.com/office/officeart/2005/8/layout/vList5"/>
    <dgm:cxn modelId="{7B5EB9ED-5B43-41CD-AB41-DCA5188A8CC7}" type="presOf" srcId="{B5A00E41-EA2A-4CD7-81F3-0C05AC9C0A94}" destId="{0F465916-60E8-4137-B789-D3772CAD9177}" srcOrd="0" destOrd="3" presId="urn:microsoft.com/office/officeart/2005/8/layout/vList5"/>
    <dgm:cxn modelId="{21988BAA-F0ED-4B64-A6B8-00F656FB5F3D}" type="presParOf" srcId="{7EEF9989-B806-487D-9DC8-208D1B28E635}" destId="{F07AED53-B5EE-4F4E-8244-50F9554D6694}" srcOrd="0" destOrd="0" presId="urn:microsoft.com/office/officeart/2005/8/layout/vList5"/>
    <dgm:cxn modelId="{D328034E-B873-473F-83EF-BBF6FB607573}" type="presParOf" srcId="{F07AED53-B5EE-4F4E-8244-50F9554D6694}" destId="{42D3F68F-E78A-480E-8F00-5A609C022418}" srcOrd="0" destOrd="0" presId="urn:microsoft.com/office/officeart/2005/8/layout/vList5"/>
    <dgm:cxn modelId="{883DAB43-9C95-494B-A85F-2B64A1C522E8}" type="presParOf" srcId="{F07AED53-B5EE-4F4E-8244-50F9554D6694}" destId="{0F465916-60E8-4137-B789-D3772CAD91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Научно-методическое сопровождение</a:t>
          </a: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0C2642CD-346A-4C2E-AD1E-B7EA1E7A9148}">
      <dgm:prSet phldrT="[Текст]" custT="1"/>
      <dgm:spPr>
        <a:noFill/>
      </dgm:spPr>
      <dgm:t>
        <a:bodyPr/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E4644B3-40C6-4D51-93FB-9FF77C8FD657}" type="parTrans" cxnId="{817E0D82-CA52-4D13-B837-3C4DBE4AE4A9}">
      <dgm:prSet/>
      <dgm:spPr/>
      <dgm:t>
        <a:bodyPr/>
        <a:lstStyle/>
        <a:p>
          <a:endParaRPr lang="ru-RU"/>
        </a:p>
      </dgm:t>
    </dgm:pt>
    <dgm:pt modelId="{30BDDD03-448D-430C-A125-101806A53D67}" type="sibTrans" cxnId="{817E0D82-CA52-4D13-B837-3C4DBE4AE4A9}">
      <dgm:prSet/>
      <dgm:spPr/>
      <dgm:t>
        <a:bodyPr/>
        <a:lstStyle/>
        <a:p>
          <a:endParaRPr lang="ru-RU"/>
        </a:p>
      </dgm:t>
    </dgm:pt>
    <dgm:pt modelId="{0F1572BF-8F88-4C6F-AB46-BE83E0132D7D}">
      <dgm:prSet phldrT="[Текст]" custT="1"/>
      <dgm:spPr>
        <a:noFill/>
      </dgm:spPr>
      <dgm:t>
        <a:bodyPr/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4A85031A-4183-44C0-B893-5369009DDA8F}" type="parTrans" cxnId="{B4A98F78-5BF3-4869-8A30-5021C7C2CB48}">
      <dgm:prSet/>
      <dgm:spPr/>
      <dgm:t>
        <a:bodyPr/>
        <a:lstStyle/>
        <a:p>
          <a:endParaRPr lang="ru-RU"/>
        </a:p>
      </dgm:t>
    </dgm:pt>
    <dgm:pt modelId="{756CA87D-AED7-461F-9FFA-A42E8B85B7D4}" type="sibTrans" cxnId="{B4A98F78-5BF3-4869-8A30-5021C7C2CB48}">
      <dgm:prSet/>
      <dgm:spPr/>
      <dgm:t>
        <a:bodyPr/>
        <a:lstStyle/>
        <a:p>
          <a:endParaRPr lang="ru-RU"/>
        </a:p>
      </dgm:t>
    </dgm:pt>
    <dgm:pt modelId="{F167F395-44B0-4CAF-AF5D-82D2EA4987A4}">
      <dgm:prSet phldrT="[Текст]" custT="1"/>
      <dgm:spPr>
        <a:noFill/>
      </dgm:spPr>
      <dgm:t>
        <a:bodyPr/>
        <a:lstStyle/>
        <a:p>
          <a:pPr marL="11430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 Региональный этап олимпиады</a:t>
          </a: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 для учителей </a:t>
          </a: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информатики </a:t>
          </a: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«</a:t>
          </a: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ПРО-IT</a:t>
          </a: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»</a:t>
          </a: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:</a:t>
          </a:r>
        </a:p>
      </dgm:t>
    </dgm:pt>
    <dgm:pt modelId="{06E154DE-692E-4590-B4E5-C40EF88662BC}" type="parTrans" cxnId="{46AC217C-7185-47A5-99F1-80EE095B086E}">
      <dgm:prSet/>
      <dgm:spPr/>
      <dgm:t>
        <a:bodyPr/>
        <a:lstStyle/>
        <a:p>
          <a:endParaRPr lang="ru-RU"/>
        </a:p>
      </dgm:t>
    </dgm:pt>
    <dgm:pt modelId="{BA57747E-D1A7-45BD-83E7-ABF5BE93CF4C}" type="sibTrans" cxnId="{46AC217C-7185-47A5-99F1-80EE095B086E}">
      <dgm:prSet/>
      <dgm:spPr/>
      <dgm:t>
        <a:bodyPr/>
        <a:lstStyle/>
        <a:p>
          <a:endParaRPr lang="ru-RU"/>
        </a:p>
      </dgm:t>
    </dgm:pt>
    <dgm:pt modelId="{FF3C2325-0E20-4A96-BF8A-13EBEB65857B}">
      <dgm:prSet custT="1"/>
      <dgm:spPr/>
      <dgm:t>
        <a:bodyPr/>
        <a:lstStyle/>
        <a:p>
          <a:pPr marL="715963" lvl="1" indent="-26988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			6 участников олимпиады</a:t>
          </a:r>
        </a:p>
      </dgm:t>
    </dgm:pt>
    <dgm:pt modelId="{9FCF9010-D565-4632-8295-76F750060A54}" type="parTrans" cxnId="{66EEBFEE-287E-4FFB-BB55-6853FBD8457C}">
      <dgm:prSet/>
      <dgm:spPr/>
      <dgm:t>
        <a:bodyPr/>
        <a:lstStyle/>
        <a:p>
          <a:endParaRPr lang="ru-RU"/>
        </a:p>
      </dgm:t>
    </dgm:pt>
    <dgm:pt modelId="{021C5B5D-0285-4A13-9F05-3CCD5105C4BE}" type="sibTrans" cxnId="{66EEBFEE-287E-4FFB-BB55-6853FBD8457C}">
      <dgm:prSet/>
      <dgm:spPr/>
      <dgm:t>
        <a:bodyPr/>
        <a:lstStyle/>
        <a:p>
          <a:endParaRPr lang="ru-RU"/>
        </a:p>
      </dgm:t>
    </dgm:pt>
    <dgm:pt modelId="{8929E255-7FE5-479A-ABE1-A46FFB6E334A}">
      <dgm:prSet phldrT="[Текст]" custT="1"/>
      <dgm:spPr>
        <a:noFill/>
      </dgm:spPr>
      <dgm:t>
        <a:bodyPr/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231B956-698A-4B4C-9011-B0517F85DEE9}" type="parTrans" cxnId="{B78F4F5F-FAC2-4194-9D20-5E16EA3F5019}">
      <dgm:prSet/>
      <dgm:spPr/>
      <dgm:t>
        <a:bodyPr/>
        <a:lstStyle/>
        <a:p>
          <a:endParaRPr lang="ru-RU"/>
        </a:p>
      </dgm:t>
    </dgm:pt>
    <dgm:pt modelId="{5F54B40B-04C4-4488-B96A-6A222A535445}" type="sibTrans" cxnId="{B78F4F5F-FAC2-4194-9D20-5E16EA3F5019}">
      <dgm:prSet/>
      <dgm:spPr/>
      <dgm:t>
        <a:bodyPr/>
        <a:lstStyle/>
        <a:p>
          <a:endParaRPr lang="ru-RU"/>
        </a:p>
      </dgm:t>
    </dgm:pt>
    <dgm:pt modelId="{27A8CFF5-6EC4-4A6E-9A4F-B6039F2EDD66}">
      <dgm:prSet phldrT="[Текст]" custT="1"/>
      <dgm:spPr>
        <a:noFill/>
      </dgm:spPr>
      <dgm:t>
        <a:bodyPr/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6F1DB97-5798-4F4B-8235-271E33F3B945}" type="parTrans" cxnId="{842D6758-2C0C-4FED-B819-BB31A42741D1}">
      <dgm:prSet/>
      <dgm:spPr/>
      <dgm:t>
        <a:bodyPr/>
        <a:lstStyle/>
        <a:p>
          <a:endParaRPr lang="ru-RU"/>
        </a:p>
      </dgm:t>
    </dgm:pt>
    <dgm:pt modelId="{90DDC7DC-4787-4D94-B001-61F44B6321D7}" type="sibTrans" cxnId="{842D6758-2C0C-4FED-B819-BB31A42741D1}">
      <dgm:prSet/>
      <dgm:spPr/>
      <dgm:t>
        <a:bodyPr/>
        <a:lstStyle/>
        <a:p>
          <a:endParaRPr lang="ru-RU"/>
        </a:p>
      </dgm:t>
    </dgm:pt>
    <dgm:pt modelId="{BC0A4B49-4B8A-41C4-9DEA-4CB1780B66C7}">
      <dgm:prSet phldrT="[Текст]" custT="1"/>
      <dgm:spPr>
        <a:noFill/>
      </dgm:spPr>
      <dgm:t>
        <a:bodyPr/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37F47F29-5DBA-4B0D-962B-1115335709D2}" type="parTrans" cxnId="{91D9EA17-57A3-42DE-8C30-B303FC0E4AD7}">
      <dgm:prSet/>
      <dgm:spPr/>
      <dgm:t>
        <a:bodyPr/>
        <a:lstStyle/>
        <a:p>
          <a:endParaRPr lang="ru-RU"/>
        </a:p>
      </dgm:t>
    </dgm:pt>
    <dgm:pt modelId="{800AB083-F634-4AA9-80F9-6076A83D1DB5}" type="sibTrans" cxnId="{91D9EA17-57A3-42DE-8C30-B303FC0E4AD7}">
      <dgm:prSet/>
      <dgm:spPr/>
      <dgm:t>
        <a:bodyPr/>
        <a:lstStyle/>
        <a:p>
          <a:endParaRPr lang="ru-RU"/>
        </a:p>
      </dgm:t>
    </dgm:pt>
    <dgm:pt modelId="{A2FED9F9-6D00-487C-A16F-8ACE2918AC19}">
      <dgm:prSet phldrT="[Текст]" custT="1"/>
      <dgm:spPr>
        <a:noFill/>
      </dgm:spPr>
      <dgm:t>
        <a:bodyPr/>
        <a:lstStyle/>
        <a:p>
          <a:pPr marL="1527175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3 участника олимпиады</a:t>
          </a:r>
        </a:p>
      </dgm:t>
    </dgm:pt>
    <dgm:pt modelId="{4D7B767B-A3C8-4F62-894C-B1F029FDFB36}" type="parTrans" cxnId="{C9195207-0F7B-49EC-8C62-0EF1B772728E}">
      <dgm:prSet/>
      <dgm:spPr/>
      <dgm:t>
        <a:bodyPr/>
        <a:lstStyle/>
        <a:p>
          <a:endParaRPr lang="ru-RU"/>
        </a:p>
      </dgm:t>
    </dgm:pt>
    <dgm:pt modelId="{792C4316-E568-449A-A0BA-B42C1C62916B}" type="sibTrans" cxnId="{C9195207-0F7B-49EC-8C62-0EF1B772728E}">
      <dgm:prSet/>
      <dgm:spPr/>
      <dgm:t>
        <a:bodyPr/>
        <a:lstStyle/>
        <a:p>
          <a:endParaRPr lang="ru-RU"/>
        </a:p>
      </dgm:t>
    </dgm:pt>
    <dgm:pt modelId="{EE76ECC0-B672-421C-B739-652CC6972F5A}">
      <dgm:prSet phldrT="[Текст]" custT="1"/>
      <dgm:spPr>
        <a:noFill/>
      </dgm:spPr>
      <dgm:t>
        <a:bodyPr/>
        <a:lstStyle/>
        <a:p>
          <a:pPr marL="985838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</a:rPr>
            <a:t>Региональный этап олимпиады </a:t>
          </a: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Arial"/>
            </a:rPr>
            <a:t>для учителей</a:t>
          </a: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 естественных наук </a:t>
          </a: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«</a:t>
          </a: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</a:rPr>
            <a:t>ДНК науки</a:t>
          </a: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»</a:t>
          </a: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:</a:t>
          </a:r>
        </a:p>
      </dgm:t>
    </dgm:pt>
    <dgm:pt modelId="{D57B30AC-C686-4445-AC6C-C5A61DA07B55}" type="sibTrans" cxnId="{DBEFCEFE-65BD-40C4-AFAC-648329ADBE20}">
      <dgm:prSet/>
      <dgm:spPr/>
      <dgm:t>
        <a:bodyPr/>
        <a:lstStyle/>
        <a:p>
          <a:endParaRPr lang="ru-RU"/>
        </a:p>
      </dgm:t>
    </dgm:pt>
    <dgm:pt modelId="{EC0001ED-FA3D-46E8-AFB3-01AEFF9624FC}" type="parTrans" cxnId="{DBEFCEFE-65BD-40C4-AFAC-648329ADBE20}">
      <dgm:prSet/>
      <dgm:spPr/>
      <dgm:t>
        <a:bodyPr/>
        <a:lstStyle/>
        <a:p>
          <a:endParaRPr lang="ru-RU"/>
        </a:p>
      </dgm:t>
    </dgm:pt>
    <dgm:pt modelId="{7EEF9989-B806-487D-9DC8-208D1B28E635}" type="pres">
      <dgm:prSet presAssocID="{FC135162-3751-4292-87D5-6184BD331AA5}" presName="Name0" presStyleCnt="0">
        <dgm:presLayoutVars>
          <dgm:dir/>
          <dgm:animLvl val="lvl"/>
          <dgm:resizeHandles val="exact"/>
        </dgm:presLayoutVars>
      </dgm:prSet>
      <dgm:spPr/>
    </dgm:pt>
    <dgm:pt modelId="{F07AED53-B5EE-4F4E-8244-50F9554D6694}" type="pres">
      <dgm:prSet presAssocID="{6F92BBB8-527A-4433-8D0D-DA529D5F8754}" presName="linNode" presStyleCnt="0"/>
      <dgm:spPr/>
    </dgm:pt>
    <dgm:pt modelId="{42D3F68F-E78A-480E-8F00-5A609C022418}" type="pres">
      <dgm:prSet presAssocID="{6F92BBB8-527A-4433-8D0D-DA529D5F8754}" presName="parentText" presStyleLbl="node1" presStyleIdx="0" presStyleCnt="1" custScaleY="100098">
        <dgm:presLayoutVars>
          <dgm:chMax val="1"/>
          <dgm:bulletEnabled val="1"/>
        </dgm:presLayoutVars>
      </dgm:prSet>
      <dgm:spPr/>
    </dgm:pt>
    <dgm:pt modelId="{0F465916-60E8-4137-B789-D3772CAD9177}" type="pres">
      <dgm:prSet presAssocID="{6F92BBB8-527A-4433-8D0D-DA529D5F8754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C9195207-0F7B-49EC-8C62-0EF1B772728E}" srcId="{6F92BBB8-527A-4433-8D0D-DA529D5F8754}" destId="{A2FED9F9-6D00-487C-A16F-8ACE2918AC19}" srcOrd="2" destOrd="0" parTransId="{4D7B767B-A3C8-4F62-894C-B1F029FDFB36}" sibTransId="{792C4316-E568-449A-A0BA-B42C1C62916B}"/>
    <dgm:cxn modelId="{91D9EA17-57A3-42DE-8C30-B303FC0E4AD7}" srcId="{6F92BBB8-527A-4433-8D0D-DA529D5F8754}" destId="{BC0A4B49-4B8A-41C4-9DEA-4CB1780B66C7}" srcOrd="5" destOrd="0" parTransId="{37F47F29-5DBA-4B0D-962B-1115335709D2}" sibTransId="{800AB083-F634-4AA9-80F9-6076A83D1DB5}"/>
    <dgm:cxn modelId="{2D5DB819-8D2E-47D9-8986-12E6DFD54DC5}" type="presOf" srcId="{0C2642CD-346A-4C2E-AD1E-B7EA1E7A9148}" destId="{0F465916-60E8-4137-B789-D3772CAD9177}" srcOrd="0" destOrd="0" presId="urn:microsoft.com/office/officeart/2005/8/layout/vList5"/>
    <dgm:cxn modelId="{06689D21-551F-4679-A4E2-A2320D7B5BFF}" type="presOf" srcId="{8929E255-7FE5-479A-ABE1-A46FFB6E334A}" destId="{0F465916-60E8-4137-B789-D3772CAD9177}" srcOrd="0" destOrd="3" presId="urn:microsoft.com/office/officeart/2005/8/layout/vList5"/>
    <dgm:cxn modelId="{E1E57E2D-77D9-4C1E-922F-13A37845E532}" type="presOf" srcId="{F167F395-44B0-4CAF-AF5D-82D2EA4987A4}" destId="{0F465916-60E8-4137-B789-D3772CAD9177}" srcOrd="0" destOrd="1" presId="urn:microsoft.com/office/officeart/2005/8/layout/vList5"/>
    <dgm:cxn modelId="{361DB63D-7D37-4FE0-BA1C-54067454A4F3}" type="presOf" srcId="{0F1572BF-8F88-4C6F-AB46-BE83E0132D7D}" destId="{0F465916-60E8-4137-B789-D3772CAD9177}" srcOrd="0" destOrd="6" presId="urn:microsoft.com/office/officeart/2005/8/layout/vList5"/>
    <dgm:cxn modelId="{6438555B-4F66-4D23-9A90-2F670BAF4C11}" type="presOf" srcId="{BC0A4B49-4B8A-41C4-9DEA-4CB1780B66C7}" destId="{0F465916-60E8-4137-B789-D3772CAD9177}" srcOrd="0" destOrd="5" presId="urn:microsoft.com/office/officeart/2005/8/layout/vList5"/>
    <dgm:cxn modelId="{B78F4F5F-FAC2-4194-9D20-5E16EA3F5019}" srcId="{6F92BBB8-527A-4433-8D0D-DA529D5F8754}" destId="{8929E255-7FE5-479A-ABE1-A46FFB6E334A}" srcOrd="3" destOrd="0" parTransId="{8231B956-698A-4B4C-9011-B0517F85DEE9}" sibTransId="{5F54B40B-04C4-4488-B96A-6A222A535445}"/>
    <dgm:cxn modelId="{6DB5A944-FF36-448F-862B-816555C41CD0}" type="presOf" srcId="{27A8CFF5-6EC4-4A6E-9A4F-B6039F2EDD66}" destId="{0F465916-60E8-4137-B789-D3772CAD9177}" srcOrd="0" destOrd="4" presId="urn:microsoft.com/office/officeart/2005/8/layout/vList5"/>
    <dgm:cxn modelId="{EE280A70-151D-4AAC-86C7-E991EC565776}" type="presOf" srcId="{FC135162-3751-4292-87D5-6184BD331AA5}" destId="{7EEF9989-B806-487D-9DC8-208D1B28E635}" srcOrd="0" destOrd="0" presId="urn:microsoft.com/office/officeart/2005/8/layout/vList5"/>
    <dgm:cxn modelId="{CCB41D58-FF15-499B-8B32-BF97549C1866}" type="presOf" srcId="{EE76ECC0-B672-421C-B739-652CC6972F5A}" destId="{0F465916-60E8-4137-B789-D3772CAD9177}" srcOrd="0" destOrd="7" presId="urn:microsoft.com/office/officeart/2005/8/layout/vList5"/>
    <dgm:cxn modelId="{842D6758-2C0C-4FED-B819-BB31A42741D1}" srcId="{6F92BBB8-527A-4433-8D0D-DA529D5F8754}" destId="{27A8CFF5-6EC4-4A6E-9A4F-B6039F2EDD66}" srcOrd="4" destOrd="0" parTransId="{26F1DB97-5798-4F4B-8235-271E33F3B945}" sibTransId="{90DDC7DC-4787-4D94-B001-61F44B6321D7}"/>
    <dgm:cxn modelId="{B4A98F78-5BF3-4869-8A30-5021C7C2CB48}" srcId="{6F92BBB8-527A-4433-8D0D-DA529D5F8754}" destId="{0F1572BF-8F88-4C6F-AB46-BE83E0132D7D}" srcOrd="6" destOrd="0" parTransId="{4A85031A-4183-44C0-B893-5369009DDA8F}" sibTransId="{756CA87D-AED7-461F-9FFA-A42E8B85B7D4}"/>
    <dgm:cxn modelId="{46AC217C-7185-47A5-99F1-80EE095B086E}" srcId="{6F92BBB8-527A-4433-8D0D-DA529D5F8754}" destId="{F167F395-44B0-4CAF-AF5D-82D2EA4987A4}" srcOrd="1" destOrd="0" parTransId="{06E154DE-692E-4590-B4E5-C40EF88662BC}" sibTransId="{BA57747E-D1A7-45BD-83E7-ABF5BE93CF4C}"/>
    <dgm:cxn modelId="{817E0D82-CA52-4D13-B837-3C4DBE4AE4A9}" srcId="{6F92BBB8-527A-4433-8D0D-DA529D5F8754}" destId="{0C2642CD-346A-4C2E-AD1E-B7EA1E7A9148}" srcOrd="0" destOrd="0" parTransId="{AE4644B3-40C6-4D51-93FB-9FF77C8FD657}" sibTransId="{30BDDD03-448D-430C-A125-101806A53D67}"/>
    <dgm:cxn modelId="{BBEBD19B-95D6-4077-9A29-212F851F13F1}" type="presOf" srcId="{FF3C2325-0E20-4A96-BF8A-13EBEB65857B}" destId="{0F465916-60E8-4137-B789-D3772CAD9177}" srcOrd="0" destOrd="8" presId="urn:microsoft.com/office/officeart/2005/8/layout/vList5"/>
    <dgm:cxn modelId="{8577FDA3-C5CA-4935-95F6-27D49882BBB5}" type="presOf" srcId="{A2FED9F9-6D00-487C-A16F-8ACE2918AC19}" destId="{0F465916-60E8-4137-B789-D3772CAD9177}" srcOrd="0" destOrd="2" presId="urn:microsoft.com/office/officeart/2005/8/layout/vList5"/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4599AEE0-A283-4793-B58B-D2A3BAA58FBE}" type="presOf" srcId="{6F92BBB8-527A-4433-8D0D-DA529D5F8754}" destId="{42D3F68F-E78A-480E-8F00-5A609C022418}" srcOrd="0" destOrd="0" presId="urn:microsoft.com/office/officeart/2005/8/layout/vList5"/>
    <dgm:cxn modelId="{66EEBFEE-287E-4FFB-BB55-6853FBD8457C}" srcId="{EE76ECC0-B672-421C-B739-652CC6972F5A}" destId="{FF3C2325-0E20-4A96-BF8A-13EBEB65857B}" srcOrd="0" destOrd="0" parTransId="{9FCF9010-D565-4632-8295-76F750060A54}" sibTransId="{021C5B5D-0285-4A13-9F05-3CCD5105C4BE}"/>
    <dgm:cxn modelId="{DBEFCEFE-65BD-40C4-AFAC-648329ADBE20}" srcId="{6F92BBB8-527A-4433-8D0D-DA529D5F8754}" destId="{EE76ECC0-B672-421C-B739-652CC6972F5A}" srcOrd="7" destOrd="0" parTransId="{EC0001ED-FA3D-46E8-AFB3-01AEFF9624FC}" sibTransId="{D57B30AC-C686-4445-AC6C-C5A61DA07B55}"/>
    <dgm:cxn modelId="{21988BAA-F0ED-4B64-A6B8-00F656FB5F3D}" type="presParOf" srcId="{7EEF9989-B806-487D-9DC8-208D1B28E635}" destId="{F07AED53-B5EE-4F4E-8244-50F9554D6694}" srcOrd="0" destOrd="0" presId="urn:microsoft.com/office/officeart/2005/8/layout/vList5"/>
    <dgm:cxn modelId="{D328034E-B873-473F-83EF-BBF6FB607573}" type="presParOf" srcId="{F07AED53-B5EE-4F4E-8244-50F9554D6694}" destId="{42D3F68F-E78A-480E-8F00-5A609C022418}" srcOrd="0" destOrd="0" presId="urn:microsoft.com/office/officeart/2005/8/layout/vList5"/>
    <dgm:cxn modelId="{883DAB43-9C95-494B-A85F-2B64A1C522E8}" type="presParOf" srcId="{F07AED53-B5EE-4F4E-8244-50F9554D6694}" destId="{0F465916-60E8-4137-B789-D3772CAD917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Контакты</a:t>
          </a: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0C2642CD-346A-4C2E-AD1E-B7EA1E7A9148}">
      <dgm:prSet phldrT="[Текст]" custT="1"/>
      <dgm:spPr>
        <a:noFill/>
      </dgm:spPr>
      <dgm:t>
        <a:bodyPr/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E4644B3-40C6-4D51-93FB-9FF77C8FD657}" type="parTrans" cxnId="{817E0D82-CA52-4D13-B837-3C4DBE4AE4A9}">
      <dgm:prSet/>
      <dgm:spPr/>
      <dgm:t>
        <a:bodyPr/>
        <a:lstStyle/>
        <a:p>
          <a:endParaRPr lang="ru-RU"/>
        </a:p>
      </dgm:t>
    </dgm:pt>
    <dgm:pt modelId="{30BDDD03-448D-430C-A125-101806A53D67}" type="sibTrans" cxnId="{817E0D82-CA52-4D13-B837-3C4DBE4AE4A9}">
      <dgm:prSet/>
      <dgm:spPr/>
      <dgm:t>
        <a:bodyPr/>
        <a:lstStyle/>
        <a:p>
          <a:endParaRPr lang="ru-RU"/>
        </a:p>
      </dgm:t>
    </dgm:pt>
    <dgm:pt modelId="{7EEF9989-B806-487D-9DC8-208D1B28E635}" type="pres">
      <dgm:prSet presAssocID="{FC135162-3751-4292-87D5-6184BD331AA5}" presName="Name0" presStyleCnt="0">
        <dgm:presLayoutVars>
          <dgm:dir/>
          <dgm:animLvl val="lvl"/>
          <dgm:resizeHandles val="exact"/>
        </dgm:presLayoutVars>
      </dgm:prSet>
      <dgm:spPr/>
    </dgm:pt>
    <dgm:pt modelId="{F07AED53-B5EE-4F4E-8244-50F9554D6694}" type="pres">
      <dgm:prSet presAssocID="{6F92BBB8-527A-4433-8D0D-DA529D5F8754}" presName="linNode" presStyleCnt="0"/>
      <dgm:spPr/>
    </dgm:pt>
    <dgm:pt modelId="{42D3F68F-E78A-480E-8F00-5A609C022418}" type="pres">
      <dgm:prSet presAssocID="{6F92BBB8-527A-4433-8D0D-DA529D5F8754}" presName="parentText" presStyleLbl="node1" presStyleIdx="0" presStyleCnt="1" custScaleY="100098">
        <dgm:presLayoutVars>
          <dgm:chMax val="1"/>
          <dgm:bulletEnabled val="1"/>
        </dgm:presLayoutVars>
      </dgm:prSet>
      <dgm:spPr/>
    </dgm:pt>
    <dgm:pt modelId="{0F465916-60E8-4137-B789-D3772CAD9177}" type="pres">
      <dgm:prSet presAssocID="{6F92BBB8-527A-4433-8D0D-DA529D5F8754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2D5DB819-8D2E-47D9-8986-12E6DFD54DC5}" type="presOf" srcId="{0C2642CD-346A-4C2E-AD1E-B7EA1E7A9148}" destId="{0F465916-60E8-4137-B789-D3772CAD9177}" srcOrd="0" destOrd="0" presId="urn:microsoft.com/office/officeart/2005/8/layout/vList5"/>
    <dgm:cxn modelId="{EE280A70-151D-4AAC-86C7-E991EC565776}" type="presOf" srcId="{FC135162-3751-4292-87D5-6184BD331AA5}" destId="{7EEF9989-B806-487D-9DC8-208D1B28E635}" srcOrd="0" destOrd="0" presId="urn:microsoft.com/office/officeart/2005/8/layout/vList5"/>
    <dgm:cxn modelId="{817E0D82-CA52-4D13-B837-3C4DBE4AE4A9}" srcId="{6F92BBB8-527A-4433-8D0D-DA529D5F8754}" destId="{0C2642CD-346A-4C2E-AD1E-B7EA1E7A9148}" srcOrd="0" destOrd="0" parTransId="{AE4644B3-40C6-4D51-93FB-9FF77C8FD657}" sibTransId="{30BDDD03-448D-430C-A125-101806A53D67}"/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4599AEE0-A283-4793-B58B-D2A3BAA58FBE}" type="presOf" srcId="{6F92BBB8-527A-4433-8D0D-DA529D5F8754}" destId="{42D3F68F-E78A-480E-8F00-5A609C022418}" srcOrd="0" destOrd="0" presId="urn:microsoft.com/office/officeart/2005/8/layout/vList5"/>
    <dgm:cxn modelId="{21988BAA-F0ED-4B64-A6B8-00F656FB5F3D}" type="presParOf" srcId="{7EEF9989-B806-487D-9DC8-208D1B28E635}" destId="{F07AED53-B5EE-4F4E-8244-50F9554D6694}" srcOrd="0" destOrd="0" presId="urn:microsoft.com/office/officeart/2005/8/layout/vList5"/>
    <dgm:cxn modelId="{D328034E-B873-473F-83EF-BBF6FB607573}" type="presParOf" srcId="{F07AED53-B5EE-4F4E-8244-50F9554D6694}" destId="{42D3F68F-E78A-480E-8F00-5A609C022418}" srcOrd="0" destOrd="0" presId="urn:microsoft.com/office/officeart/2005/8/layout/vList5"/>
    <dgm:cxn modelId="{883DAB43-9C95-494B-A85F-2B64A1C522E8}" type="presParOf" srcId="{F07AED53-B5EE-4F4E-8244-50F9554D6694}" destId="{0F465916-60E8-4137-B789-D3772CAD917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5916-60E8-4137-B789-D3772CAD9177}">
      <dsp:nvSpPr>
        <dsp:cNvPr id="0" name=""/>
        <dsp:cNvSpPr/>
      </dsp:nvSpPr>
      <dsp:spPr>
        <a:xfrm rot="5400000">
          <a:off x="4283073" y="-1782578"/>
          <a:ext cx="596613" cy="431188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6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аналитических исследований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141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участник</a:t>
          </a:r>
        </a:p>
      </dsp:txBody>
      <dsp:txXfrm rot="-5400000">
        <a:off x="2425437" y="104182"/>
        <a:ext cx="4282762" cy="538365"/>
      </dsp:txXfrm>
    </dsp:sp>
    <dsp:sp modelId="{42D3F68F-E78A-480E-8F00-5A609C022418}">
      <dsp:nvSpPr>
        <dsp:cNvPr id="0" name=""/>
        <dsp:cNvSpPr/>
      </dsp:nvSpPr>
      <dsp:spPr>
        <a:xfrm>
          <a:off x="0" y="481"/>
          <a:ext cx="2425436" cy="7457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Аналитическое направление</a:t>
          </a:r>
        </a:p>
      </dsp:txBody>
      <dsp:txXfrm>
        <a:off x="36405" y="36886"/>
        <a:ext cx="2352626" cy="672956"/>
      </dsp:txXfrm>
    </dsp:sp>
    <dsp:sp modelId="{9310E9CE-5461-4D78-9671-FD56488BB00F}">
      <dsp:nvSpPr>
        <dsp:cNvPr id="0" name=""/>
        <dsp:cNvSpPr/>
      </dsp:nvSpPr>
      <dsp:spPr>
        <a:xfrm rot="5400000">
          <a:off x="4152111" y="-992186"/>
          <a:ext cx="849589" cy="4307675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200" lvl="1" indent="-1152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2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базы данных ДПП, реализуемых в субъекте</a:t>
          </a:r>
        </a:p>
        <a:p>
          <a:pPr marL="115200" lvl="1" indent="-11520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14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баз данных с перечнем методической  и научно-методической литературы, видеоконтента и ЭОР</a:t>
          </a:r>
        </a:p>
      </dsp:txBody>
      <dsp:txXfrm rot="-5400000">
        <a:off x="2423068" y="778331"/>
        <a:ext cx="4266201" cy="766641"/>
      </dsp:txXfrm>
    </dsp:sp>
    <dsp:sp modelId="{5433CD23-CF44-4CC8-891A-D00AF551442B}">
      <dsp:nvSpPr>
        <dsp:cNvPr id="0" name=""/>
        <dsp:cNvSpPr/>
      </dsp:nvSpPr>
      <dsp:spPr>
        <a:xfrm>
          <a:off x="0" y="792863"/>
          <a:ext cx="2423067" cy="7457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Информационное направление</a:t>
          </a:r>
        </a:p>
      </dsp:txBody>
      <dsp:txXfrm>
        <a:off x="36405" y="829268"/>
        <a:ext cx="2350257" cy="672956"/>
      </dsp:txXfrm>
    </dsp:sp>
    <dsp:sp modelId="{F27963DB-4199-4B99-8C4F-036EF26AF8A5}">
      <dsp:nvSpPr>
        <dsp:cNvPr id="0" name=""/>
        <dsp:cNvSpPr/>
      </dsp:nvSpPr>
      <dsp:spPr>
        <a:xfrm rot="5400000">
          <a:off x="4283073" y="-202472"/>
          <a:ext cx="596613" cy="4311886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6 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ДПП, разработанных ЦНППМ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7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ДПП, реализованных ЦНППМ</a:t>
          </a:r>
        </a:p>
      </dsp:txBody>
      <dsp:txXfrm rot="-5400000">
        <a:off x="2425437" y="1684288"/>
        <a:ext cx="4282762" cy="538365"/>
      </dsp:txXfrm>
    </dsp:sp>
    <dsp:sp modelId="{62FF9F68-D3AB-408B-A123-7BD0EB2137B5}">
      <dsp:nvSpPr>
        <dsp:cNvPr id="0" name=""/>
        <dsp:cNvSpPr/>
      </dsp:nvSpPr>
      <dsp:spPr>
        <a:xfrm>
          <a:off x="0" y="1579847"/>
          <a:ext cx="2425436" cy="7457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Организационно-методическое направление</a:t>
          </a:r>
        </a:p>
      </dsp:txBody>
      <dsp:txXfrm>
        <a:off x="36405" y="1616252"/>
        <a:ext cx="2352626" cy="672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5916-60E8-4137-B789-D3772CAD9177}">
      <dsp:nvSpPr>
        <dsp:cNvPr id="0" name=""/>
        <dsp:cNvSpPr/>
      </dsp:nvSpPr>
      <dsp:spPr>
        <a:xfrm rot="5400000">
          <a:off x="4117247" y="-1690889"/>
          <a:ext cx="925895" cy="4307675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разработка и реализация </a:t>
          </a: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индивидуальных образовательных маршрутов 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педагогических работников и управленческих кадров</a:t>
          </a:r>
        </a:p>
      </dsp:txBody>
      <dsp:txXfrm rot="-5400000">
        <a:off x="2426357" y="45199"/>
        <a:ext cx="4262477" cy="835499"/>
      </dsp:txXfrm>
    </dsp:sp>
    <dsp:sp modelId="{42D3F68F-E78A-480E-8F00-5A609C022418}">
      <dsp:nvSpPr>
        <dsp:cNvPr id="0" name=""/>
        <dsp:cNvSpPr/>
      </dsp:nvSpPr>
      <dsp:spPr>
        <a:xfrm>
          <a:off x="3289" y="452"/>
          <a:ext cx="2423067" cy="9249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Консультационное направление</a:t>
          </a:r>
        </a:p>
      </dsp:txBody>
      <dsp:txXfrm>
        <a:off x="48443" y="45606"/>
        <a:ext cx="2332759" cy="834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5916-60E8-4137-B789-D3772CAD9177}">
      <dsp:nvSpPr>
        <dsp:cNvPr id="0" name=""/>
        <dsp:cNvSpPr/>
      </dsp:nvSpPr>
      <dsp:spPr>
        <a:xfrm rot="5400000">
          <a:off x="3209786" y="-711076"/>
          <a:ext cx="3008410" cy="4433511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сопровождение </a:t>
          </a: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освоения ДПП 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педагогическими работниками и управленческими кадрами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rPr>
            <a:t>11 педагогов-психологов ОО</a:t>
          </a:r>
          <a:r>
            <a:rPr lang="ru-RU" sz="1400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rPr>
            <a:t> прошли повышение квалификации в рамках проекта «Современная школа» 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 rot="-5400000">
        <a:off x="2497236" y="148332"/>
        <a:ext cx="4286653" cy="2714694"/>
      </dsp:txXfrm>
    </dsp:sp>
    <dsp:sp modelId="{42D3F68F-E78A-480E-8F00-5A609C022418}">
      <dsp:nvSpPr>
        <dsp:cNvPr id="0" name=""/>
        <dsp:cNvSpPr/>
      </dsp:nvSpPr>
      <dsp:spPr>
        <a:xfrm>
          <a:off x="3385" y="1468"/>
          <a:ext cx="2493850" cy="300842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Консультационное направление</a:t>
          </a:r>
        </a:p>
      </dsp:txBody>
      <dsp:txXfrm>
        <a:off x="125125" y="123208"/>
        <a:ext cx="2250370" cy="2764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046EA-6803-4E21-8D99-916037905BA5}">
      <dsp:nvSpPr>
        <dsp:cNvPr id="0" name=""/>
        <dsp:cNvSpPr/>
      </dsp:nvSpPr>
      <dsp:spPr>
        <a:xfrm>
          <a:off x="0" y="454183"/>
          <a:ext cx="2557780" cy="15986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AC244-B085-4354-9F22-46D4818FC8DF}">
      <dsp:nvSpPr>
        <dsp:cNvPr id="0" name=""/>
        <dsp:cNvSpPr/>
      </dsp:nvSpPr>
      <dsp:spPr>
        <a:xfrm>
          <a:off x="324838" y="1557545"/>
          <a:ext cx="66502" cy="66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11B73-D58A-46B3-A31D-E084EF3874B0}">
      <dsp:nvSpPr>
        <dsp:cNvPr id="0" name=""/>
        <dsp:cNvSpPr/>
      </dsp:nvSpPr>
      <dsp:spPr>
        <a:xfrm>
          <a:off x="295084" y="1629840"/>
          <a:ext cx="985019" cy="4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38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173</a:t>
          </a:r>
          <a:r>
            <a:rPr lang="ru-RU" sz="1600" b="0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слушателя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декабрь</a:t>
          </a:r>
          <a:endParaRPr lang="ru-RU" sz="1200" b="0" i="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95084" y="1629840"/>
        <a:ext cx="985019" cy="461999"/>
      </dsp:txXfrm>
    </dsp:sp>
    <dsp:sp modelId="{9438DFCE-CA7F-423F-918F-EB66C2B08D21}">
      <dsp:nvSpPr>
        <dsp:cNvPr id="0" name=""/>
        <dsp:cNvSpPr/>
      </dsp:nvSpPr>
      <dsp:spPr>
        <a:xfrm>
          <a:off x="911848" y="1123042"/>
          <a:ext cx="120215" cy="120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6E498-C415-482B-8BBA-344877A589F1}">
      <dsp:nvSpPr>
        <dsp:cNvPr id="0" name=""/>
        <dsp:cNvSpPr/>
      </dsp:nvSpPr>
      <dsp:spPr>
        <a:xfrm>
          <a:off x="971956" y="1183150"/>
          <a:ext cx="613867" cy="86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0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302 </a:t>
          </a:r>
          <a:r>
            <a:rPr lang="ru-RU" sz="1200" b="0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апрель</a:t>
          </a:r>
          <a:endParaRPr lang="ru-RU" sz="12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971956" y="1183150"/>
        <a:ext cx="613867" cy="869645"/>
      </dsp:txXfrm>
    </dsp:sp>
    <dsp:sp modelId="{459DFEB1-8C18-49D4-8A17-DDC56A2612EA}">
      <dsp:nvSpPr>
        <dsp:cNvPr id="0" name=""/>
        <dsp:cNvSpPr/>
      </dsp:nvSpPr>
      <dsp:spPr>
        <a:xfrm>
          <a:off x="1617795" y="858632"/>
          <a:ext cx="166255" cy="166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1E054-94E5-468D-A067-A922B6B4F9CD}">
      <dsp:nvSpPr>
        <dsp:cNvPr id="0" name=""/>
        <dsp:cNvSpPr/>
      </dsp:nvSpPr>
      <dsp:spPr>
        <a:xfrm>
          <a:off x="1637544" y="932716"/>
          <a:ext cx="893023" cy="111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5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349</a:t>
          </a:r>
          <a:r>
            <a:rPr lang="ru-RU" sz="1400" b="0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ru-RU" sz="1200" b="0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слушателей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июнь</a:t>
          </a:r>
          <a:endParaRPr lang="ru-RU" sz="1200" b="0" i="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637544" y="932716"/>
        <a:ext cx="893023" cy="1111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5916-60E8-4137-B789-D3772CAD9177}">
      <dsp:nvSpPr>
        <dsp:cNvPr id="0" name=""/>
        <dsp:cNvSpPr/>
      </dsp:nvSpPr>
      <dsp:spPr>
        <a:xfrm rot="5400000">
          <a:off x="3209786" y="-711076"/>
          <a:ext cx="3008410" cy="4433511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внедрение целевой модели наставничества 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педагогических работников составляет 39,3</a:t>
          </a: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%</a:t>
          </a: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от всех ОО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kern="1200" dirty="0">
              <a:solidFill>
                <a:schemeClr val="accent6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введение обновленных ФГОС 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b="1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 rot="-5400000">
        <a:off x="2497236" y="148332"/>
        <a:ext cx="4286653" cy="2714694"/>
      </dsp:txXfrm>
    </dsp:sp>
    <dsp:sp modelId="{42D3F68F-E78A-480E-8F00-5A609C022418}">
      <dsp:nvSpPr>
        <dsp:cNvPr id="0" name=""/>
        <dsp:cNvSpPr/>
      </dsp:nvSpPr>
      <dsp:spPr>
        <a:xfrm>
          <a:off x="3385" y="1468"/>
          <a:ext cx="2493850" cy="300842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Консультационное направление</a:t>
          </a:r>
        </a:p>
      </dsp:txBody>
      <dsp:txXfrm>
        <a:off x="125125" y="123208"/>
        <a:ext cx="2250370" cy="2764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5916-60E8-4137-B789-D3772CAD9177}">
      <dsp:nvSpPr>
        <dsp:cNvPr id="0" name=""/>
        <dsp:cNvSpPr/>
      </dsp:nvSpPr>
      <dsp:spPr>
        <a:xfrm rot="5400000">
          <a:off x="3209786" y="-711076"/>
          <a:ext cx="3008410" cy="4433511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 Региональный этап олимпиады</a:t>
          </a: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 для учителей </a:t>
          </a: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информатики </a:t>
          </a: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«</a:t>
          </a: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ПРО-IT</a:t>
          </a:r>
          <a:r>
            <a:rPr lang="ru-RU" sz="14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»</a:t>
          </a: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:</a:t>
          </a:r>
        </a:p>
        <a:p>
          <a:pPr marL="1527175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400" b="0" i="0" u="none" strike="noStrike" kern="1200" cap="none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Arial"/>
              <a:sym typeface="Arial"/>
            </a:rPr>
            <a:t>3 участника олимпиады</a:t>
          </a:r>
        </a:p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marL="985838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</a:rPr>
            <a:t>Региональный этап олимпиады </a:t>
          </a: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Arial"/>
            </a:rPr>
            <a:t>для учителей</a:t>
          </a: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 естественных наук </a:t>
          </a: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«</a:t>
          </a: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Arial"/>
            </a:rPr>
            <a:t>ДНК науки</a:t>
          </a:r>
          <a:r>
            <a:rPr lang="ru-RU" sz="1400" b="1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»</a:t>
          </a: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:</a:t>
          </a:r>
        </a:p>
        <a:p>
          <a:pPr marL="715963" lvl="1" indent="-26988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 cap="none" dirty="0">
              <a:solidFill>
                <a:srgbClr val="963334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/>
            </a:rPr>
            <a:t>			6 участников олимпиады</a:t>
          </a:r>
        </a:p>
      </dsp:txBody>
      <dsp:txXfrm rot="-5400000">
        <a:off x="2497236" y="148332"/>
        <a:ext cx="4286653" cy="2714694"/>
      </dsp:txXfrm>
    </dsp:sp>
    <dsp:sp modelId="{42D3F68F-E78A-480E-8F00-5A609C022418}">
      <dsp:nvSpPr>
        <dsp:cNvPr id="0" name=""/>
        <dsp:cNvSpPr/>
      </dsp:nvSpPr>
      <dsp:spPr>
        <a:xfrm>
          <a:off x="3385" y="1468"/>
          <a:ext cx="2493850" cy="300842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Научно-методическое сопровождение</a:t>
          </a:r>
        </a:p>
      </dsp:txBody>
      <dsp:txXfrm>
        <a:off x="125125" y="123208"/>
        <a:ext cx="2250370" cy="2764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65916-60E8-4137-B789-D3772CAD9177}">
      <dsp:nvSpPr>
        <dsp:cNvPr id="0" name=""/>
        <dsp:cNvSpPr/>
      </dsp:nvSpPr>
      <dsp:spPr>
        <a:xfrm rot="5400000">
          <a:off x="3209786" y="-711076"/>
          <a:ext cx="3008410" cy="4433511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400" kern="1200" dirty="0">
            <a:solidFill>
              <a:schemeClr val="accent6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 rot="-5400000">
        <a:off x="2497236" y="148332"/>
        <a:ext cx="4286653" cy="2714694"/>
      </dsp:txXfrm>
    </dsp:sp>
    <dsp:sp modelId="{42D3F68F-E78A-480E-8F00-5A609C022418}">
      <dsp:nvSpPr>
        <dsp:cNvPr id="0" name=""/>
        <dsp:cNvSpPr/>
      </dsp:nvSpPr>
      <dsp:spPr>
        <a:xfrm>
          <a:off x="3385" y="1468"/>
          <a:ext cx="2493850" cy="300842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Контакты</a:t>
          </a:r>
        </a:p>
      </dsp:txBody>
      <dsp:txXfrm>
        <a:off x="125125" y="123208"/>
        <a:ext cx="2250370" cy="2764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5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3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65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45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92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1" y="-7088"/>
            <a:ext cx="866139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2" y="1090763"/>
            <a:ext cx="8847503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1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2"/>
            <a:ext cx="7072431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5"/>
            <a:ext cx="2202831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9FE4-7724-4258-A752-1A9695E3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0E73-A828-4EB8-85BC-580801640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5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2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12" Type="http://schemas.openxmlformats.org/officeDocument/2006/relationships/hyperlink" Target="mailto:cpm@iro-49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hyperlink" Target="https://www.iro-49.ru/" TargetMode="External"/><Relationship Id="rId5" Type="http://schemas.openxmlformats.org/officeDocument/2006/relationships/image" Target="../media/image2.pn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448" y="4514588"/>
            <a:ext cx="4836318" cy="278606"/>
          </a:xfrm>
          <a:prstGeom prst="rect">
            <a:avLst/>
          </a:prstGeom>
          <a:solidFill>
            <a:srgbClr val="FF9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606" y="4793194"/>
            <a:ext cx="4576160" cy="27434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1198419" y="1183356"/>
            <a:ext cx="5136357" cy="27781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национального проекта «Образование» в  федеральных проекте: «Современная школа»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полугодие 2022 года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1178" y="4284559"/>
            <a:ext cx="3681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ru-RU" b="1" dirty="0"/>
              <a:t>Васильева Виктория Александровна, ректор МОГАУДПО «ИРОиПКПК», канд.пед.наук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52CF02-E4B3-DC50-20BE-4B902EE96C0C}"/>
              </a:ext>
            </a:extLst>
          </p:cNvPr>
          <p:cNvGrpSpPr/>
          <p:nvPr/>
        </p:nvGrpSpPr>
        <p:grpSpPr>
          <a:xfrm>
            <a:off x="726808" y="4168630"/>
            <a:ext cx="943222" cy="898908"/>
            <a:chOff x="1719485" y="4124316"/>
            <a:chExt cx="943222" cy="898908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1326C8B4-C542-19A3-9C11-61DEE3C09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605555" y="199188"/>
            <a:ext cx="5321517" cy="115315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800" dirty="0"/>
              <a:t>Центр непрерывного повышения профессионального мастерства </a:t>
            </a:r>
            <a:br>
              <a:rPr lang="ru-RU" sz="1800" dirty="0"/>
            </a:br>
            <a:r>
              <a:rPr lang="ru-RU" sz="1800" dirty="0"/>
              <a:t>педагогических работников (1 полугодие 2022 г.)</a:t>
            </a:r>
            <a:endParaRPr sz="14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" y="502920"/>
            <a:ext cx="1506113" cy="5456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02" y="-374429"/>
            <a:ext cx="2279510" cy="210438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25AA39-D5E4-A367-1078-A3089D2D31CC}"/>
              </a:ext>
            </a:extLst>
          </p:cNvPr>
          <p:cNvGrpSpPr/>
          <p:nvPr/>
        </p:nvGrpSpPr>
        <p:grpSpPr>
          <a:xfrm>
            <a:off x="8195637" y="4584626"/>
            <a:ext cx="427397" cy="394571"/>
            <a:chOff x="1719485" y="4124316"/>
            <a:chExt cx="943222" cy="898908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408D836-1D14-449B-9144-1904724E3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B66C2E-F0BF-3D8C-9145-8D87BA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9D2B2ED-72AC-B07F-C116-0B1095639A19}"/>
              </a:ext>
            </a:extLst>
          </p:cNvPr>
          <p:cNvGrpSpPr/>
          <p:nvPr/>
        </p:nvGrpSpPr>
        <p:grpSpPr>
          <a:xfrm>
            <a:off x="373380" y="1493520"/>
            <a:ext cx="6748642" cy="3269174"/>
            <a:chOff x="261329" y="1387365"/>
            <a:chExt cx="8685602" cy="2953386"/>
          </a:xfrm>
        </p:grpSpPr>
        <p:graphicFrame>
          <p:nvGraphicFramePr>
            <p:cNvPr id="2" name="Схема 1">
              <a:extLst>
                <a:ext uri="{FF2B5EF4-FFF2-40B4-BE49-F238E27FC236}">
                  <a16:creationId xmlns:a16="http://schemas.microsoft.com/office/drawing/2014/main" id="{40467EA0-A6E0-FD8B-8EE3-B8B514F4ED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4526999"/>
                </p:ext>
              </p:extLst>
            </p:nvPr>
          </p:nvGraphicFramePr>
          <p:xfrm>
            <a:off x="275897" y="1387365"/>
            <a:ext cx="8671034" cy="21832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11" name="Схема 10">
              <a:extLst>
                <a:ext uri="{FF2B5EF4-FFF2-40B4-BE49-F238E27FC236}">
                  <a16:creationId xmlns:a16="http://schemas.microsoft.com/office/drawing/2014/main" id="{764BFEDF-A6FB-004E-A42E-54BCAD9318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5627829"/>
                </p:ext>
              </p:extLst>
            </p:nvPr>
          </p:nvGraphicFramePr>
          <p:xfrm>
            <a:off x="261329" y="3504292"/>
            <a:ext cx="8671034" cy="8364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61032679-E6EE-3702-46FB-F9C5D5C2D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837247"/>
              </p:ext>
            </p:extLst>
          </p:nvPr>
        </p:nvGraphicFramePr>
        <p:xfrm>
          <a:off x="7572280" y="2627898"/>
          <a:ext cx="1866802" cy="14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7" name="Текст 3">
            <a:extLst>
              <a:ext uri="{FF2B5EF4-FFF2-40B4-BE49-F238E27FC236}">
                <a16:creationId xmlns:a16="http://schemas.microsoft.com/office/drawing/2014/main" id="{66F2E1DF-9247-8C27-CA34-0876FC295F85}"/>
              </a:ext>
            </a:extLst>
          </p:cNvPr>
          <p:cNvSpPr txBox="1">
            <a:spLocks/>
          </p:cNvSpPr>
          <p:nvPr/>
        </p:nvSpPr>
        <p:spPr>
          <a:xfrm>
            <a:off x="6719769" y="3671912"/>
            <a:ext cx="1866803" cy="13536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 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98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педагогических работников</a:t>
            </a: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18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управленческих кадров</a:t>
            </a:r>
          </a:p>
        </p:txBody>
      </p:sp>
      <p:sp>
        <p:nvSpPr>
          <p:cNvPr id="6" name="Shape 189">
            <a:extLst>
              <a:ext uri="{FF2B5EF4-FFF2-40B4-BE49-F238E27FC236}">
                <a16:creationId xmlns:a16="http://schemas.microsoft.com/office/drawing/2014/main" id="{8B524399-04A6-DFBD-E561-318F30AD33E8}"/>
              </a:ext>
            </a:extLst>
          </p:cNvPr>
          <p:cNvSpPr txBox="1">
            <a:spLocks/>
          </p:cNvSpPr>
          <p:nvPr/>
        </p:nvSpPr>
        <p:spPr>
          <a:xfrm>
            <a:off x="3753360" y="20452"/>
            <a:ext cx="2769157" cy="3014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 «Современная школа»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39515" y="377859"/>
            <a:ext cx="5286375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800" dirty="0"/>
              <a:t>Центр непрерывного повышения профессионального мастерства </a:t>
            </a:r>
            <a:br>
              <a:rPr lang="ru-RU" sz="1800" dirty="0"/>
            </a:br>
            <a:r>
              <a:rPr lang="ru-RU" sz="1800" dirty="0"/>
              <a:t>педагогических работников (1 полугодие 2022 г.)</a:t>
            </a:r>
            <a:endParaRPr sz="18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1" y="506017"/>
            <a:ext cx="1442608" cy="5226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02" y="-374429"/>
            <a:ext cx="2279510" cy="210438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25AA39-D5E4-A367-1078-A3089D2D31CC}"/>
              </a:ext>
            </a:extLst>
          </p:cNvPr>
          <p:cNvGrpSpPr/>
          <p:nvPr/>
        </p:nvGrpSpPr>
        <p:grpSpPr>
          <a:xfrm>
            <a:off x="8195637" y="4584626"/>
            <a:ext cx="427397" cy="394571"/>
            <a:chOff x="1719485" y="4124316"/>
            <a:chExt cx="943222" cy="898908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408D836-1D14-449B-9144-1904724E3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B66C2E-F0BF-3D8C-9145-8D87BA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64BFEDF-A6FB-004E-A42E-54BCAD931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529092"/>
              </p:ext>
            </p:extLst>
          </p:nvPr>
        </p:nvGraphicFramePr>
        <p:xfrm>
          <a:off x="391814" y="1646218"/>
          <a:ext cx="6934134" cy="301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B8DB995-5D9D-5E39-429B-C0F898B18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431684"/>
              </p:ext>
            </p:extLst>
          </p:nvPr>
        </p:nvGraphicFramePr>
        <p:xfrm>
          <a:off x="6613287" y="533182"/>
          <a:ext cx="2557780" cy="2506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" name="Shape 189">
            <a:extLst>
              <a:ext uri="{FF2B5EF4-FFF2-40B4-BE49-F238E27FC236}">
                <a16:creationId xmlns:a16="http://schemas.microsoft.com/office/drawing/2014/main" id="{DC5F705C-0947-386F-4E04-8B1169441283}"/>
              </a:ext>
            </a:extLst>
          </p:cNvPr>
          <p:cNvSpPr txBox="1">
            <a:spLocks/>
          </p:cNvSpPr>
          <p:nvPr/>
        </p:nvSpPr>
        <p:spPr>
          <a:xfrm>
            <a:off x="3753360" y="20452"/>
            <a:ext cx="2769157" cy="3014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 «Современная школа»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8EEB39C7-D749-B9F6-31D8-AEA6F43687F9}"/>
              </a:ext>
            </a:extLst>
          </p:cNvPr>
          <p:cNvSpPr txBox="1">
            <a:spLocks/>
          </p:cNvSpPr>
          <p:nvPr/>
        </p:nvSpPr>
        <p:spPr>
          <a:xfrm>
            <a:off x="3106192" y="2364864"/>
            <a:ext cx="3846402" cy="13505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 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873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в целях обеспечения эффективного функционирования ЕФС научно-методического сопровождения ПР и УК реализован курса «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Школа современного учителя: развитие функциональной грамотности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»: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55 слушателей </a:t>
            </a:r>
          </a:p>
        </p:txBody>
      </p:sp>
    </p:spTree>
    <p:extLst>
      <p:ext uri="{BB962C8B-B14F-4D97-AF65-F5344CB8AC3E}">
        <p14:creationId xmlns:p14="http://schemas.microsoft.com/office/powerpoint/2010/main" val="39449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39515" y="377859"/>
            <a:ext cx="5286375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800" dirty="0"/>
              <a:t>Центр непрерывного повышения профессионального мастерства </a:t>
            </a:r>
            <a:br>
              <a:rPr lang="ru-RU" sz="1800" dirty="0"/>
            </a:br>
            <a:r>
              <a:rPr lang="ru-RU" sz="1800" dirty="0"/>
              <a:t>педагогических работников (1 полугодие 2022 г.)</a:t>
            </a:r>
            <a:endParaRPr sz="18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1" y="506017"/>
            <a:ext cx="1442608" cy="5226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02" y="-374429"/>
            <a:ext cx="2279510" cy="210438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25AA39-D5E4-A367-1078-A3089D2D31CC}"/>
              </a:ext>
            </a:extLst>
          </p:cNvPr>
          <p:cNvGrpSpPr/>
          <p:nvPr/>
        </p:nvGrpSpPr>
        <p:grpSpPr>
          <a:xfrm>
            <a:off x="8195637" y="4584626"/>
            <a:ext cx="427397" cy="394571"/>
            <a:chOff x="1719485" y="4124316"/>
            <a:chExt cx="943222" cy="898908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408D836-1D14-449B-9144-1904724E3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B66C2E-F0BF-3D8C-9145-8D87BA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64BFEDF-A6FB-004E-A42E-54BCAD931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892787"/>
              </p:ext>
            </p:extLst>
          </p:nvPr>
        </p:nvGraphicFramePr>
        <p:xfrm>
          <a:off x="391814" y="1646218"/>
          <a:ext cx="6934134" cy="301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Текст 3">
            <a:extLst>
              <a:ext uri="{FF2B5EF4-FFF2-40B4-BE49-F238E27FC236}">
                <a16:creationId xmlns:a16="http://schemas.microsoft.com/office/drawing/2014/main" id="{CF7AFFF7-4226-C235-E576-E88551005E5A}"/>
              </a:ext>
            </a:extLst>
          </p:cNvPr>
          <p:cNvSpPr txBox="1">
            <a:spLocks/>
          </p:cNvSpPr>
          <p:nvPr/>
        </p:nvSpPr>
        <p:spPr>
          <a:xfrm>
            <a:off x="3786340" y="3424349"/>
            <a:ext cx="3706829" cy="13536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 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в онлайн-конструкторе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разработано 90 программ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НОО и ООО</a:t>
            </a: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165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слушателей, прошедших повышение квалификации по программах реализации обновленных ФГОС</a:t>
            </a:r>
          </a:p>
        </p:txBody>
      </p:sp>
      <p:sp>
        <p:nvSpPr>
          <p:cNvPr id="6" name="Shape 189">
            <a:extLst>
              <a:ext uri="{FF2B5EF4-FFF2-40B4-BE49-F238E27FC236}">
                <a16:creationId xmlns:a16="http://schemas.microsoft.com/office/drawing/2014/main" id="{DC5F705C-0947-386F-4E04-8B1169441283}"/>
              </a:ext>
            </a:extLst>
          </p:cNvPr>
          <p:cNvSpPr txBox="1">
            <a:spLocks/>
          </p:cNvSpPr>
          <p:nvPr/>
        </p:nvSpPr>
        <p:spPr>
          <a:xfrm>
            <a:off x="3753360" y="20452"/>
            <a:ext cx="2769157" cy="3014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 «Современная школа»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C8E2F9BF-4FCD-DDE2-060C-196685537FF3}"/>
              </a:ext>
            </a:extLst>
          </p:cNvPr>
          <p:cNvSpPr txBox="1">
            <a:spLocks/>
          </p:cNvSpPr>
          <p:nvPr/>
        </p:nvSpPr>
        <p:spPr>
          <a:xfrm>
            <a:off x="3779335" y="2232115"/>
            <a:ext cx="3640675" cy="20437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 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оказание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консультационной помощи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оказание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методической помощи наставникам</a:t>
            </a:r>
          </a:p>
          <a:p>
            <a:pPr marL="387350" indent="-2857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создание регионального банка наставников ПР</a:t>
            </a:r>
            <a:endParaRPr lang="ru-RU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5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39515" y="377859"/>
            <a:ext cx="5286375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800" dirty="0"/>
              <a:t>Центр непрерывного повышения профессионального мастерства </a:t>
            </a:r>
            <a:br>
              <a:rPr lang="ru-RU" sz="1800" dirty="0"/>
            </a:br>
            <a:r>
              <a:rPr lang="ru-RU" sz="1800" dirty="0"/>
              <a:t>педагогических работников (1 полугодие 2022 г.)</a:t>
            </a:r>
            <a:endParaRPr sz="18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1" y="506017"/>
            <a:ext cx="1442608" cy="5226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02" y="-374429"/>
            <a:ext cx="2279510" cy="210438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25AA39-D5E4-A367-1078-A3089D2D31CC}"/>
              </a:ext>
            </a:extLst>
          </p:cNvPr>
          <p:cNvGrpSpPr/>
          <p:nvPr/>
        </p:nvGrpSpPr>
        <p:grpSpPr>
          <a:xfrm>
            <a:off x="8195637" y="4584626"/>
            <a:ext cx="427397" cy="394571"/>
            <a:chOff x="1719485" y="4124316"/>
            <a:chExt cx="943222" cy="898908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408D836-1D14-449B-9144-1904724E3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B66C2E-F0BF-3D8C-9145-8D87BA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64BFEDF-A6FB-004E-A42E-54BCAD931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072455"/>
              </p:ext>
            </p:extLst>
          </p:nvPr>
        </p:nvGraphicFramePr>
        <p:xfrm>
          <a:off x="391814" y="1646218"/>
          <a:ext cx="6934134" cy="301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hape 189">
            <a:extLst>
              <a:ext uri="{FF2B5EF4-FFF2-40B4-BE49-F238E27FC236}">
                <a16:creationId xmlns:a16="http://schemas.microsoft.com/office/drawing/2014/main" id="{DC5F705C-0947-386F-4E04-8B1169441283}"/>
              </a:ext>
            </a:extLst>
          </p:cNvPr>
          <p:cNvSpPr txBox="1">
            <a:spLocks/>
          </p:cNvSpPr>
          <p:nvPr/>
        </p:nvSpPr>
        <p:spPr>
          <a:xfrm>
            <a:off x="3753360" y="20452"/>
            <a:ext cx="2769157" cy="3014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 «Современная школа»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8649750-6F1C-0F11-E481-DBA04802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42" y="2342528"/>
            <a:ext cx="610896" cy="9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204CD2F-9F33-C81B-9EDE-836868C3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80" y="3164706"/>
            <a:ext cx="750733" cy="11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1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39515" y="377859"/>
            <a:ext cx="5286375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800" dirty="0"/>
              <a:t>Центр непрерывного повышения профессионального мастерства </a:t>
            </a:r>
            <a:br>
              <a:rPr lang="ru-RU" sz="1800" dirty="0"/>
            </a:br>
            <a:r>
              <a:rPr lang="ru-RU" sz="1800" dirty="0"/>
              <a:t>педагогических работников (1 полугодие 2022 г.)</a:t>
            </a:r>
            <a:endParaRPr sz="18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1" y="506017"/>
            <a:ext cx="1442608" cy="5226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02" y="-374429"/>
            <a:ext cx="2279510" cy="210438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25AA39-D5E4-A367-1078-A3089D2D31CC}"/>
              </a:ext>
            </a:extLst>
          </p:cNvPr>
          <p:cNvGrpSpPr/>
          <p:nvPr/>
        </p:nvGrpSpPr>
        <p:grpSpPr>
          <a:xfrm>
            <a:off x="8195637" y="4584626"/>
            <a:ext cx="427397" cy="394571"/>
            <a:chOff x="1719485" y="4124316"/>
            <a:chExt cx="943222" cy="898908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408D836-1D14-449B-9144-1904724E3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B66C2E-F0BF-3D8C-9145-8D87BA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64BFEDF-A6FB-004E-A42E-54BCAD931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723485"/>
              </p:ext>
            </p:extLst>
          </p:nvPr>
        </p:nvGraphicFramePr>
        <p:xfrm>
          <a:off x="391814" y="1646218"/>
          <a:ext cx="6934134" cy="301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hape 189">
            <a:extLst>
              <a:ext uri="{FF2B5EF4-FFF2-40B4-BE49-F238E27FC236}">
                <a16:creationId xmlns:a16="http://schemas.microsoft.com/office/drawing/2014/main" id="{DC5F705C-0947-386F-4E04-8B1169441283}"/>
              </a:ext>
            </a:extLst>
          </p:cNvPr>
          <p:cNvSpPr txBox="1">
            <a:spLocks/>
          </p:cNvSpPr>
          <p:nvPr/>
        </p:nvSpPr>
        <p:spPr>
          <a:xfrm>
            <a:off x="3753360" y="20452"/>
            <a:ext cx="2769157" cy="3014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 «Современная школа»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8D1C3-F123-EEA4-4298-927DFCE59ADA}"/>
              </a:ext>
            </a:extLst>
          </p:cNvPr>
          <p:cNvSpPr txBox="1"/>
          <p:nvPr/>
        </p:nvSpPr>
        <p:spPr>
          <a:xfrm>
            <a:off x="3274142" y="2293520"/>
            <a:ext cx="412554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>
              <a:spcBef>
                <a:spcPts val="600"/>
              </a:spcBef>
            </a:pPr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Сайт: </a:t>
            </a:r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hlinkClick r:id="rId11"/>
              </a:rPr>
              <a:t>https://www.iro-49.ru/</a:t>
            </a:r>
            <a:endParaRPr lang="ru-RU" sz="1200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1438275">
              <a:spcBef>
                <a:spcPts val="600"/>
              </a:spcBef>
            </a:pPr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Телефон: +7 (4132) 617739 Электронная почта: </a:t>
            </a:r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hlinkClick r:id="rId12"/>
              </a:rPr>
              <a:t>cpm@iro-49.ru</a:t>
            </a:r>
            <a:endParaRPr lang="ru-RU" sz="1200" kern="1200" dirty="0">
              <a:solidFill>
                <a:srgbClr val="963334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1438275">
              <a:spcBef>
                <a:spcPts val="600"/>
              </a:spcBef>
            </a:pPr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Время работы: 09:00 - 17:00, с понедельника по пятницу</a:t>
            </a:r>
          </a:p>
          <a:p>
            <a:pPr marL="1438275">
              <a:spcBef>
                <a:spcPts val="600"/>
              </a:spcBef>
            </a:pPr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Контактное лицо: </a:t>
            </a:r>
          </a:p>
          <a:p>
            <a:pPr marL="1438275"/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Рось Ольга Дмитриевна, </a:t>
            </a:r>
          </a:p>
          <a:p>
            <a:pPr marL="1438275"/>
            <a:r>
              <a:rPr lang="ru-RU" sz="1200" kern="1200" dirty="0">
                <a:solidFill>
                  <a:srgbClr val="963334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заместитель директора ЦНППМ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F233D0-95F7-2AB5-2F97-443FACF6D7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8635" y="2281807"/>
            <a:ext cx="1800492" cy="18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1119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385</Words>
  <Application>Microsoft Office PowerPoint</Application>
  <PresentationFormat>Экран (16:9)</PresentationFormat>
  <Paragraphs>66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Wingdings</vt:lpstr>
      <vt:lpstr>Arial</vt:lpstr>
      <vt:lpstr>Roboto Condensed Light</vt:lpstr>
      <vt:lpstr>Arvo</vt:lpstr>
      <vt:lpstr>Salerio template</vt:lpstr>
      <vt:lpstr>Реализация национального проекта «Образование» в  федеральных проекте: «Современная школа»  1 полугодие 2022 года </vt:lpstr>
      <vt:lpstr>Центр непрерывного повышения профессионального мастерства  педагогических работников (1 полугодие 2022 г.)</vt:lpstr>
      <vt:lpstr>Центр непрерывного повышения профессионального мастерства  педагогических работников (1 полугодие 2022 г.)</vt:lpstr>
      <vt:lpstr>Центр непрерывного повышения профессионального мастерства  педагогических работников (1 полугодие 2022 г.)</vt:lpstr>
      <vt:lpstr>Центр непрерывного повышения профессионального мастерства  педагогических работников (1 полугодие 2022 г.)</vt:lpstr>
      <vt:lpstr>Центр непрерывного повышения профессионального мастерства  педагогических работников (1 полугодие 2022 г.)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202-15</cp:lastModifiedBy>
  <cp:revision>187</cp:revision>
  <cp:lastPrinted>2022-08-16T23:54:41Z</cp:lastPrinted>
  <dcterms:modified xsi:type="dcterms:W3CDTF">2022-10-03T00:32:53Z</dcterms:modified>
</cp:coreProperties>
</file>