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  <p:sldId id="277" r:id="rId21"/>
    <p:sldId id="275" r:id="rId22"/>
    <p:sldId id="276" r:id="rId23"/>
    <p:sldId id="285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-74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71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1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81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516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7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72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1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02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3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61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2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6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21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C72E-B00A-40E7-B244-33251DC50C13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4AB2FF-1099-4BD5-B58A-3FF73714C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1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b="1" dirty="0"/>
              <a:t>Форум «История Северо-Эвенского района в лицах»</a:t>
            </a:r>
            <a:r>
              <a:rPr lang="ru-RU" sz="4400" dirty="0"/>
              <a:t/>
            </a:r>
            <a:br>
              <a:rPr lang="ru-RU" sz="4400" dirty="0"/>
            </a:br>
            <a:r>
              <a:rPr lang="ru-RU" sz="4400" dirty="0"/>
              <a:t>(к 90-летию Северо-Эвенского района)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2387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777" y="226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65934"/>
      </p:ext>
    </p:extLst>
  </p:cSld>
  <p:clrMapOvr>
    <a:masterClrMapping/>
  </p:clrMapOvr>
  <p:transition spd="slow" advTm="4000">
    <p:cover/>
    <p:sndAc>
      <p:stSnd>
        <p:snd r:embed="rId4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09" y="347663"/>
            <a:ext cx="10100931" cy="6233890"/>
          </a:xfrm>
        </p:spPr>
      </p:pic>
    </p:spTree>
    <p:extLst>
      <p:ext uri="{BB962C8B-B14F-4D97-AF65-F5344CB8AC3E}">
        <p14:creationId xmlns:p14="http://schemas.microsoft.com/office/powerpoint/2010/main" val="3168506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ageCurlDoubl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17" y="412303"/>
            <a:ext cx="9880395" cy="6073705"/>
          </a:xfrm>
        </p:spPr>
      </p:pic>
    </p:spTree>
    <p:extLst>
      <p:ext uri="{BB962C8B-B14F-4D97-AF65-F5344CB8AC3E}">
        <p14:creationId xmlns:p14="http://schemas.microsoft.com/office/powerpoint/2010/main" val="6625873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airplan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5" y="291372"/>
            <a:ext cx="9867198" cy="6300962"/>
          </a:xfrm>
        </p:spPr>
      </p:pic>
    </p:spTree>
    <p:extLst>
      <p:ext uri="{BB962C8B-B14F-4D97-AF65-F5344CB8AC3E}">
        <p14:creationId xmlns:p14="http://schemas.microsoft.com/office/powerpoint/2010/main" val="38444275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 advTm="5000">
        <p15:prstTrans prst="origami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4" y="425302"/>
            <a:ext cx="9909728" cy="6145766"/>
          </a:xfrm>
        </p:spPr>
      </p:pic>
    </p:spTree>
    <p:extLst>
      <p:ext uri="{BB962C8B-B14F-4D97-AF65-F5344CB8AC3E}">
        <p14:creationId xmlns:p14="http://schemas.microsoft.com/office/powerpoint/2010/main" val="46145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:dissolve/>
      </p:transition>
    </mc:Choice>
    <mc:Fallback xmlns="">
      <p:transition spd="slow" advTm="5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18" y="170121"/>
            <a:ext cx="9930993" cy="6507125"/>
          </a:xfrm>
        </p:spPr>
      </p:pic>
    </p:spTree>
    <p:extLst>
      <p:ext uri="{BB962C8B-B14F-4D97-AF65-F5344CB8AC3E}">
        <p14:creationId xmlns:p14="http://schemas.microsoft.com/office/powerpoint/2010/main" val="27908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000">
        <p:checker/>
      </p:transition>
    </mc:Choice>
    <mc:Fallback xmlns=""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50" y="340242"/>
            <a:ext cx="9888462" cy="6311659"/>
          </a:xfrm>
        </p:spPr>
      </p:pic>
    </p:spTree>
    <p:extLst>
      <p:ext uri="{BB962C8B-B14F-4D97-AF65-F5344CB8AC3E}">
        <p14:creationId xmlns:p14="http://schemas.microsoft.com/office/powerpoint/2010/main" val="529551352"/>
      </p:ext>
    </p:extLst>
  </p:cSld>
  <p:clrMapOvr>
    <a:masterClrMapping/>
  </p:clrMapOvr>
  <p:transition spd="slow" advTm="5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4" y="278842"/>
            <a:ext cx="9867198" cy="6334757"/>
          </a:xfrm>
        </p:spPr>
      </p:pic>
    </p:spTree>
    <p:extLst>
      <p:ext uri="{BB962C8B-B14F-4D97-AF65-F5344CB8AC3E}">
        <p14:creationId xmlns:p14="http://schemas.microsoft.com/office/powerpoint/2010/main" val="7875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5" y="410523"/>
            <a:ext cx="10079665" cy="6287989"/>
          </a:xfrm>
        </p:spPr>
      </p:pic>
    </p:spTree>
    <p:extLst>
      <p:ext uri="{BB962C8B-B14F-4D97-AF65-F5344CB8AC3E}">
        <p14:creationId xmlns:p14="http://schemas.microsoft.com/office/powerpoint/2010/main" val="285713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3" y="475876"/>
            <a:ext cx="9633098" cy="6104536"/>
          </a:xfrm>
        </p:spPr>
      </p:pic>
    </p:spTree>
    <p:extLst>
      <p:ext uri="{BB962C8B-B14F-4D97-AF65-F5344CB8AC3E}">
        <p14:creationId xmlns:p14="http://schemas.microsoft.com/office/powerpoint/2010/main" val="26022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5000">
        <p14:honeycomb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7" y="297712"/>
            <a:ext cx="9587104" cy="6294474"/>
          </a:xfrm>
        </p:spPr>
      </p:pic>
    </p:spTree>
    <p:extLst>
      <p:ext uri="{BB962C8B-B14F-4D97-AF65-F5344CB8AC3E}">
        <p14:creationId xmlns:p14="http://schemas.microsoft.com/office/powerpoint/2010/main" val="196285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5000">
        <p14:vortex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/>
              <a:t>Цель Форума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 многофункциональной платформы для определения стратегических приоритетов системы образования, стимулирования обучающихся и педагогов к проектной, исследовательской и творческой деятельности, совершенствования и модернизации всех звеньев системы подготовки поколения в условиях информационно-культурных преобразований общества, поддержка исследовательского творчества обучающихся.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463047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drap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8" y="446567"/>
            <a:ext cx="9505507" cy="6134317"/>
          </a:xfrm>
        </p:spPr>
      </p:pic>
    </p:spTree>
    <p:extLst>
      <p:ext uri="{BB962C8B-B14F-4D97-AF65-F5344CB8AC3E}">
        <p14:creationId xmlns:p14="http://schemas.microsoft.com/office/powerpoint/2010/main" val="8674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switch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19" y="297712"/>
            <a:ext cx="9930993" cy="6230680"/>
          </a:xfrm>
        </p:spPr>
      </p:pic>
    </p:spTree>
    <p:extLst>
      <p:ext uri="{BB962C8B-B14F-4D97-AF65-F5344CB8AC3E}">
        <p14:creationId xmlns:p14="http://schemas.microsoft.com/office/powerpoint/2010/main" val="216817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000">
        <p14:glitter pattern="hexago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348" y="262069"/>
            <a:ext cx="9875264" cy="6330117"/>
          </a:xfrm>
        </p:spPr>
      </p:pic>
    </p:spTree>
    <p:extLst>
      <p:ext uri="{BB962C8B-B14F-4D97-AF65-F5344CB8AC3E}">
        <p14:creationId xmlns:p14="http://schemas.microsoft.com/office/powerpoint/2010/main" val="1727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00">
        <p14:flip dir="r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17" y="233916"/>
            <a:ext cx="9633099" cy="6358418"/>
          </a:xfrm>
        </p:spPr>
      </p:pic>
    </p:spTree>
    <p:extLst>
      <p:ext uri="{BB962C8B-B14F-4D97-AF65-F5344CB8AC3E}">
        <p14:creationId xmlns:p14="http://schemas.microsoft.com/office/powerpoint/2010/main" val="285257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9" y="425302"/>
            <a:ext cx="10157975" cy="6060707"/>
          </a:xfrm>
        </p:spPr>
      </p:pic>
    </p:spTree>
    <p:extLst>
      <p:ext uri="{BB962C8B-B14F-4D97-AF65-F5344CB8AC3E}">
        <p14:creationId xmlns:p14="http://schemas.microsoft.com/office/powerpoint/2010/main" val="10826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4" y="359754"/>
            <a:ext cx="9569302" cy="6419978"/>
          </a:xfrm>
        </p:spPr>
      </p:pic>
    </p:spTree>
    <p:extLst>
      <p:ext uri="{BB962C8B-B14F-4D97-AF65-F5344CB8AC3E}">
        <p14:creationId xmlns:p14="http://schemas.microsoft.com/office/powerpoint/2010/main" val="89721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doors dir="vert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354" y="345552"/>
            <a:ext cx="9441711" cy="6306350"/>
          </a:xfrm>
        </p:spPr>
      </p:pic>
    </p:spTree>
    <p:extLst>
      <p:ext uri="{BB962C8B-B14F-4D97-AF65-F5344CB8AC3E}">
        <p14:creationId xmlns:p14="http://schemas.microsoft.com/office/powerpoint/2010/main" val="30729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prism isInverted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012" y="213695"/>
            <a:ext cx="9816600" cy="6144724"/>
          </a:xfrm>
        </p:spPr>
      </p:pic>
    </p:spTree>
    <p:extLst>
      <p:ext uri="{BB962C8B-B14F-4D97-AF65-F5344CB8AC3E}">
        <p14:creationId xmlns:p14="http://schemas.microsoft.com/office/powerpoint/2010/main" val="3814144797"/>
      </p:ext>
    </p:extLst>
  </p:cSld>
  <p:clrMapOvr>
    <a:masterClrMapping/>
  </p:clrMapOvr>
  <p:transition spd="slow" advTm="5000"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2" y="317143"/>
            <a:ext cx="9909729" cy="6377369"/>
          </a:xfrm>
        </p:spPr>
      </p:pic>
    </p:spTree>
    <p:extLst>
      <p:ext uri="{BB962C8B-B14F-4D97-AF65-F5344CB8AC3E}">
        <p14:creationId xmlns:p14="http://schemas.microsoft.com/office/powerpoint/2010/main" val="261909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521" y="2495107"/>
            <a:ext cx="13354493" cy="3777622"/>
          </a:xfrm>
        </p:spPr>
        <p:txBody>
          <a:bodyPr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16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5000">
        <p14:shred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Задачи Форума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моделей гибкой многоуровневой и многоканальной подготовки юных исследователей;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усилий педагогов, родителей, социальных партнёров Школы в развитии проектной, исследовательской деятельности обучающихся.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формированию основ гуманитарного мышления.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51044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allOve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Задачи Форума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Конвергенция науки и культуры, являющейся основной образования в XXI веке, включая разработку универсальных способов обмена информацией и взаимодействия.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опытом в организации проектной, творческой и исследовательской деятельности.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проектно-исследовательской деятельности обучающихся, развития социально-культурных навыков детей и молодежи.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28180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 advTm="5000">
        <p15:prstTrans prst="curtains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/>
              <a:t>Задачи Форума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обучающихся навыков публичного выступления, применения различных способов презентации результатов своего исследования.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результатов лучших проектных, исследовательских работ школьников для публикации в сборнике по итогам конференции, средствах массовой информации (в частности газета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эвенчанка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»), в том числе информационно-коммуникационной сети «Интернет». </a:t>
            </a:r>
          </a:p>
        </p:txBody>
      </p:sp>
    </p:spTree>
    <p:extLst>
      <p:ext uri="{BB962C8B-B14F-4D97-AF65-F5344CB8AC3E}">
        <p14:creationId xmlns:p14="http://schemas.microsoft.com/office/powerpoint/2010/main" val="220980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win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5" y="255180"/>
            <a:ext cx="9909728" cy="6379536"/>
          </a:xfrm>
        </p:spPr>
      </p:pic>
    </p:spTree>
    <p:extLst>
      <p:ext uri="{BB962C8B-B14F-4D97-AF65-F5344CB8AC3E}">
        <p14:creationId xmlns:p14="http://schemas.microsoft.com/office/powerpoint/2010/main" val="16784030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prestig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83" y="331348"/>
            <a:ext cx="9909729" cy="6348962"/>
          </a:xfrm>
        </p:spPr>
      </p:pic>
    </p:spTree>
    <p:extLst>
      <p:ext uri="{BB962C8B-B14F-4D97-AF65-F5344CB8AC3E}">
        <p14:creationId xmlns:p14="http://schemas.microsoft.com/office/powerpoint/2010/main" val="1994440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fracture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2" y="335815"/>
            <a:ext cx="9867199" cy="6192723"/>
          </a:xfrm>
        </p:spPr>
      </p:pic>
    </p:spTree>
    <p:extLst>
      <p:ext uri="{BB962C8B-B14F-4D97-AF65-F5344CB8AC3E}">
        <p14:creationId xmlns:p14="http://schemas.microsoft.com/office/powerpoint/2010/main" val="284595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000">
        <p15:prstTrans prst="crush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618" y="280473"/>
            <a:ext cx="9930993" cy="6311861"/>
          </a:xfrm>
        </p:spPr>
      </p:pic>
    </p:spTree>
    <p:extLst>
      <p:ext uri="{BB962C8B-B14F-4D97-AF65-F5344CB8AC3E}">
        <p14:creationId xmlns:p14="http://schemas.microsoft.com/office/powerpoint/2010/main" val="750253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Tm="5000">
        <p15:prstTrans prst="peelOff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</TotalTime>
  <Words>191</Words>
  <Application>Microsoft Office PowerPoint</Application>
  <PresentationFormat>Произвольный</PresentationFormat>
  <Paragraphs>15</Paragraphs>
  <Slides>29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Легкий дым</vt:lpstr>
      <vt:lpstr>Форум «История Северо-Эвенского района в лицах» (к 90-летию Северо-Эвенского района) </vt:lpstr>
      <vt:lpstr>Цель Форума </vt:lpstr>
      <vt:lpstr>Задачи Форума </vt:lpstr>
      <vt:lpstr>Задачи Форума </vt:lpstr>
      <vt:lpstr>Задачи Форума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Форум «История Северо-Эвенского района в лицах» (к 90-летию Северо-Эвенского района)</dc:title>
  <dc:creator>Максим</dc:creator>
  <cp:lastModifiedBy>АРМ-7</cp:lastModifiedBy>
  <cp:revision>7</cp:revision>
  <dcterms:created xsi:type="dcterms:W3CDTF">2021-10-27T04:07:49Z</dcterms:created>
  <dcterms:modified xsi:type="dcterms:W3CDTF">2021-11-20T00:04:22Z</dcterms:modified>
</cp:coreProperties>
</file>