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8" r:id="rId3"/>
    <p:sldId id="283" r:id="rId4"/>
    <p:sldId id="272" r:id="rId5"/>
    <p:sldId id="261" r:id="rId6"/>
  </p:sldIdLst>
  <p:sldSz cx="12192000" cy="6858000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1842" y="60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E41059-7292-4C1C-90C4-FC2F41C607BC}" type="doc">
      <dgm:prSet loTypeId="urn:microsoft.com/office/officeart/2005/8/layout/orgChart1" loCatId="hierarchy" qsTypeId="urn:microsoft.com/office/officeart/2005/8/quickstyle/3d2" qsCatId="3D" csTypeId="urn:microsoft.com/office/officeart/2005/8/colors/accent1_2" csCatId="accent1" phldr="1"/>
      <dgm:spPr>
        <a:scene3d>
          <a:camera prst="orthographicFront"/>
          <a:lightRig rig="sunset" dir="t"/>
        </a:scene3d>
      </dgm:spPr>
      <dgm:t>
        <a:bodyPr/>
        <a:lstStyle/>
        <a:p>
          <a:endParaRPr lang="ru-RU"/>
        </a:p>
      </dgm:t>
    </dgm:pt>
    <dgm:pt modelId="{868C3AB4-0979-498B-8403-950AF03AEAC0}">
      <dgm:prSet phldrT="[Текст]" custT="1"/>
      <dgm:spPr>
        <a:sp3d contourW="12700" prstMaterial="dkEdge">
          <a:bevelT w="127000" h="25400" prst="relaxedInset"/>
          <a:contourClr>
            <a:schemeClr val="accent2">
              <a:lumMod val="50000"/>
            </a:schemeClr>
          </a:contourClr>
        </a:sp3d>
      </dgm:spPr>
      <dgm:t>
        <a:bodyPr/>
        <a:lstStyle/>
        <a:p>
          <a:r>
            <a:rPr lang="ru-RU" sz="1500" baseline="0" dirty="0" smtClean="0"/>
            <a:t>мотивация</a:t>
          </a:r>
          <a:endParaRPr lang="ru-RU" sz="1500" baseline="0" dirty="0"/>
        </a:p>
      </dgm:t>
    </dgm:pt>
    <dgm:pt modelId="{48698226-5F1A-44C2-A7FF-EA3B7B3BA985}" type="parTrans" cxnId="{27CC3082-7A14-419B-ACDE-1E92BD2D34C9}">
      <dgm:prSet/>
      <dgm:spPr/>
      <dgm:t>
        <a:bodyPr/>
        <a:lstStyle/>
        <a:p>
          <a:endParaRPr lang="ru-RU"/>
        </a:p>
      </dgm:t>
    </dgm:pt>
    <dgm:pt modelId="{518F435B-283C-4548-B0EB-0DDCD2686E46}" type="sibTrans" cxnId="{27CC3082-7A14-419B-ACDE-1E92BD2D34C9}">
      <dgm:prSet/>
      <dgm:spPr/>
      <dgm:t>
        <a:bodyPr/>
        <a:lstStyle/>
        <a:p>
          <a:endParaRPr lang="ru-RU"/>
        </a:p>
      </dgm:t>
    </dgm:pt>
    <dgm:pt modelId="{E6CBF92D-E241-4962-835E-C3824344C907}">
      <dgm:prSet phldrT="[Текст]" custT="1"/>
      <dgm:spPr>
        <a:sp3d contourW="12700" prstMaterial="dkEdge">
          <a:bevelT w="127000" h="25400" prst="relaxedInset"/>
          <a:contourClr>
            <a:schemeClr val="accent2">
              <a:lumMod val="50000"/>
            </a:schemeClr>
          </a:contourClr>
        </a:sp3d>
      </dgm:spPr>
      <dgm:t>
        <a:bodyPr/>
        <a:lstStyle/>
        <a:p>
          <a:r>
            <a:rPr lang="ru-RU" sz="1500" baseline="0" dirty="0" smtClean="0"/>
            <a:t>внутренняя</a:t>
          </a:r>
          <a:endParaRPr lang="ru-RU" sz="1500" baseline="0" dirty="0"/>
        </a:p>
      </dgm:t>
    </dgm:pt>
    <dgm:pt modelId="{E71627A1-1832-43F3-A082-DF936682D37F}" type="parTrans" cxnId="{E80D0AE6-F809-4348-9DAC-1052D99F2D05}">
      <dgm:prSet/>
      <dgm:spPr>
        <a:sp3d z="-40000" contourW="12700" prstMaterial="dkEdge">
          <a:contourClr>
            <a:schemeClr val="accent2">
              <a:lumMod val="50000"/>
            </a:schemeClr>
          </a:contourClr>
        </a:sp3d>
      </dgm:spPr>
      <dgm:t>
        <a:bodyPr/>
        <a:lstStyle/>
        <a:p>
          <a:endParaRPr lang="ru-RU"/>
        </a:p>
      </dgm:t>
    </dgm:pt>
    <dgm:pt modelId="{A6D17DA0-5801-43FA-B2BF-FBE1A74EFC77}" type="sibTrans" cxnId="{E80D0AE6-F809-4348-9DAC-1052D99F2D05}">
      <dgm:prSet/>
      <dgm:spPr/>
      <dgm:t>
        <a:bodyPr/>
        <a:lstStyle/>
        <a:p>
          <a:endParaRPr lang="ru-RU"/>
        </a:p>
      </dgm:t>
    </dgm:pt>
    <dgm:pt modelId="{BB221A2E-A017-48F4-8CB6-4701CF1266B8}">
      <dgm:prSet phldrT="[Текст]" custT="1"/>
      <dgm:spPr>
        <a:sp3d contourW="12700" prstMaterial="dkEdge">
          <a:bevelT w="127000" h="25400" prst="relaxedInset"/>
          <a:contourClr>
            <a:schemeClr val="accent2">
              <a:lumMod val="50000"/>
            </a:schemeClr>
          </a:contourClr>
        </a:sp3d>
      </dgm:spPr>
      <dgm:t>
        <a:bodyPr/>
        <a:lstStyle/>
        <a:p>
          <a:r>
            <a:rPr lang="ru-RU" sz="1500" baseline="0" dirty="0" smtClean="0"/>
            <a:t>внешняя</a:t>
          </a:r>
          <a:endParaRPr lang="ru-RU" sz="1500" baseline="0" dirty="0"/>
        </a:p>
      </dgm:t>
    </dgm:pt>
    <dgm:pt modelId="{6658E476-68E9-4F61-9E87-56D48EF7684F}" type="parTrans" cxnId="{94C31FF0-B27B-48D6-A648-F7F3808FBE94}">
      <dgm:prSet/>
      <dgm:spPr>
        <a:sp3d z="-40000" contourW="12700" prstMaterial="dkEdge">
          <a:contourClr>
            <a:schemeClr val="accent2">
              <a:lumMod val="50000"/>
            </a:schemeClr>
          </a:contourClr>
        </a:sp3d>
      </dgm:spPr>
      <dgm:t>
        <a:bodyPr/>
        <a:lstStyle/>
        <a:p>
          <a:endParaRPr lang="ru-RU"/>
        </a:p>
      </dgm:t>
    </dgm:pt>
    <dgm:pt modelId="{8D7E9D60-154E-43C1-A293-063AD1D05336}" type="sibTrans" cxnId="{94C31FF0-B27B-48D6-A648-F7F3808FBE94}">
      <dgm:prSet/>
      <dgm:spPr/>
      <dgm:t>
        <a:bodyPr/>
        <a:lstStyle/>
        <a:p>
          <a:endParaRPr lang="ru-RU"/>
        </a:p>
      </dgm:t>
    </dgm:pt>
    <dgm:pt modelId="{76E1165D-0F3F-401F-A00D-2C5FBF9446F2}" type="asst">
      <dgm:prSet custT="1"/>
      <dgm:spPr>
        <a:sp3d contourW="12700" prstMaterial="dkEdge">
          <a:bevelT w="127000" h="25400" prst="relaxedInset"/>
          <a:contourClr>
            <a:schemeClr val="accent2">
              <a:lumMod val="50000"/>
            </a:schemeClr>
          </a:contourClr>
        </a:sp3d>
      </dgm:spPr>
      <dgm:t>
        <a:bodyPr/>
        <a:lstStyle/>
        <a:p>
          <a:pPr algn="ctr"/>
          <a:r>
            <a:rPr lang="ru-RU" sz="1600" dirty="0" smtClean="0"/>
            <a:t>Положительная</a:t>
          </a:r>
        </a:p>
      </dgm:t>
    </dgm:pt>
    <dgm:pt modelId="{007C08EB-0097-48F9-8C0F-6F425D0B79EF}" type="parTrans" cxnId="{2960A9C9-7A9B-4E5A-B99A-8FBA83D3EEC5}">
      <dgm:prSet/>
      <dgm:spPr>
        <a:sp3d z="-40000" contourW="12700" prstMaterial="dkEdge">
          <a:contourClr>
            <a:schemeClr val="accent2">
              <a:lumMod val="50000"/>
            </a:schemeClr>
          </a:contourClr>
        </a:sp3d>
      </dgm:spPr>
      <dgm:t>
        <a:bodyPr/>
        <a:lstStyle/>
        <a:p>
          <a:endParaRPr lang="ru-RU"/>
        </a:p>
      </dgm:t>
    </dgm:pt>
    <dgm:pt modelId="{36630761-5074-421D-A87C-C871A9A2BF53}" type="sibTrans" cxnId="{2960A9C9-7A9B-4E5A-B99A-8FBA83D3EEC5}">
      <dgm:prSet/>
      <dgm:spPr/>
      <dgm:t>
        <a:bodyPr/>
        <a:lstStyle/>
        <a:p>
          <a:endParaRPr lang="ru-RU"/>
        </a:p>
      </dgm:t>
    </dgm:pt>
    <dgm:pt modelId="{1CA9B26D-B504-45FE-90BF-EBF366EB3841}" type="asst">
      <dgm:prSet custT="1"/>
      <dgm:spPr>
        <a:sp3d contourW="12700" prstMaterial="dkEdge">
          <a:bevelT w="127000" h="25400" prst="relaxedInset"/>
          <a:contourClr>
            <a:schemeClr val="accent2">
              <a:lumMod val="50000"/>
            </a:schemeClr>
          </a:contourClr>
        </a:sp3d>
      </dgm:spPr>
      <dgm:t>
        <a:bodyPr/>
        <a:lstStyle/>
        <a:p>
          <a:r>
            <a:rPr lang="ru-RU" sz="1600" dirty="0" smtClean="0"/>
            <a:t>Отрицательная</a:t>
          </a:r>
        </a:p>
      </dgm:t>
    </dgm:pt>
    <dgm:pt modelId="{C567AB6E-BD33-4A60-B066-98EB72BC4160}" type="parTrans" cxnId="{165337D7-CAC3-42C8-B05E-E1976E541795}">
      <dgm:prSet/>
      <dgm:spPr>
        <a:sp3d z="-40000" contourW="12700" prstMaterial="dkEdge">
          <a:contourClr>
            <a:schemeClr val="accent2">
              <a:lumMod val="50000"/>
            </a:schemeClr>
          </a:contourClr>
        </a:sp3d>
      </dgm:spPr>
      <dgm:t>
        <a:bodyPr/>
        <a:lstStyle/>
        <a:p>
          <a:endParaRPr lang="ru-RU"/>
        </a:p>
      </dgm:t>
    </dgm:pt>
    <dgm:pt modelId="{E4F46CB3-3DEA-46DA-860F-BAF45ECE048C}" type="sibTrans" cxnId="{165337D7-CAC3-42C8-B05E-E1976E541795}">
      <dgm:prSet/>
      <dgm:spPr/>
      <dgm:t>
        <a:bodyPr/>
        <a:lstStyle/>
        <a:p>
          <a:endParaRPr lang="ru-RU"/>
        </a:p>
      </dgm:t>
    </dgm:pt>
    <dgm:pt modelId="{C4DD3FB7-F94D-4DD4-B727-58E2EF75DF55}" type="asst">
      <dgm:prSet custT="1"/>
      <dgm:spPr>
        <a:sp3d contourW="12700" prstMaterial="dkEdge">
          <a:bevelT w="127000" h="25400" prst="relaxedInset"/>
          <a:contourClr>
            <a:schemeClr val="accent2">
              <a:lumMod val="50000"/>
            </a:schemeClr>
          </a:contourClr>
        </a:sp3d>
      </dgm:spPr>
      <dgm:t>
        <a:bodyPr/>
        <a:lstStyle/>
        <a:p>
          <a:r>
            <a:rPr lang="ru-RU" sz="1600" dirty="0" smtClean="0"/>
            <a:t>Положительная</a:t>
          </a:r>
        </a:p>
      </dgm:t>
    </dgm:pt>
    <dgm:pt modelId="{7C4EC3A6-FC93-44CC-A4A0-FCAE20A81AC5}" type="parTrans" cxnId="{D27A0BA0-BD4B-4B63-8E93-97FE1D0C5C91}">
      <dgm:prSet/>
      <dgm:spPr>
        <a:sp3d z="-40000" contourW="12700" prstMaterial="dkEdge">
          <a:contourClr>
            <a:schemeClr val="accent2">
              <a:lumMod val="50000"/>
            </a:schemeClr>
          </a:contourClr>
        </a:sp3d>
      </dgm:spPr>
      <dgm:t>
        <a:bodyPr/>
        <a:lstStyle/>
        <a:p>
          <a:endParaRPr lang="ru-RU"/>
        </a:p>
      </dgm:t>
    </dgm:pt>
    <dgm:pt modelId="{EA9A6EC1-5EC0-4B01-8676-4D51A7B2BDE5}" type="sibTrans" cxnId="{D27A0BA0-BD4B-4B63-8E93-97FE1D0C5C91}">
      <dgm:prSet/>
      <dgm:spPr/>
      <dgm:t>
        <a:bodyPr/>
        <a:lstStyle/>
        <a:p>
          <a:endParaRPr lang="ru-RU"/>
        </a:p>
      </dgm:t>
    </dgm:pt>
    <dgm:pt modelId="{EF91D75E-7617-48D3-A1CF-5593B13944F4}" type="asst">
      <dgm:prSet custT="1"/>
      <dgm:spPr>
        <a:sp3d contourW="12700" prstMaterial="dkEdge">
          <a:bevelT w="127000" h="25400" prst="relaxedInset"/>
          <a:contourClr>
            <a:schemeClr val="accent2">
              <a:lumMod val="50000"/>
            </a:schemeClr>
          </a:contourClr>
        </a:sp3d>
      </dgm:spPr>
      <dgm:t>
        <a:bodyPr/>
        <a:lstStyle/>
        <a:p>
          <a:r>
            <a:rPr lang="ru-RU" sz="1600" dirty="0" smtClean="0"/>
            <a:t>Отрицательная</a:t>
          </a:r>
        </a:p>
      </dgm:t>
    </dgm:pt>
    <dgm:pt modelId="{265B769B-FF82-4228-947A-7CA247EFA9E8}" type="parTrans" cxnId="{28B76C55-F740-4962-A4ED-20AADE7590C6}">
      <dgm:prSet/>
      <dgm:spPr>
        <a:sp3d z="-40000" contourW="12700" prstMaterial="dkEdge">
          <a:contourClr>
            <a:schemeClr val="accent2">
              <a:lumMod val="50000"/>
            </a:schemeClr>
          </a:contourClr>
        </a:sp3d>
      </dgm:spPr>
      <dgm:t>
        <a:bodyPr/>
        <a:lstStyle/>
        <a:p>
          <a:endParaRPr lang="ru-RU"/>
        </a:p>
      </dgm:t>
    </dgm:pt>
    <dgm:pt modelId="{510E045D-18FF-406B-82AF-FFFC115F47A2}" type="sibTrans" cxnId="{28B76C55-F740-4962-A4ED-20AADE7590C6}">
      <dgm:prSet/>
      <dgm:spPr/>
      <dgm:t>
        <a:bodyPr/>
        <a:lstStyle/>
        <a:p>
          <a:endParaRPr lang="ru-RU"/>
        </a:p>
      </dgm:t>
    </dgm:pt>
    <dgm:pt modelId="{CEEF1ACB-621D-43D5-923E-B46093FB1B0E}" type="pres">
      <dgm:prSet presAssocID="{4EE41059-7292-4C1C-90C4-FC2F41C607B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86806A0-BA3E-4139-B7C2-5069BDAAE997}" type="pres">
      <dgm:prSet presAssocID="{868C3AB4-0979-498B-8403-950AF03AEAC0}" presName="hierRoot1" presStyleCnt="0">
        <dgm:presLayoutVars>
          <dgm:hierBranch val="init"/>
        </dgm:presLayoutVars>
      </dgm:prSet>
      <dgm:spPr>
        <a:sp3d contourW="12700" prstMaterial="dkEdge">
          <a:contourClr>
            <a:schemeClr val="accent2">
              <a:lumMod val="50000"/>
            </a:schemeClr>
          </a:contourClr>
        </a:sp3d>
      </dgm:spPr>
      <dgm:t>
        <a:bodyPr/>
        <a:lstStyle/>
        <a:p>
          <a:endParaRPr lang="ru-RU"/>
        </a:p>
      </dgm:t>
    </dgm:pt>
    <dgm:pt modelId="{4B40537F-5B0A-4718-85F2-F0DB8626E049}" type="pres">
      <dgm:prSet presAssocID="{868C3AB4-0979-498B-8403-950AF03AEAC0}" presName="rootComposite1" presStyleCnt="0"/>
      <dgm:spPr>
        <a:sp3d contourW="12700" prstMaterial="dkEdge">
          <a:contourClr>
            <a:schemeClr val="accent2">
              <a:lumMod val="50000"/>
            </a:schemeClr>
          </a:contourClr>
        </a:sp3d>
      </dgm:spPr>
      <dgm:t>
        <a:bodyPr/>
        <a:lstStyle/>
        <a:p>
          <a:endParaRPr lang="ru-RU"/>
        </a:p>
      </dgm:t>
    </dgm:pt>
    <dgm:pt modelId="{C1BCA528-7AE7-4FD1-ACCD-96CB8E913384}" type="pres">
      <dgm:prSet presAssocID="{868C3AB4-0979-498B-8403-950AF03AEAC0}" presName="rootText1" presStyleLbl="node0" presStyleIdx="0" presStyleCnt="1" custScaleX="117149" custScaleY="80047" custLinFactNeighborX="0" custLinFactNeighborY="-732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57A951-F425-4A63-B84F-B3A4A196636D}" type="pres">
      <dgm:prSet presAssocID="{868C3AB4-0979-498B-8403-950AF03AEAC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735059B-9F47-4727-84B3-F4921846ED03}" type="pres">
      <dgm:prSet presAssocID="{868C3AB4-0979-498B-8403-950AF03AEAC0}" presName="hierChild2" presStyleCnt="0"/>
      <dgm:spPr>
        <a:sp3d contourW="12700" prstMaterial="dkEdge">
          <a:contourClr>
            <a:schemeClr val="accent2">
              <a:lumMod val="50000"/>
            </a:schemeClr>
          </a:contourClr>
        </a:sp3d>
      </dgm:spPr>
      <dgm:t>
        <a:bodyPr/>
        <a:lstStyle/>
        <a:p>
          <a:endParaRPr lang="ru-RU"/>
        </a:p>
      </dgm:t>
    </dgm:pt>
    <dgm:pt modelId="{0E57AECE-C20F-42DF-8D55-FF02659CAB7A}" type="pres">
      <dgm:prSet presAssocID="{E71627A1-1832-43F3-A082-DF936682D37F}" presName="Name37" presStyleLbl="parChTrans1D2" presStyleIdx="0" presStyleCnt="2"/>
      <dgm:spPr/>
      <dgm:t>
        <a:bodyPr/>
        <a:lstStyle/>
        <a:p>
          <a:endParaRPr lang="ru-RU"/>
        </a:p>
      </dgm:t>
    </dgm:pt>
    <dgm:pt modelId="{64A90056-12F4-4A44-96FC-7028FA4AFF59}" type="pres">
      <dgm:prSet presAssocID="{E6CBF92D-E241-4962-835E-C3824344C907}" presName="hierRoot2" presStyleCnt="0">
        <dgm:presLayoutVars>
          <dgm:hierBranch val="init"/>
        </dgm:presLayoutVars>
      </dgm:prSet>
      <dgm:spPr>
        <a:sp3d contourW="12700" prstMaterial="dkEdge">
          <a:contourClr>
            <a:schemeClr val="accent2">
              <a:lumMod val="50000"/>
            </a:schemeClr>
          </a:contourClr>
        </a:sp3d>
      </dgm:spPr>
      <dgm:t>
        <a:bodyPr/>
        <a:lstStyle/>
        <a:p>
          <a:endParaRPr lang="ru-RU"/>
        </a:p>
      </dgm:t>
    </dgm:pt>
    <dgm:pt modelId="{9653BCBD-B3BD-4588-A0DA-57E5262F9B29}" type="pres">
      <dgm:prSet presAssocID="{E6CBF92D-E241-4962-835E-C3824344C907}" presName="rootComposite" presStyleCnt="0"/>
      <dgm:spPr>
        <a:sp3d contourW="12700" prstMaterial="dkEdge">
          <a:contourClr>
            <a:schemeClr val="accent2">
              <a:lumMod val="50000"/>
            </a:schemeClr>
          </a:contourClr>
        </a:sp3d>
      </dgm:spPr>
      <dgm:t>
        <a:bodyPr/>
        <a:lstStyle/>
        <a:p>
          <a:endParaRPr lang="ru-RU"/>
        </a:p>
      </dgm:t>
    </dgm:pt>
    <dgm:pt modelId="{DC6EFC1A-CC21-4787-8826-2D0FADABCE26}" type="pres">
      <dgm:prSet presAssocID="{E6CBF92D-E241-4962-835E-C3824344C907}" presName="rootText" presStyleLbl="node2" presStyleIdx="0" presStyleCnt="2" custScaleX="131082" custScaleY="67174" custLinFactNeighborX="-6530" custLinFactNeighborY="82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A2D4E8-6C23-4BFB-B7FE-E9FC7A98C190}" type="pres">
      <dgm:prSet presAssocID="{E6CBF92D-E241-4962-835E-C3824344C907}" presName="rootConnector" presStyleLbl="node2" presStyleIdx="0" presStyleCnt="2"/>
      <dgm:spPr/>
      <dgm:t>
        <a:bodyPr/>
        <a:lstStyle/>
        <a:p>
          <a:endParaRPr lang="ru-RU"/>
        </a:p>
      </dgm:t>
    </dgm:pt>
    <dgm:pt modelId="{9EC752EE-1684-45BC-A928-7078E48FA722}" type="pres">
      <dgm:prSet presAssocID="{E6CBF92D-E241-4962-835E-C3824344C907}" presName="hierChild4" presStyleCnt="0"/>
      <dgm:spPr>
        <a:sp3d contourW="12700" prstMaterial="dkEdge">
          <a:contourClr>
            <a:schemeClr val="accent2">
              <a:lumMod val="50000"/>
            </a:schemeClr>
          </a:contourClr>
        </a:sp3d>
      </dgm:spPr>
      <dgm:t>
        <a:bodyPr/>
        <a:lstStyle/>
        <a:p>
          <a:endParaRPr lang="ru-RU"/>
        </a:p>
      </dgm:t>
    </dgm:pt>
    <dgm:pt modelId="{8A40F1E0-E120-4D41-B71A-337CBCFB8763}" type="pres">
      <dgm:prSet presAssocID="{E6CBF92D-E241-4962-835E-C3824344C907}" presName="hierChild5" presStyleCnt="0"/>
      <dgm:spPr>
        <a:sp3d contourW="12700" prstMaterial="dkEdge">
          <a:contourClr>
            <a:schemeClr val="accent2">
              <a:lumMod val="50000"/>
            </a:schemeClr>
          </a:contourClr>
        </a:sp3d>
      </dgm:spPr>
      <dgm:t>
        <a:bodyPr/>
        <a:lstStyle/>
        <a:p>
          <a:endParaRPr lang="ru-RU"/>
        </a:p>
      </dgm:t>
    </dgm:pt>
    <dgm:pt modelId="{2AB2F70C-341B-4A87-BB91-1CE414FCE5E2}" type="pres">
      <dgm:prSet presAssocID="{007C08EB-0097-48F9-8C0F-6F425D0B79EF}" presName="Name111" presStyleLbl="parChTrans1D3" presStyleIdx="0" presStyleCnt="4"/>
      <dgm:spPr/>
      <dgm:t>
        <a:bodyPr/>
        <a:lstStyle/>
        <a:p>
          <a:endParaRPr lang="ru-RU"/>
        </a:p>
      </dgm:t>
    </dgm:pt>
    <dgm:pt modelId="{FDAC9AB4-0A4B-4798-940A-C102AE66E1C9}" type="pres">
      <dgm:prSet presAssocID="{76E1165D-0F3F-401F-A00D-2C5FBF9446F2}" presName="hierRoot3" presStyleCnt="0">
        <dgm:presLayoutVars>
          <dgm:hierBranch val="init"/>
        </dgm:presLayoutVars>
      </dgm:prSet>
      <dgm:spPr>
        <a:sp3d contourW="12700" prstMaterial="dkEdge">
          <a:contourClr>
            <a:schemeClr val="accent2">
              <a:lumMod val="50000"/>
            </a:schemeClr>
          </a:contourClr>
        </a:sp3d>
      </dgm:spPr>
      <dgm:t>
        <a:bodyPr/>
        <a:lstStyle/>
        <a:p>
          <a:endParaRPr lang="ru-RU"/>
        </a:p>
      </dgm:t>
    </dgm:pt>
    <dgm:pt modelId="{6BE10EFC-8F1E-40CC-B5F8-0CFC1D0DD723}" type="pres">
      <dgm:prSet presAssocID="{76E1165D-0F3F-401F-A00D-2C5FBF9446F2}" presName="rootComposite3" presStyleCnt="0"/>
      <dgm:spPr>
        <a:sp3d contourW="12700" prstMaterial="dkEdge">
          <a:contourClr>
            <a:schemeClr val="accent2">
              <a:lumMod val="50000"/>
            </a:schemeClr>
          </a:contourClr>
        </a:sp3d>
      </dgm:spPr>
      <dgm:t>
        <a:bodyPr/>
        <a:lstStyle/>
        <a:p>
          <a:endParaRPr lang="ru-RU"/>
        </a:p>
      </dgm:t>
    </dgm:pt>
    <dgm:pt modelId="{2B052C88-9D82-46F1-A224-09A445AEC462}" type="pres">
      <dgm:prSet presAssocID="{76E1165D-0F3F-401F-A00D-2C5FBF9446F2}" presName="rootText3" presStyleLbl="asst2" presStyleIdx="0" presStyleCnt="4" custScaleX="188794" custScaleY="445376" custLinFactNeighborX="-35769" custLinFactNeighborY="53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AF2657-A0E0-4B43-A671-7BF2FB28E89B}" type="pres">
      <dgm:prSet presAssocID="{76E1165D-0F3F-401F-A00D-2C5FBF9446F2}" presName="rootConnector3" presStyleLbl="asst2" presStyleIdx="0" presStyleCnt="4"/>
      <dgm:spPr/>
      <dgm:t>
        <a:bodyPr/>
        <a:lstStyle/>
        <a:p>
          <a:endParaRPr lang="ru-RU"/>
        </a:p>
      </dgm:t>
    </dgm:pt>
    <dgm:pt modelId="{EB04BDB1-FCF7-4D47-80C5-8F07AAED47FC}" type="pres">
      <dgm:prSet presAssocID="{76E1165D-0F3F-401F-A00D-2C5FBF9446F2}" presName="hierChild6" presStyleCnt="0"/>
      <dgm:spPr>
        <a:sp3d contourW="12700" prstMaterial="dkEdge">
          <a:contourClr>
            <a:schemeClr val="accent2">
              <a:lumMod val="50000"/>
            </a:schemeClr>
          </a:contourClr>
        </a:sp3d>
      </dgm:spPr>
      <dgm:t>
        <a:bodyPr/>
        <a:lstStyle/>
        <a:p>
          <a:endParaRPr lang="ru-RU"/>
        </a:p>
      </dgm:t>
    </dgm:pt>
    <dgm:pt modelId="{4C3AC51C-EDC1-470E-8DD6-B9289894F773}" type="pres">
      <dgm:prSet presAssocID="{76E1165D-0F3F-401F-A00D-2C5FBF9446F2}" presName="hierChild7" presStyleCnt="0"/>
      <dgm:spPr>
        <a:sp3d contourW="12700" prstMaterial="dkEdge">
          <a:contourClr>
            <a:schemeClr val="accent2">
              <a:lumMod val="50000"/>
            </a:schemeClr>
          </a:contourClr>
        </a:sp3d>
      </dgm:spPr>
      <dgm:t>
        <a:bodyPr/>
        <a:lstStyle/>
        <a:p>
          <a:endParaRPr lang="ru-RU"/>
        </a:p>
      </dgm:t>
    </dgm:pt>
    <dgm:pt modelId="{3E3F7C91-162F-4475-AAD4-58B35ECC83F1}" type="pres">
      <dgm:prSet presAssocID="{C567AB6E-BD33-4A60-B066-98EB72BC4160}" presName="Name111" presStyleLbl="parChTrans1D3" presStyleIdx="1" presStyleCnt="4"/>
      <dgm:spPr/>
      <dgm:t>
        <a:bodyPr/>
        <a:lstStyle/>
        <a:p>
          <a:endParaRPr lang="ru-RU"/>
        </a:p>
      </dgm:t>
    </dgm:pt>
    <dgm:pt modelId="{37FEB8E8-DC6B-41B8-A40E-028F8451467A}" type="pres">
      <dgm:prSet presAssocID="{1CA9B26D-B504-45FE-90BF-EBF366EB3841}" presName="hierRoot3" presStyleCnt="0">
        <dgm:presLayoutVars>
          <dgm:hierBranch val="init"/>
        </dgm:presLayoutVars>
      </dgm:prSet>
      <dgm:spPr>
        <a:sp3d contourW="12700" prstMaterial="dkEdge">
          <a:contourClr>
            <a:schemeClr val="accent2">
              <a:lumMod val="50000"/>
            </a:schemeClr>
          </a:contourClr>
        </a:sp3d>
      </dgm:spPr>
      <dgm:t>
        <a:bodyPr/>
        <a:lstStyle/>
        <a:p>
          <a:endParaRPr lang="ru-RU"/>
        </a:p>
      </dgm:t>
    </dgm:pt>
    <dgm:pt modelId="{77401EF8-A544-4559-99A1-0A9C69C4C5E8}" type="pres">
      <dgm:prSet presAssocID="{1CA9B26D-B504-45FE-90BF-EBF366EB3841}" presName="rootComposite3" presStyleCnt="0"/>
      <dgm:spPr>
        <a:sp3d contourW="12700" prstMaterial="dkEdge">
          <a:contourClr>
            <a:schemeClr val="accent2">
              <a:lumMod val="50000"/>
            </a:schemeClr>
          </a:contourClr>
        </a:sp3d>
      </dgm:spPr>
      <dgm:t>
        <a:bodyPr/>
        <a:lstStyle/>
        <a:p>
          <a:endParaRPr lang="ru-RU"/>
        </a:p>
      </dgm:t>
    </dgm:pt>
    <dgm:pt modelId="{3F8AE516-2C81-48B0-9E05-F0148D9D36EA}" type="pres">
      <dgm:prSet presAssocID="{1CA9B26D-B504-45FE-90BF-EBF366EB3841}" presName="rootText3" presStyleLbl="asst2" presStyleIdx="1" presStyleCnt="4" custScaleX="111911" custScaleY="1912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4F049C-0039-49AC-8031-964C7367C5E6}" type="pres">
      <dgm:prSet presAssocID="{1CA9B26D-B504-45FE-90BF-EBF366EB3841}" presName="rootConnector3" presStyleLbl="asst2" presStyleIdx="1" presStyleCnt="4"/>
      <dgm:spPr/>
      <dgm:t>
        <a:bodyPr/>
        <a:lstStyle/>
        <a:p>
          <a:endParaRPr lang="ru-RU"/>
        </a:p>
      </dgm:t>
    </dgm:pt>
    <dgm:pt modelId="{529E5478-DA3B-4A68-ABDE-14A1AC4C9CA9}" type="pres">
      <dgm:prSet presAssocID="{1CA9B26D-B504-45FE-90BF-EBF366EB3841}" presName="hierChild6" presStyleCnt="0"/>
      <dgm:spPr>
        <a:sp3d contourW="12700" prstMaterial="dkEdge">
          <a:contourClr>
            <a:schemeClr val="accent2">
              <a:lumMod val="50000"/>
            </a:schemeClr>
          </a:contourClr>
        </a:sp3d>
      </dgm:spPr>
      <dgm:t>
        <a:bodyPr/>
        <a:lstStyle/>
        <a:p>
          <a:endParaRPr lang="ru-RU"/>
        </a:p>
      </dgm:t>
    </dgm:pt>
    <dgm:pt modelId="{09DC4A37-3632-4867-9403-96BE44B9F7DF}" type="pres">
      <dgm:prSet presAssocID="{1CA9B26D-B504-45FE-90BF-EBF366EB3841}" presName="hierChild7" presStyleCnt="0"/>
      <dgm:spPr>
        <a:sp3d contourW="12700" prstMaterial="dkEdge">
          <a:contourClr>
            <a:schemeClr val="accent2">
              <a:lumMod val="50000"/>
            </a:schemeClr>
          </a:contourClr>
        </a:sp3d>
      </dgm:spPr>
      <dgm:t>
        <a:bodyPr/>
        <a:lstStyle/>
        <a:p>
          <a:endParaRPr lang="ru-RU"/>
        </a:p>
      </dgm:t>
    </dgm:pt>
    <dgm:pt modelId="{704EB72A-0720-4132-B95C-B82BEDB7ED84}" type="pres">
      <dgm:prSet presAssocID="{6658E476-68E9-4F61-9E87-56D48EF7684F}" presName="Name37" presStyleLbl="parChTrans1D2" presStyleIdx="1" presStyleCnt="2"/>
      <dgm:spPr/>
      <dgm:t>
        <a:bodyPr/>
        <a:lstStyle/>
        <a:p>
          <a:endParaRPr lang="ru-RU"/>
        </a:p>
      </dgm:t>
    </dgm:pt>
    <dgm:pt modelId="{1FBAC820-267C-4D26-AC31-1002B01A48E8}" type="pres">
      <dgm:prSet presAssocID="{BB221A2E-A017-48F4-8CB6-4701CF1266B8}" presName="hierRoot2" presStyleCnt="0">
        <dgm:presLayoutVars>
          <dgm:hierBranch val="init"/>
        </dgm:presLayoutVars>
      </dgm:prSet>
      <dgm:spPr>
        <a:sp3d contourW="12700" prstMaterial="dkEdge">
          <a:contourClr>
            <a:schemeClr val="accent2">
              <a:lumMod val="50000"/>
            </a:schemeClr>
          </a:contourClr>
        </a:sp3d>
      </dgm:spPr>
      <dgm:t>
        <a:bodyPr/>
        <a:lstStyle/>
        <a:p>
          <a:endParaRPr lang="ru-RU"/>
        </a:p>
      </dgm:t>
    </dgm:pt>
    <dgm:pt modelId="{E8176A5D-BF23-44BA-A261-388B3AC35B94}" type="pres">
      <dgm:prSet presAssocID="{BB221A2E-A017-48F4-8CB6-4701CF1266B8}" presName="rootComposite" presStyleCnt="0"/>
      <dgm:spPr>
        <a:sp3d contourW="12700" prstMaterial="dkEdge">
          <a:contourClr>
            <a:schemeClr val="accent2">
              <a:lumMod val="50000"/>
            </a:schemeClr>
          </a:contourClr>
        </a:sp3d>
      </dgm:spPr>
      <dgm:t>
        <a:bodyPr/>
        <a:lstStyle/>
        <a:p>
          <a:endParaRPr lang="ru-RU"/>
        </a:p>
      </dgm:t>
    </dgm:pt>
    <dgm:pt modelId="{C71FE1F6-1DE4-4F86-B9C7-AFAEB6BFA999}" type="pres">
      <dgm:prSet presAssocID="{BB221A2E-A017-48F4-8CB6-4701CF1266B8}" presName="rootText" presStyleLbl="node2" presStyleIdx="1" presStyleCnt="2" custScaleX="120024" custScaleY="60218" custLinFactNeighborX="1406" custLinFactNeighborY="82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FE298B-D80D-44BB-B2C3-4D4281E088DD}" type="pres">
      <dgm:prSet presAssocID="{BB221A2E-A017-48F4-8CB6-4701CF1266B8}" presName="rootConnector" presStyleLbl="node2" presStyleIdx="1" presStyleCnt="2"/>
      <dgm:spPr/>
      <dgm:t>
        <a:bodyPr/>
        <a:lstStyle/>
        <a:p>
          <a:endParaRPr lang="ru-RU"/>
        </a:p>
      </dgm:t>
    </dgm:pt>
    <dgm:pt modelId="{8A88962C-8543-4E84-80E0-A0266ABB7CE0}" type="pres">
      <dgm:prSet presAssocID="{BB221A2E-A017-48F4-8CB6-4701CF1266B8}" presName="hierChild4" presStyleCnt="0"/>
      <dgm:spPr>
        <a:sp3d contourW="12700" prstMaterial="dkEdge">
          <a:contourClr>
            <a:schemeClr val="accent2">
              <a:lumMod val="50000"/>
            </a:schemeClr>
          </a:contourClr>
        </a:sp3d>
      </dgm:spPr>
      <dgm:t>
        <a:bodyPr/>
        <a:lstStyle/>
        <a:p>
          <a:endParaRPr lang="ru-RU"/>
        </a:p>
      </dgm:t>
    </dgm:pt>
    <dgm:pt modelId="{07DA18BE-16F5-4ED9-A01D-60A447D81514}" type="pres">
      <dgm:prSet presAssocID="{BB221A2E-A017-48F4-8CB6-4701CF1266B8}" presName="hierChild5" presStyleCnt="0"/>
      <dgm:spPr>
        <a:sp3d contourW="12700" prstMaterial="dkEdge">
          <a:contourClr>
            <a:schemeClr val="accent2">
              <a:lumMod val="50000"/>
            </a:schemeClr>
          </a:contourClr>
        </a:sp3d>
      </dgm:spPr>
      <dgm:t>
        <a:bodyPr/>
        <a:lstStyle/>
        <a:p>
          <a:endParaRPr lang="ru-RU"/>
        </a:p>
      </dgm:t>
    </dgm:pt>
    <dgm:pt modelId="{03C922A7-E0D1-426D-9113-37129AC57839}" type="pres">
      <dgm:prSet presAssocID="{7C4EC3A6-FC93-44CC-A4A0-FCAE20A81AC5}" presName="Name111" presStyleLbl="parChTrans1D3" presStyleIdx="2" presStyleCnt="4"/>
      <dgm:spPr/>
      <dgm:t>
        <a:bodyPr/>
        <a:lstStyle/>
        <a:p>
          <a:endParaRPr lang="ru-RU"/>
        </a:p>
      </dgm:t>
    </dgm:pt>
    <dgm:pt modelId="{67165F84-EE43-43C4-97F3-1216BBB53374}" type="pres">
      <dgm:prSet presAssocID="{C4DD3FB7-F94D-4DD4-B727-58E2EF75DF55}" presName="hierRoot3" presStyleCnt="0">
        <dgm:presLayoutVars>
          <dgm:hierBranch val="init"/>
        </dgm:presLayoutVars>
      </dgm:prSet>
      <dgm:spPr>
        <a:sp3d contourW="12700" prstMaterial="dkEdge">
          <a:contourClr>
            <a:schemeClr val="accent2">
              <a:lumMod val="50000"/>
            </a:schemeClr>
          </a:contourClr>
        </a:sp3d>
      </dgm:spPr>
      <dgm:t>
        <a:bodyPr/>
        <a:lstStyle/>
        <a:p>
          <a:endParaRPr lang="ru-RU"/>
        </a:p>
      </dgm:t>
    </dgm:pt>
    <dgm:pt modelId="{E0F77CD8-AF23-4AD8-BFB1-555164B3A6EF}" type="pres">
      <dgm:prSet presAssocID="{C4DD3FB7-F94D-4DD4-B727-58E2EF75DF55}" presName="rootComposite3" presStyleCnt="0"/>
      <dgm:spPr>
        <a:sp3d contourW="12700" prstMaterial="dkEdge">
          <a:contourClr>
            <a:schemeClr val="accent2">
              <a:lumMod val="50000"/>
            </a:schemeClr>
          </a:contourClr>
        </a:sp3d>
      </dgm:spPr>
      <dgm:t>
        <a:bodyPr/>
        <a:lstStyle/>
        <a:p>
          <a:endParaRPr lang="ru-RU"/>
        </a:p>
      </dgm:t>
    </dgm:pt>
    <dgm:pt modelId="{372A3ED7-6685-4D6D-948A-E9B70B81EA12}" type="pres">
      <dgm:prSet presAssocID="{C4DD3FB7-F94D-4DD4-B727-58E2EF75DF55}" presName="rootText3" presStyleLbl="asst2" presStyleIdx="2" presStyleCnt="4" custScaleX="118608" custScaleY="3952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AD1B0C-4653-4499-9FD4-F431FA7ABD83}" type="pres">
      <dgm:prSet presAssocID="{C4DD3FB7-F94D-4DD4-B727-58E2EF75DF55}" presName="rootConnector3" presStyleLbl="asst2" presStyleIdx="2" presStyleCnt="4"/>
      <dgm:spPr/>
      <dgm:t>
        <a:bodyPr/>
        <a:lstStyle/>
        <a:p>
          <a:endParaRPr lang="ru-RU"/>
        </a:p>
      </dgm:t>
    </dgm:pt>
    <dgm:pt modelId="{7243F25D-C837-44F9-B9D9-1AA26540D9EA}" type="pres">
      <dgm:prSet presAssocID="{C4DD3FB7-F94D-4DD4-B727-58E2EF75DF55}" presName="hierChild6" presStyleCnt="0"/>
      <dgm:spPr>
        <a:sp3d contourW="12700" prstMaterial="dkEdge">
          <a:contourClr>
            <a:schemeClr val="accent2">
              <a:lumMod val="50000"/>
            </a:schemeClr>
          </a:contourClr>
        </a:sp3d>
      </dgm:spPr>
      <dgm:t>
        <a:bodyPr/>
        <a:lstStyle/>
        <a:p>
          <a:endParaRPr lang="ru-RU"/>
        </a:p>
      </dgm:t>
    </dgm:pt>
    <dgm:pt modelId="{379BC983-76E2-4E55-ABA3-A093E2099287}" type="pres">
      <dgm:prSet presAssocID="{C4DD3FB7-F94D-4DD4-B727-58E2EF75DF55}" presName="hierChild7" presStyleCnt="0"/>
      <dgm:spPr>
        <a:sp3d contourW="12700" prstMaterial="dkEdge">
          <a:contourClr>
            <a:schemeClr val="accent2">
              <a:lumMod val="50000"/>
            </a:schemeClr>
          </a:contourClr>
        </a:sp3d>
      </dgm:spPr>
      <dgm:t>
        <a:bodyPr/>
        <a:lstStyle/>
        <a:p>
          <a:endParaRPr lang="ru-RU"/>
        </a:p>
      </dgm:t>
    </dgm:pt>
    <dgm:pt modelId="{2DD726BA-C40E-4D3C-B4D4-1EDA84519F7E}" type="pres">
      <dgm:prSet presAssocID="{265B769B-FF82-4228-947A-7CA247EFA9E8}" presName="Name111" presStyleLbl="parChTrans1D3" presStyleIdx="3" presStyleCnt="4"/>
      <dgm:spPr/>
      <dgm:t>
        <a:bodyPr/>
        <a:lstStyle/>
        <a:p>
          <a:endParaRPr lang="ru-RU"/>
        </a:p>
      </dgm:t>
    </dgm:pt>
    <dgm:pt modelId="{29EAB3CD-EAB3-4F1D-912B-9C8A53D80C11}" type="pres">
      <dgm:prSet presAssocID="{EF91D75E-7617-48D3-A1CF-5593B13944F4}" presName="hierRoot3" presStyleCnt="0">
        <dgm:presLayoutVars>
          <dgm:hierBranch val="init"/>
        </dgm:presLayoutVars>
      </dgm:prSet>
      <dgm:spPr>
        <a:sp3d contourW="12700" prstMaterial="dkEdge">
          <a:contourClr>
            <a:schemeClr val="accent2">
              <a:lumMod val="50000"/>
            </a:schemeClr>
          </a:contourClr>
        </a:sp3d>
      </dgm:spPr>
      <dgm:t>
        <a:bodyPr/>
        <a:lstStyle/>
        <a:p>
          <a:endParaRPr lang="ru-RU"/>
        </a:p>
      </dgm:t>
    </dgm:pt>
    <dgm:pt modelId="{97E564B3-2627-48A6-9B06-9E27B96E39E7}" type="pres">
      <dgm:prSet presAssocID="{EF91D75E-7617-48D3-A1CF-5593B13944F4}" presName="rootComposite3" presStyleCnt="0"/>
      <dgm:spPr>
        <a:sp3d contourW="12700" prstMaterial="dkEdge">
          <a:contourClr>
            <a:schemeClr val="accent2">
              <a:lumMod val="50000"/>
            </a:schemeClr>
          </a:contourClr>
        </a:sp3d>
      </dgm:spPr>
      <dgm:t>
        <a:bodyPr/>
        <a:lstStyle/>
        <a:p>
          <a:endParaRPr lang="ru-RU"/>
        </a:p>
      </dgm:t>
    </dgm:pt>
    <dgm:pt modelId="{E761F4B3-F158-4496-8712-2A6855DE7489}" type="pres">
      <dgm:prSet presAssocID="{EF91D75E-7617-48D3-A1CF-5593B13944F4}" presName="rootText3" presStyleLbl="asst2" presStyleIdx="3" presStyleCnt="4" custScaleX="131155" custScaleY="354380" custLinFactNeighborX="5878" custLinFactNeighborY="13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58C487-7FCE-4F77-9953-65C27E1E6BEF}" type="pres">
      <dgm:prSet presAssocID="{EF91D75E-7617-48D3-A1CF-5593B13944F4}" presName="rootConnector3" presStyleLbl="asst2" presStyleIdx="3" presStyleCnt="4"/>
      <dgm:spPr/>
      <dgm:t>
        <a:bodyPr/>
        <a:lstStyle/>
        <a:p>
          <a:endParaRPr lang="ru-RU"/>
        </a:p>
      </dgm:t>
    </dgm:pt>
    <dgm:pt modelId="{7B47F785-34E7-4CC5-9CA4-018ADB59104F}" type="pres">
      <dgm:prSet presAssocID="{EF91D75E-7617-48D3-A1CF-5593B13944F4}" presName="hierChild6" presStyleCnt="0"/>
      <dgm:spPr>
        <a:sp3d contourW="12700" prstMaterial="dkEdge">
          <a:contourClr>
            <a:schemeClr val="accent2">
              <a:lumMod val="50000"/>
            </a:schemeClr>
          </a:contourClr>
        </a:sp3d>
      </dgm:spPr>
      <dgm:t>
        <a:bodyPr/>
        <a:lstStyle/>
        <a:p>
          <a:endParaRPr lang="ru-RU"/>
        </a:p>
      </dgm:t>
    </dgm:pt>
    <dgm:pt modelId="{B26E0715-89CD-4C50-92F8-784CECB350F0}" type="pres">
      <dgm:prSet presAssocID="{EF91D75E-7617-48D3-A1CF-5593B13944F4}" presName="hierChild7" presStyleCnt="0"/>
      <dgm:spPr>
        <a:sp3d contourW="12700" prstMaterial="dkEdge">
          <a:contourClr>
            <a:schemeClr val="accent2">
              <a:lumMod val="50000"/>
            </a:schemeClr>
          </a:contourClr>
        </a:sp3d>
      </dgm:spPr>
      <dgm:t>
        <a:bodyPr/>
        <a:lstStyle/>
        <a:p>
          <a:endParaRPr lang="ru-RU"/>
        </a:p>
      </dgm:t>
    </dgm:pt>
    <dgm:pt modelId="{E9C67685-EFB5-463D-A312-53963EC64186}" type="pres">
      <dgm:prSet presAssocID="{868C3AB4-0979-498B-8403-950AF03AEAC0}" presName="hierChild3" presStyleCnt="0"/>
      <dgm:spPr>
        <a:sp3d contourW="12700" prstMaterial="dkEdge">
          <a:contourClr>
            <a:schemeClr val="accent2">
              <a:lumMod val="50000"/>
            </a:schemeClr>
          </a:contourClr>
        </a:sp3d>
      </dgm:spPr>
      <dgm:t>
        <a:bodyPr/>
        <a:lstStyle/>
        <a:p>
          <a:endParaRPr lang="ru-RU"/>
        </a:p>
      </dgm:t>
    </dgm:pt>
  </dgm:ptLst>
  <dgm:cxnLst>
    <dgm:cxn modelId="{D27A0BA0-BD4B-4B63-8E93-97FE1D0C5C91}" srcId="{BB221A2E-A017-48F4-8CB6-4701CF1266B8}" destId="{C4DD3FB7-F94D-4DD4-B727-58E2EF75DF55}" srcOrd="0" destOrd="0" parTransId="{7C4EC3A6-FC93-44CC-A4A0-FCAE20A81AC5}" sibTransId="{EA9A6EC1-5EC0-4B01-8676-4D51A7B2BDE5}"/>
    <dgm:cxn modelId="{F45F34C4-20B5-48BD-81F1-21B441A23E5F}" type="presOf" srcId="{4EE41059-7292-4C1C-90C4-FC2F41C607BC}" destId="{CEEF1ACB-621D-43D5-923E-B46093FB1B0E}" srcOrd="0" destOrd="0" presId="urn:microsoft.com/office/officeart/2005/8/layout/orgChart1"/>
    <dgm:cxn modelId="{55DA55A8-939A-4DFA-B2CB-2EF4B0101702}" type="presOf" srcId="{E71627A1-1832-43F3-A082-DF936682D37F}" destId="{0E57AECE-C20F-42DF-8D55-FF02659CAB7A}" srcOrd="0" destOrd="0" presId="urn:microsoft.com/office/officeart/2005/8/layout/orgChart1"/>
    <dgm:cxn modelId="{DAD509CA-713A-4529-BA1B-58E54F7D5542}" type="presOf" srcId="{868C3AB4-0979-498B-8403-950AF03AEAC0}" destId="{F557A951-F425-4A63-B84F-B3A4A196636D}" srcOrd="1" destOrd="0" presId="urn:microsoft.com/office/officeart/2005/8/layout/orgChart1"/>
    <dgm:cxn modelId="{3FE7DA28-3BF2-4AC5-9100-53C027E7228F}" type="presOf" srcId="{1CA9B26D-B504-45FE-90BF-EBF366EB3841}" destId="{144F049C-0039-49AC-8031-964C7367C5E6}" srcOrd="1" destOrd="0" presId="urn:microsoft.com/office/officeart/2005/8/layout/orgChart1"/>
    <dgm:cxn modelId="{165337D7-CAC3-42C8-B05E-E1976E541795}" srcId="{E6CBF92D-E241-4962-835E-C3824344C907}" destId="{1CA9B26D-B504-45FE-90BF-EBF366EB3841}" srcOrd="1" destOrd="0" parTransId="{C567AB6E-BD33-4A60-B066-98EB72BC4160}" sibTransId="{E4F46CB3-3DEA-46DA-860F-BAF45ECE048C}"/>
    <dgm:cxn modelId="{27CC3082-7A14-419B-ACDE-1E92BD2D34C9}" srcId="{4EE41059-7292-4C1C-90C4-FC2F41C607BC}" destId="{868C3AB4-0979-498B-8403-950AF03AEAC0}" srcOrd="0" destOrd="0" parTransId="{48698226-5F1A-44C2-A7FF-EA3B7B3BA985}" sibTransId="{518F435B-283C-4548-B0EB-0DDCD2686E46}"/>
    <dgm:cxn modelId="{94C31FF0-B27B-48D6-A648-F7F3808FBE94}" srcId="{868C3AB4-0979-498B-8403-950AF03AEAC0}" destId="{BB221A2E-A017-48F4-8CB6-4701CF1266B8}" srcOrd="1" destOrd="0" parTransId="{6658E476-68E9-4F61-9E87-56D48EF7684F}" sibTransId="{8D7E9D60-154E-43C1-A293-063AD1D05336}"/>
    <dgm:cxn modelId="{179487EE-EEC8-4A34-BAA8-F81E051CAF69}" type="presOf" srcId="{76E1165D-0F3F-401F-A00D-2C5FBF9446F2}" destId="{29AF2657-A0E0-4B43-A671-7BF2FB28E89B}" srcOrd="1" destOrd="0" presId="urn:microsoft.com/office/officeart/2005/8/layout/orgChart1"/>
    <dgm:cxn modelId="{12DD0251-09DB-4EBC-9A85-E540DD2AED58}" type="presOf" srcId="{007C08EB-0097-48F9-8C0F-6F425D0B79EF}" destId="{2AB2F70C-341B-4A87-BB91-1CE414FCE5E2}" srcOrd="0" destOrd="0" presId="urn:microsoft.com/office/officeart/2005/8/layout/orgChart1"/>
    <dgm:cxn modelId="{EC0BC819-2269-4FCB-A933-BE822F5C6153}" type="presOf" srcId="{7C4EC3A6-FC93-44CC-A4A0-FCAE20A81AC5}" destId="{03C922A7-E0D1-426D-9113-37129AC57839}" srcOrd="0" destOrd="0" presId="urn:microsoft.com/office/officeart/2005/8/layout/orgChart1"/>
    <dgm:cxn modelId="{DC00085D-3930-4962-9EB0-F6738E138B31}" type="presOf" srcId="{868C3AB4-0979-498B-8403-950AF03AEAC0}" destId="{C1BCA528-7AE7-4FD1-ACCD-96CB8E913384}" srcOrd="0" destOrd="0" presId="urn:microsoft.com/office/officeart/2005/8/layout/orgChart1"/>
    <dgm:cxn modelId="{9D11A807-0B83-4E7C-8799-A544B6094232}" type="presOf" srcId="{BB221A2E-A017-48F4-8CB6-4701CF1266B8}" destId="{1AFE298B-D80D-44BB-B2C3-4D4281E088DD}" srcOrd="1" destOrd="0" presId="urn:microsoft.com/office/officeart/2005/8/layout/orgChart1"/>
    <dgm:cxn modelId="{260380CF-E469-41A9-8EF4-61F141009604}" type="presOf" srcId="{E6CBF92D-E241-4962-835E-C3824344C907}" destId="{FAA2D4E8-6C23-4BFB-B7FE-E9FC7A98C190}" srcOrd="1" destOrd="0" presId="urn:microsoft.com/office/officeart/2005/8/layout/orgChart1"/>
    <dgm:cxn modelId="{3BBA3F62-5D48-4AEB-A4F0-9967C9F9C46C}" type="presOf" srcId="{1CA9B26D-B504-45FE-90BF-EBF366EB3841}" destId="{3F8AE516-2C81-48B0-9E05-F0148D9D36EA}" srcOrd="0" destOrd="0" presId="urn:microsoft.com/office/officeart/2005/8/layout/orgChart1"/>
    <dgm:cxn modelId="{13CAE6BE-23CB-4771-AC79-ED65A77935C7}" type="presOf" srcId="{EF91D75E-7617-48D3-A1CF-5593B13944F4}" destId="{E761F4B3-F158-4496-8712-2A6855DE7489}" srcOrd="0" destOrd="0" presId="urn:microsoft.com/office/officeart/2005/8/layout/orgChart1"/>
    <dgm:cxn modelId="{169B515C-45A6-432C-8C36-E8FF7C79EA75}" type="presOf" srcId="{BB221A2E-A017-48F4-8CB6-4701CF1266B8}" destId="{C71FE1F6-1DE4-4F86-B9C7-AFAEB6BFA999}" srcOrd="0" destOrd="0" presId="urn:microsoft.com/office/officeart/2005/8/layout/orgChart1"/>
    <dgm:cxn modelId="{28B76C55-F740-4962-A4ED-20AADE7590C6}" srcId="{BB221A2E-A017-48F4-8CB6-4701CF1266B8}" destId="{EF91D75E-7617-48D3-A1CF-5593B13944F4}" srcOrd="1" destOrd="0" parTransId="{265B769B-FF82-4228-947A-7CA247EFA9E8}" sibTransId="{510E045D-18FF-406B-82AF-FFFC115F47A2}"/>
    <dgm:cxn modelId="{B247F9DB-7B3C-4433-962E-1C3C6930CD3A}" type="presOf" srcId="{C4DD3FB7-F94D-4DD4-B727-58E2EF75DF55}" destId="{B1AD1B0C-4653-4499-9FD4-F431FA7ABD83}" srcOrd="1" destOrd="0" presId="urn:microsoft.com/office/officeart/2005/8/layout/orgChart1"/>
    <dgm:cxn modelId="{5DC10246-1F40-43B5-B5D1-6552621C7755}" type="presOf" srcId="{6658E476-68E9-4F61-9E87-56D48EF7684F}" destId="{704EB72A-0720-4132-B95C-B82BEDB7ED84}" srcOrd="0" destOrd="0" presId="urn:microsoft.com/office/officeart/2005/8/layout/orgChart1"/>
    <dgm:cxn modelId="{2960A9C9-7A9B-4E5A-B99A-8FBA83D3EEC5}" srcId="{E6CBF92D-E241-4962-835E-C3824344C907}" destId="{76E1165D-0F3F-401F-A00D-2C5FBF9446F2}" srcOrd="0" destOrd="0" parTransId="{007C08EB-0097-48F9-8C0F-6F425D0B79EF}" sibTransId="{36630761-5074-421D-A87C-C871A9A2BF53}"/>
    <dgm:cxn modelId="{BEDFF6EC-04AB-4F43-990C-9B7364F139A7}" type="presOf" srcId="{C4DD3FB7-F94D-4DD4-B727-58E2EF75DF55}" destId="{372A3ED7-6685-4D6D-948A-E9B70B81EA12}" srcOrd="0" destOrd="0" presId="urn:microsoft.com/office/officeart/2005/8/layout/orgChart1"/>
    <dgm:cxn modelId="{E468784D-DBCD-43CA-8F4F-559FD64559DE}" type="presOf" srcId="{76E1165D-0F3F-401F-A00D-2C5FBF9446F2}" destId="{2B052C88-9D82-46F1-A224-09A445AEC462}" srcOrd="0" destOrd="0" presId="urn:microsoft.com/office/officeart/2005/8/layout/orgChart1"/>
    <dgm:cxn modelId="{152FBD40-9302-480E-8AFC-E945FEF68842}" type="presOf" srcId="{265B769B-FF82-4228-947A-7CA247EFA9E8}" destId="{2DD726BA-C40E-4D3C-B4D4-1EDA84519F7E}" srcOrd="0" destOrd="0" presId="urn:microsoft.com/office/officeart/2005/8/layout/orgChart1"/>
    <dgm:cxn modelId="{39A97040-9C6A-467A-947E-F2BB38053578}" type="presOf" srcId="{EF91D75E-7617-48D3-A1CF-5593B13944F4}" destId="{F758C487-7FCE-4F77-9953-65C27E1E6BEF}" srcOrd="1" destOrd="0" presId="urn:microsoft.com/office/officeart/2005/8/layout/orgChart1"/>
    <dgm:cxn modelId="{E80D0AE6-F809-4348-9DAC-1052D99F2D05}" srcId="{868C3AB4-0979-498B-8403-950AF03AEAC0}" destId="{E6CBF92D-E241-4962-835E-C3824344C907}" srcOrd="0" destOrd="0" parTransId="{E71627A1-1832-43F3-A082-DF936682D37F}" sibTransId="{A6D17DA0-5801-43FA-B2BF-FBE1A74EFC77}"/>
    <dgm:cxn modelId="{932BF1AB-CFFC-47F7-88F8-23DDA5D9880D}" type="presOf" srcId="{E6CBF92D-E241-4962-835E-C3824344C907}" destId="{DC6EFC1A-CC21-4787-8826-2D0FADABCE26}" srcOrd="0" destOrd="0" presId="urn:microsoft.com/office/officeart/2005/8/layout/orgChart1"/>
    <dgm:cxn modelId="{4636506F-D533-4C2C-A48F-005CFB7954C1}" type="presOf" srcId="{C567AB6E-BD33-4A60-B066-98EB72BC4160}" destId="{3E3F7C91-162F-4475-AAD4-58B35ECC83F1}" srcOrd="0" destOrd="0" presId="urn:microsoft.com/office/officeart/2005/8/layout/orgChart1"/>
    <dgm:cxn modelId="{FBC38A22-133C-464B-8031-146585E9B245}" type="presParOf" srcId="{CEEF1ACB-621D-43D5-923E-B46093FB1B0E}" destId="{986806A0-BA3E-4139-B7C2-5069BDAAE997}" srcOrd="0" destOrd="0" presId="urn:microsoft.com/office/officeart/2005/8/layout/orgChart1"/>
    <dgm:cxn modelId="{195D4716-1441-4718-86F2-30EE6A3E724D}" type="presParOf" srcId="{986806A0-BA3E-4139-B7C2-5069BDAAE997}" destId="{4B40537F-5B0A-4718-85F2-F0DB8626E049}" srcOrd="0" destOrd="0" presId="urn:microsoft.com/office/officeart/2005/8/layout/orgChart1"/>
    <dgm:cxn modelId="{156BC983-C85C-448A-A295-5B6559E97E98}" type="presParOf" srcId="{4B40537F-5B0A-4718-85F2-F0DB8626E049}" destId="{C1BCA528-7AE7-4FD1-ACCD-96CB8E913384}" srcOrd="0" destOrd="0" presId="urn:microsoft.com/office/officeart/2005/8/layout/orgChart1"/>
    <dgm:cxn modelId="{9F56B8E7-7405-4BE8-BD32-BFC41E4F1773}" type="presParOf" srcId="{4B40537F-5B0A-4718-85F2-F0DB8626E049}" destId="{F557A951-F425-4A63-B84F-B3A4A196636D}" srcOrd="1" destOrd="0" presId="urn:microsoft.com/office/officeart/2005/8/layout/orgChart1"/>
    <dgm:cxn modelId="{FA603331-9399-4FCB-9C10-2141BD1CD3EF}" type="presParOf" srcId="{986806A0-BA3E-4139-B7C2-5069BDAAE997}" destId="{1735059B-9F47-4727-84B3-F4921846ED03}" srcOrd="1" destOrd="0" presId="urn:microsoft.com/office/officeart/2005/8/layout/orgChart1"/>
    <dgm:cxn modelId="{B18CF9CE-F56C-4B69-B2D8-2A39B8DFEC7A}" type="presParOf" srcId="{1735059B-9F47-4727-84B3-F4921846ED03}" destId="{0E57AECE-C20F-42DF-8D55-FF02659CAB7A}" srcOrd="0" destOrd="0" presId="urn:microsoft.com/office/officeart/2005/8/layout/orgChart1"/>
    <dgm:cxn modelId="{3C7AF302-F358-47CC-A31C-590358482CDF}" type="presParOf" srcId="{1735059B-9F47-4727-84B3-F4921846ED03}" destId="{64A90056-12F4-4A44-96FC-7028FA4AFF59}" srcOrd="1" destOrd="0" presId="urn:microsoft.com/office/officeart/2005/8/layout/orgChart1"/>
    <dgm:cxn modelId="{E1009CA9-0F5F-4D9C-BA1C-5314D52405BA}" type="presParOf" srcId="{64A90056-12F4-4A44-96FC-7028FA4AFF59}" destId="{9653BCBD-B3BD-4588-A0DA-57E5262F9B29}" srcOrd="0" destOrd="0" presId="urn:microsoft.com/office/officeart/2005/8/layout/orgChart1"/>
    <dgm:cxn modelId="{32520DC4-55BC-4515-8BBB-B2E06848B347}" type="presParOf" srcId="{9653BCBD-B3BD-4588-A0DA-57E5262F9B29}" destId="{DC6EFC1A-CC21-4787-8826-2D0FADABCE26}" srcOrd="0" destOrd="0" presId="urn:microsoft.com/office/officeart/2005/8/layout/orgChart1"/>
    <dgm:cxn modelId="{C5CC4906-BA9D-41CA-BDB7-EE8A0F8F568F}" type="presParOf" srcId="{9653BCBD-B3BD-4588-A0DA-57E5262F9B29}" destId="{FAA2D4E8-6C23-4BFB-B7FE-E9FC7A98C190}" srcOrd="1" destOrd="0" presId="urn:microsoft.com/office/officeart/2005/8/layout/orgChart1"/>
    <dgm:cxn modelId="{B7D7C772-0EDE-4316-8B8C-47519CE23D3C}" type="presParOf" srcId="{64A90056-12F4-4A44-96FC-7028FA4AFF59}" destId="{9EC752EE-1684-45BC-A928-7078E48FA722}" srcOrd="1" destOrd="0" presId="urn:microsoft.com/office/officeart/2005/8/layout/orgChart1"/>
    <dgm:cxn modelId="{8543F7F6-343C-4E7F-83CD-359781F724D8}" type="presParOf" srcId="{64A90056-12F4-4A44-96FC-7028FA4AFF59}" destId="{8A40F1E0-E120-4D41-B71A-337CBCFB8763}" srcOrd="2" destOrd="0" presId="urn:microsoft.com/office/officeart/2005/8/layout/orgChart1"/>
    <dgm:cxn modelId="{59076FF7-FFB5-427C-A2D9-96E91C03BA59}" type="presParOf" srcId="{8A40F1E0-E120-4D41-B71A-337CBCFB8763}" destId="{2AB2F70C-341B-4A87-BB91-1CE414FCE5E2}" srcOrd="0" destOrd="0" presId="urn:microsoft.com/office/officeart/2005/8/layout/orgChart1"/>
    <dgm:cxn modelId="{908697DA-A8C7-467C-8996-E54FFEEC9E0A}" type="presParOf" srcId="{8A40F1E0-E120-4D41-B71A-337CBCFB8763}" destId="{FDAC9AB4-0A4B-4798-940A-C102AE66E1C9}" srcOrd="1" destOrd="0" presId="urn:microsoft.com/office/officeart/2005/8/layout/orgChart1"/>
    <dgm:cxn modelId="{73883425-76CF-48A6-95F6-3FAA712DC678}" type="presParOf" srcId="{FDAC9AB4-0A4B-4798-940A-C102AE66E1C9}" destId="{6BE10EFC-8F1E-40CC-B5F8-0CFC1D0DD723}" srcOrd="0" destOrd="0" presId="urn:microsoft.com/office/officeart/2005/8/layout/orgChart1"/>
    <dgm:cxn modelId="{241ED7BC-806F-4D76-9EDF-D390AF8E7E08}" type="presParOf" srcId="{6BE10EFC-8F1E-40CC-B5F8-0CFC1D0DD723}" destId="{2B052C88-9D82-46F1-A224-09A445AEC462}" srcOrd="0" destOrd="0" presId="urn:microsoft.com/office/officeart/2005/8/layout/orgChart1"/>
    <dgm:cxn modelId="{EA6FBBEF-D446-4C6C-A440-1A20B67EEB4F}" type="presParOf" srcId="{6BE10EFC-8F1E-40CC-B5F8-0CFC1D0DD723}" destId="{29AF2657-A0E0-4B43-A671-7BF2FB28E89B}" srcOrd="1" destOrd="0" presId="urn:microsoft.com/office/officeart/2005/8/layout/orgChart1"/>
    <dgm:cxn modelId="{D27B33AA-21D7-463A-A691-5F8A582810A0}" type="presParOf" srcId="{FDAC9AB4-0A4B-4798-940A-C102AE66E1C9}" destId="{EB04BDB1-FCF7-4D47-80C5-8F07AAED47FC}" srcOrd="1" destOrd="0" presId="urn:microsoft.com/office/officeart/2005/8/layout/orgChart1"/>
    <dgm:cxn modelId="{1670D0E1-0891-4F85-A618-668848DCBB1E}" type="presParOf" srcId="{FDAC9AB4-0A4B-4798-940A-C102AE66E1C9}" destId="{4C3AC51C-EDC1-470E-8DD6-B9289894F773}" srcOrd="2" destOrd="0" presId="urn:microsoft.com/office/officeart/2005/8/layout/orgChart1"/>
    <dgm:cxn modelId="{A6724B01-CD4C-4EB7-8D93-CB31D192CC61}" type="presParOf" srcId="{8A40F1E0-E120-4D41-B71A-337CBCFB8763}" destId="{3E3F7C91-162F-4475-AAD4-58B35ECC83F1}" srcOrd="2" destOrd="0" presId="urn:microsoft.com/office/officeart/2005/8/layout/orgChart1"/>
    <dgm:cxn modelId="{051D37BD-4266-4FFB-A128-E768E30E75EE}" type="presParOf" srcId="{8A40F1E0-E120-4D41-B71A-337CBCFB8763}" destId="{37FEB8E8-DC6B-41B8-A40E-028F8451467A}" srcOrd="3" destOrd="0" presId="urn:microsoft.com/office/officeart/2005/8/layout/orgChart1"/>
    <dgm:cxn modelId="{AEA474AC-5532-4CF2-AA1D-7D45C76E7FA4}" type="presParOf" srcId="{37FEB8E8-DC6B-41B8-A40E-028F8451467A}" destId="{77401EF8-A544-4559-99A1-0A9C69C4C5E8}" srcOrd="0" destOrd="0" presId="urn:microsoft.com/office/officeart/2005/8/layout/orgChart1"/>
    <dgm:cxn modelId="{1DAEAD6F-7DDB-4111-8758-BC925CC46CB9}" type="presParOf" srcId="{77401EF8-A544-4559-99A1-0A9C69C4C5E8}" destId="{3F8AE516-2C81-48B0-9E05-F0148D9D36EA}" srcOrd="0" destOrd="0" presId="urn:microsoft.com/office/officeart/2005/8/layout/orgChart1"/>
    <dgm:cxn modelId="{FD789F36-2211-4DD9-A2A7-A1E417A3AB5E}" type="presParOf" srcId="{77401EF8-A544-4559-99A1-0A9C69C4C5E8}" destId="{144F049C-0039-49AC-8031-964C7367C5E6}" srcOrd="1" destOrd="0" presId="urn:microsoft.com/office/officeart/2005/8/layout/orgChart1"/>
    <dgm:cxn modelId="{8C6C295E-24FE-4C24-9B83-98CA17204595}" type="presParOf" srcId="{37FEB8E8-DC6B-41B8-A40E-028F8451467A}" destId="{529E5478-DA3B-4A68-ABDE-14A1AC4C9CA9}" srcOrd="1" destOrd="0" presId="urn:microsoft.com/office/officeart/2005/8/layout/orgChart1"/>
    <dgm:cxn modelId="{9B4C72A1-FB86-4381-A8F5-E893D1DD70E8}" type="presParOf" srcId="{37FEB8E8-DC6B-41B8-A40E-028F8451467A}" destId="{09DC4A37-3632-4867-9403-96BE44B9F7DF}" srcOrd="2" destOrd="0" presId="urn:microsoft.com/office/officeart/2005/8/layout/orgChart1"/>
    <dgm:cxn modelId="{01EE7878-988F-4C88-BF17-178308D9F52E}" type="presParOf" srcId="{1735059B-9F47-4727-84B3-F4921846ED03}" destId="{704EB72A-0720-4132-B95C-B82BEDB7ED84}" srcOrd="2" destOrd="0" presId="urn:microsoft.com/office/officeart/2005/8/layout/orgChart1"/>
    <dgm:cxn modelId="{1CDFB607-C3D6-4849-87B9-0B84D1862FAB}" type="presParOf" srcId="{1735059B-9F47-4727-84B3-F4921846ED03}" destId="{1FBAC820-267C-4D26-AC31-1002B01A48E8}" srcOrd="3" destOrd="0" presId="urn:microsoft.com/office/officeart/2005/8/layout/orgChart1"/>
    <dgm:cxn modelId="{38D39AE6-0781-4EE5-BA12-01407C229E47}" type="presParOf" srcId="{1FBAC820-267C-4D26-AC31-1002B01A48E8}" destId="{E8176A5D-BF23-44BA-A261-388B3AC35B94}" srcOrd="0" destOrd="0" presId="urn:microsoft.com/office/officeart/2005/8/layout/orgChart1"/>
    <dgm:cxn modelId="{76D96F06-100B-4AF6-8AE9-0B326BA9A13C}" type="presParOf" srcId="{E8176A5D-BF23-44BA-A261-388B3AC35B94}" destId="{C71FE1F6-1DE4-4F86-B9C7-AFAEB6BFA999}" srcOrd="0" destOrd="0" presId="urn:microsoft.com/office/officeart/2005/8/layout/orgChart1"/>
    <dgm:cxn modelId="{A5FE74B2-1AF6-4C64-A5E9-FC29A10A5125}" type="presParOf" srcId="{E8176A5D-BF23-44BA-A261-388B3AC35B94}" destId="{1AFE298B-D80D-44BB-B2C3-4D4281E088DD}" srcOrd="1" destOrd="0" presId="urn:microsoft.com/office/officeart/2005/8/layout/orgChart1"/>
    <dgm:cxn modelId="{161FA3EC-7427-4EBA-B3B6-F9590B7C3864}" type="presParOf" srcId="{1FBAC820-267C-4D26-AC31-1002B01A48E8}" destId="{8A88962C-8543-4E84-80E0-A0266ABB7CE0}" srcOrd="1" destOrd="0" presId="urn:microsoft.com/office/officeart/2005/8/layout/orgChart1"/>
    <dgm:cxn modelId="{ED12EAF9-F7FB-4D03-AE22-B7EB2F453D63}" type="presParOf" srcId="{1FBAC820-267C-4D26-AC31-1002B01A48E8}" destId="{07DA18BE-16F5-4ED9-A01D-60A447D81514}" srcOrd="2" destOrd="0" presId="urn:microsoft.com/office/officeart/2005/8/layout/orgChart1"/>
    <dgm:cxn modelId="{53E100FE-6F57-4D0B-AE41-026D481BC185}" type="presParOf" srcId="{07DA18BE-16F5-4ED9-A01D-60A447D81514}" destId="{03C922A7-E0D1-426D-9113-37129AC57839}" srcOrd="0" destOrd="0" presId="urn:microsoft.com/office/officeart/2005/8/layout/orgChart1"/>
    <dgm:cxn modelId="{7D961DE6-6A20-4D55-BE49-40F3DB5ECCE3}" type="presParOf" srcId="{07DA18BE-16F5-4ED9-A01D-60A447D81514}" destId="{67165F84-EE43-43C4-97F3-1216BBB53374}" srcOrd="1" destOrd="0" presId="urn:microsoft.com/office/officeart/2005/8/layout/orgChart1"/>
    <dgm:cxn modelId="{3BF3AC86-AE11-485C-9EC4-1A7E83FC23A8}" type="presParOf" srcId="{67165F84-EE43-43C4-97F3-1216BBB53374}" destId="{E0F77CD8-AF23-4AD8-BFB1-555164B3A6EF}" srcOrd="0" destOrd="0" presId="urn:microsoft.com/office/officeart/2005/8/layout/orgChart1"/>
    <dgm:cxn modelId="{F1D9DC74-5720-4FCC-ACB1-6F3C5E84FA8D}" type="presParOf" srcId="{E0F77CD8-AF23-4AD8-BFB1-555164B3A6EF}" destId="{372A3ED7-6685-4D6D-948A-E9B70B81EA12}" srcOrd="0" destOrd="0" presId="urn:microsoft.com/office/officeart/2005/8/layout/orgChart1"/>
    <dgm:cxn modelId="{08F90DD7-7891-4256-BD73-0A4F2A31FAB7}" type="presParOf" srcId="{E0F77CD8-AF23-4AD8-BFB1-555164B3A6EF}" destId="{B1AD1B0C-4653-4499-9FD4-F431FA7ABD83}" srcOrd="1" destOrd="0" presId="urn:microsoft.com/office/officeart/2005/8/layout/orgChart1"/>
    <dgm:cxn modelId="{B5E9D722-F544-44A8-AED7-086919A56E51}" type="presParOf" srcId="{67165F84-EE43-43C4-97F3-1216BBB53374}" destId="{7243F25D-C837-44F9-B9D9-1AA26540D9EA}" srcOrd="1" destOrd="0" presId="urn:microsoft.com/office/officeart/2005/8/layout/orgChart1"/>
    <dgm:cxn modelId="{5F175A1F-7098-4D2A-89F7-C7CA46C3815C}" type="presParOf" srcId="{67165F84-EE43-43C4-97F3-1216BBB53374}" destId="{379BC983-76E2-4E55-ABA3-A093E2099287}" srcOrd="2" destOrd="0" presId="urn:microsoft.com/office/officeart/2005/8/layout/orgChart1"/>
    <dgm:cxn modelId="{F51FB661-5554-4B52-9D9C-D7D443A703B7}" type="presParOf" srcId="{07DA18BE-16F5-4ED9-A01D-60A447D81514}" destId="{2DD726BA-C40E-4D3C-B4D4-1EDA84519F7E}" srcOrd="2" destOrd="0" presId="urn:microsoft.com/office/officeart/2005/8/layout/orgChart1"/>
    <dgm:cxn modelId="{5495E341-4869-4716-8800-EFC6B074DE95}" type="presParOf" srcId="{07DA18BE-16F5-4ED9-A01D-60A447D81514}" destId="{29EAB3CD-EAB3-4F1D-912B-9C8A53D80C11}" srcOrd="3" destOrd="0" presId="urn:microsoft.com/office/officeart/2005/8/layout/orgChart1"/>
    <dgm:cxn modelId="{C50BA260-CA2E-48CC-8277-7F1D973699EE}" type="presParOf" srcId="{29EAB3CD-EAB3-4F1D-912B-9C8A53D80C11}" destId="{97E564B3-2627-48A6-9B06-9E27B96E39E7}" srcOrd="0" destOrd="0" presId="urn:microsoft.com/office/officeart/2005/8/layout/orgChart1"/>
    <dgm:cxn modelId="{32588F12-B5D3-4B98-AA91-3015281CD7F6}" type="presParOf" srcId="{97E564B3-2627-48A6-9B06-9E27B96E39E7}" destId="{E761F4B3-F158-4496-8712-2A6855DE7489}" srcOrd="0" destOrd="0" presId="urn:microsoft.com/office/officeart/2005/8/layout/orgChart1"/>
    <dgm:cxn modelId="{400BEC9F-55EB-4135-847D-B4FAA0929BEE}" type="presParOf" srcId="{97E564B3-2627-48A6-9B06-9E27B96E39E7}" destId="{F758C487-7FCE-4F77-9953-65C27E1E6BEF}" srcOrd="1" destOrd="0" presId="urn:microsoft.com/office/officeart/2005/8/layout/orgChart1"/>
    <dgm:cxn modelId="{C82DBA24-6D55-4E52-A6A0-38F7BB11A35D}" type="presParOf" srcId="{29EAB3CD-EAB3-4F1D-912B-9C8A53D80C11}" destId="{7B47F785-34E7-4CC5-9CA4-018ADB59104F}" srcOrd="1" destOrd="0" presId="urn:microsoft.com/office/officeart/2005/8/layout/orgChart1"/>
    <dgm:cxn modelId="{E2A411AB-92D1-4F05-BA58-2CD7F23E94C1}" type="presParOf" srcId="{29EAB3CD-EAB3-4F1D-912B-9C8A53D80C11}" destId="{B26E0715-89CD-4C50-92F8-784CECB350F0}" srcOrd="2" destOrd="0" presId="urn:microsoft.com/office/officeart/2005/8/layout/orgChart1"/>
    <dgm:cxn modelId="{DF7EA99D-9289-4C5D-80C5-59B7B393CD27}" type="presParOf" srcId="{986806A0-BA3E-4139-B7C2-5069BDAAE997}" destId="{E9C67685-EFB5-463D-A312-53963EC641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D726BA-C40E-4D3C-B4D4-1EDA84519F7E}">
      <dsp:nvSpPr>
        <dsp:cNvPr id="0" name=""/>
        <dsp:cNvSpPr/>
      </dsp:nvSpPr>
      <dsp:spPr>
        <a:xfrm>
          <a:off x="7771731" y="1435757"/>
          <a:ext cx="225414" cy="1597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7957"/>
              </a:lnTo>
              <a:lnTo>
                <a:pt x="225414" y="15979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sunset" dir="t"/>
        </a:scene3d>
        <a:sp3d z="-40000" contourW="12700" prstMaterial="dkEdge">
          <a:contourClr>
            <a:schemeClr val="accent2">
              <a:lumMod val="50000"/>
            </a:schemeClr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C922A7-E0D1-426D-9113-37129AC57839}">
      <dsp:nvSpPr>
        <dsp:cNvPr id="0" name=""/>
        <dsp:cNvSpPr/>
      </dsp:nvSpPr>
      <dsp:spPr>
        <a:xfrm>
          <a:off x="7592477" y="1435757"/>
          <a:ext cx="179253" cy="1741803"/>
        </a:xfrm>
        <a:custGeom>
          <a:avLst/>
          <a:gdLst/>
          <a:ahLst/>
          <a:cxnLst/>
          <a:rect l="0" t="0" r="0" b="0"/>
          <a:pathLst>
            <a:path>
              <a:moveTo>
                <a:pt x="179253" y="0"/>
              </a:moveTo>
              <a:lnTo>
                <a:pt x="179253" y="1741803"/>
              </a:lnTo>
              <a:lnTo>
                <a:pt x="0" y="17418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sunset" dir="t"/>
        </a:scene3d>
        <a:sp3d z="-40000" contourW="12700" prstMaterial="dkEdge">
          <a:contourClr>
            <a:schemeClr val="accent2">
              <a:lumMod val="50000"/>
            </a:schemeClr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4EB72A-0720-4132-B95C-B82BEDB7ED84}">
      <dsp:nvSpPr>
        <dsp:cNvPr id="0" name=""/>
        <dsp:cNvSpPr/>
      </dsp:nvSpPr>
      <dsp:spPr>
        <a:xfrm>
          <a:off x="5657452" y="602583"/>
          <a:ext cx="2114279" cy="379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775"/>
              </a:lnTo>
              <a:lnTo>
                <a:pt x="2114279" y="221775"/>
              </a:lnTo>
              <a:lnTo>
                <a:pt x="2114279" y="3798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sunset" dir="t"/>
        </a:scene3d>
        <a:sp3d z="-40000" contourW="12700" prstMaterial="dkEdge">
          <a:contourClr>
            <a:schemeClr val="accent2">
              <a:lumMod val="50000"/>
            </a:schemeClr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3F7C91-162F-4475-AAD4-58B35ECC83F1}">
      <dsp:nvSpPr>
        <dsp:cNvPr id="0" name=""/>
        <dsp:cNvSpPr/>
      </dsp:nvSpPr>
      <dsp:spPr>
        <a:xfrm>
          <a:off x="3549270" y="1488121"/>
          <a:ext cx="256399" cy="9740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4080"/>
              </a:lnTo>
              <a:lnTo>
                <a:pt x="256399" y="9740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sunset" dir="t"/>
        </a:scene3d>
        <a:sp3d z="-40000" contourW="12700" prstMaterial="dkEdge">
          <a:contourClr>
            <a:schemeClr val="accent2">
              <a:lumMod val="50000"/>
            </a:schemeClr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B2F70C-341B-4A87-BB91-1CE414FCE5E2}">
      <dsp:nvSpPr>
        <dsp:cNvPr id="0" name=""/>
        <dsp:cNvSpPr/>
      </dsp:nvSpPr>
      <dsp:spPr>
        <a:xfrm>
          <a:off x="2950970" y="1488121"/>
          <a:ext cx="598300" cy="1932409"/>
        </a:xfrm>
        <a:custGeom>
          <a:avLst/>
          <a:gdLst/>
          <a:ahLst/>
          <a:cxnLst/>
          <a:rect l="0" t="0" r="0" b="0"/>
          <a:pathLst>
            <a:path>
              <a:moveTo>
                <a:pt x="598300" y="0"/>
              </a:moveTo>
              <a:lnTo>
                <a:pt x="598300" y="1932409"/>
              </a:lnTo>
              <a:lnTo>
                <a:pt x="0" y="19324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sunset" dir="t"/>
        </a:scene3d>
        <a:sp3d z="-40000" contourW="12700" prstMaterial="dkEdge">
          <a:contourClr>
            <a:schemeClr val="accent2">
              <a:lumMod val="50000"/>
            </a:schemeClr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57AECE-C20F-42DF-8D55-FF02659CAB7A}">
      <dsp:nvSpPr>
        <dsp:cNvPr id="0" name=""/>
        <dsp:cNvSpPr/>
      </dsp:nvSpPr>
      <dsp:spPr>
        <a:xfrm>
          <a:off x="3549270" y="602583"/>
          <a:ext cx="2108181" cy="379860"/>
        </a:xfrm>
        <a:custGeom>
          <a:avLst/>
          <a:gdLst/>
          <a:ahLst/>
          <a:cxnLst/>
          <a:rect l="0" t="0" r="0" b="0"/>
          <a:pathLst>
            <a:path>
              <a:moveTo>
                <a:pt x="2108181" y="0"/>
              </a:moveTo>
              <a:lnTo>
                <a:pt x="2108181" y="221775"/>
              </a:lnTo>
              <a:lnTo>
                <a:pt x="0" y="221775"/>
              </a:lnTo>
              <a:lnTo>
                <a:pt x="0" y="3798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sunset" dir="t"/>
        </a:scene3d>
        <a:sp3d z="-40000" contourW="12700" prstMaterial="dkEdge">
          <a:contourClr>
            <a:schemeClr val="accent2">
              <a:lumMod val="50000"/>
            </a:schemeClr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BCA528-7AE7-4FD1-ACCD-96CB8E913384}">
      <dsp:nvSpPr>
        <dsp:cNvPr id="0" name=""/>
        <dsp:cNvSpPr/>
      </dsp:nvSpPr>
      <dsp:spPr>
        <a:xfrm>
          <a:off x="4775569" y="0"/>
          <a:ext cx="1763766" cy="6025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sunset" dir="t"/>
        </a:scene3d>
        <a:sp3d contourW="12700" prstMaterial="dkEdge">
          <a:bevelT w="127000" h="25400" prst="relaxedInset"/>
          <a:contourClr>
            <a:schemeClr val="accent2">
              <a:lumMod val="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dirty="0" smtClean="0"/>
            <a:t>мотивация</a:t>
          </a:r>
          <a:endParaRPr lang="ru-RU" sz="1500" kern="1200" baseline="0" dirty="0"/>
        </a:p>
      </dsp:txBody>
      <dsp:txXfrm>
        <a:off x="4775569" y="0"/>
        <a:ext cx="1763766" cy="602583"/>
      </dsp:txXfrm>
    </dsp:sp>
    <dsp:sp modelId="{DC6EFC1A-CC21-4787-8826-2D0FADABCE26}">
      <dsp:nvSpPr>
        <dsp:cNvPr id="0" name=""/>
        <dsp:cNvSpPr/>
      </dsp:nvSpPr>
      <dsp:spPr>
        <a:xfrm>
          <a:off x="2562501" y="982444"/>
          <a:ext cx="1973537" cy="5056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sunset" dir="t"/>
        </a:scene3d>
        <a:sp3d contourW="12700" prstMaterial="dkEdge">
          <a:bevelT w="127000" h="25400" prst="relaxedInset"/>
          <a:contourClr>
            <a:schemeClr val="accent2">
              <a:lumMod val="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dirty="0" smtClean="0"/>
            <a:t>внутренняя</a:t>
          </a:r>
          <a:endParaRPr lang="ru-RU" sz="1500" kern="1200" baseline="0" dirty="0"/>
        </a:p>
      </dsp:txBody>
      <dsp:txXfrm>
        <a:off x="2562501" y="982444"/>
        <a:ext cx="1973537" cy="505677"/>
      </dsp:txXfrm>
    </dsp:sp>
    <dsp:sp modelId="{2B052C88-9D82-46F1-A224-09A445AEC462}">
      <dsp:nvSpPr>
        <dsp:cNvPr id="0" name=""/>
        <dsp:cNvSpPr/>
      </dsp:nvSpPr>
      <dsp:spPr>
        <a:xfrm>
          <a:off x="108534" y="1744163"/>
          <a:ext cx="2842435" cy="33527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sunset" dir="t"/>
        </a:scene3d>
        <a:sp3d contourW="12700" prstMaterial="dkEdge">
          <a:bevelT w="127000" h="25400" prst="relaxedInset"/>
          <a:contourClr>
            <a:schemeClr val="accent2">
              <a:lumMod val="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Положительная</a:t>
          </a:r>
        </a:p>
      </dsp:txBody>
      <dsp:txXfrm>
        <a:off x="108534" y="1744163"/>
        <a:ext cx="2842435" cy="3352735"/>
      </dsp:txXfrm>
    </dsp:sp>
    <dsp:sp modelId="{3F8AE516-2C81-48B0-9E05-F0148D9D36EA}">
      <dsp:nvSpPr>
        <dsp:cNvPr id="0" name=""/>
        <dsp:cNvSpPr/>
      </dsp:nvSpPr>
      <dsp:spPr>
        <a:xfrm>
          <a:off x="3805669" y="1742383"/>
          <a:ext cx="1684904" cy="14396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sunset" dir="t"/>
        </a:scene3d>
        <a:sp3d contourW="12700" prstMaterial="dkEdge">
          <a:bevelT w="127000" h="25400" prst="relaxedInset"/>
          <a:contourClr>
            <a:schemeClr val="accent2">
              <a:lumMod val="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Отрицательная</a:t>
          </a:r>
        </a:p>
      </dsp:txBody>
      <dsp:txXfrm>
        <a:off x="3805669" y="1742383"/>
        <a:ext cx="1684904" cy="1439638"/>
      </dsp:txXfrm>
    </dsp:sp>
    <dsp:sp modelId="{C71FE1F6-1DE4-4F86-B9C7-AFAEB6BFA999}">
      <dsp:nvSpPr>
        <dsp:cNvPr id="0" name=""/>
        <dsp:cNvSpPr/>
      </dsp:nvSpPr>
      <dsp:spPr>
        <a:xfrm>
          <a:off x="6868205" y="982444"/>
          <a:ext cx="1807051" cy="4533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sunset" dir="t"/>
        </a:scene3d>
        <a:sp3d contourW="12700" prstMaterial="dkEdge">
          <a:bevelT w="127000" h="25400" prst="relaxedInset"/>
          <a:contourClr>
            <a:schemeClr val="accent2">
              <a:lumMod val="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dirty="0" smtClean="0"/>
            <a:t>внешняя</a:t>
          </a:r>
          <a:endParaRPr lang="ru-RU" sz="1500" kern="1200" baseline="0" dirty="0"/>
        </a:p>
      </dsp:txBody>
      <dsp:txXfrm>
        <a:off x="6868205" y="982444"/>
        <a:ext cx="1807051" cy="453313"/>
      </dsp:txXfrm>
    </dsp:sp>
    <dsp:sp modelId="{372A3ED7-6685-4D6D-948A-E9B70B81EA12}">
      <dsp:nvSpPr>
        <dsp:cNvPr id="0" name=""/>
        <dsp:cNvSpPr/>
      </dsp:nvSpPr>
      <dsp:spPr>
        <a:xfrm>
          <a:off x="5806744" y="1690019"/>
          <a:ext cx="1785732" cy="29750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sunset" dir="t"/>
        </a:scene3d>
        <a:sp3d contourW="12700" prstMaterial="dkEdge">
          <a:bevelT w="127000" h="25400" prst="relaxedInset"/>
          <a:contourClr>
            <a:schemeClr val="accent2">
              <a:lumMod val="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Положительная</a:t>
          </a:r>
        </a:p>
      </dsp:txBody>
      <dsp:txXfrm>
        <a:off x="5806744" y="1690019"/>
        <a:ext cx="1785732" cy="2975084"/>
      </dsp:txXfrm>
    </dsp:sp>
    <dsp:sp modelId="{E761F4B3-F158-4496-8712-2A6855DE7489}">
      <dsp:nvSpPr>
        <dsp:cNvPr id="0" name=""/>
        <dsp:cNvSpPr/>
      </dsp:nvSpPr>
      <dsp:spPr>
        <a:xfrm>
          <a:off x="7997145" y="1699850"/>
          <a:ext cx="1974637" cy="26677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sunset" dir="t"/>
        </a:scene3d>
        <a:sp3d contourW="12700" prstMaterial="dkEdge">
          <a:bevelT w="127000" h="25400" prst="relaxedInset"/>
          <a:contourClr>
            <a:schemeClr val="accent2">
              <a:lumMod val="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Отрицательная</a:t>
          </a:r>
        </a:p>
      </dsp:txBody>
      <dsp:txXfrm>
        <a:off x="7997145" y="1699850"/>
        <a:ext cx="1974637" cy="26677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64841CAF-A07E-41D8-BD8F-52F73295D5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16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188BD95-FBAB-4D16-BD86-CE51C95070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16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3847C-6236-49F0-8959-82DC0EBC11ED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7E1B677-B06C-4E64-BFEC-82AE7D552D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07956"/>
            <a:ext cx="2918831" cy="491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768CD68-BDDA-40E2-B24A-A8ACE53D9E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07956"/>
            <a:ext cx="2918831" cy="491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8E3F0-51D1-4467-BF31-1BD72ECE4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802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C4B30-B86E-4051-98C7-4B5AF2CF7FF3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1225550"/>
            <a:ext cx="5878513" cy="33067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716463"/>
            <a:ext cx="5389563" cy="38576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09100"/>
            <a:ext cx="2919413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09100"/>
            <a:ext cx="2919412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6273E-A258-4A8D-BC10-0A62CEE59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296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A6995-277D-4C47-B075-AD85F466DE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93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C46714-EA01-4BA8-B3F4-1804E1ADD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FA0AC6-9EBA-40E1-BBC8-87B9F008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DAAFA1-B9E1-4CF6-9E6D-87613776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847870-C82B-4F62-91CF-02C2A8DE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00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F60D616-074D-47B4-B726-E9928A98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9EA2C6B-320E-404F-B8A0-821D1093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BFE942B-7393-4B73-A8D9-DB6C1218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42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7CEB6D-ED6D-4526-81A8-6B48D4500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52732C-DB42-4FF4-B63F-BDB95C239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427B4B-0BA1-4E32-AC35-3A7656175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8EFE849-CF36-4DF7-B3AA-B5613D2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0B612AF-149D-40FD-81B8-0BEF0CA2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86FBBA-6EDD-41C1-83F2-A92D6A1E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24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E0E3E9-2EA0-4F93-ACF3-69B3BFD81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8FF30DC-8368-4617-B796-6D8CD1AA9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90E88DC-1E9E-475D-B470-7C75BF6F8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651535-13B0-4736-B6E0-8114A25C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5029B0-26CA-4FD7-8F74-A5910734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FDCF4F-29F3-434F-93BF-7145496C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50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119624-59D1-41E3-AEA2-748028B5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761F556-4960-4FFB-84B0-6DD9DECFF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3852AA-44AB-40DE-ABB5-D989F49F6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F99121-21B5-44CE-A3CC-FB750D00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A2C88A-CBD1-4F5D-AFDA-B87C66F4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63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9D2C97F-DA00-4FE0-831A-7C4145CC8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9E203A0-4947-4CC0-B314-D5F901EC7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9999C7-CA6F-4918-9A59-E4F9979B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F7D328-60F9-4536-BF6F-A1532912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5CB392-EC5F-4163-9BD2-AD0959FD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441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137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419375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CF96D8-8510-4EF3-B422-332DC57E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3007763-0BB5-4DD5-BC47-1C50AB65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048DF2C-669A-4DCA-8793-1F7410D7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933E309-0F6F-484F-98FA-46AB4551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06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000" y="684000"/>
            <a:ext cx="7065000" cy="130500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  <a:effectLst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90464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D4EC29-EC9D-4966-9B2F-5A81BAAA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1000" y="189000"/>
            <a:ext cx="9075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AF823D-AA6C-41CE-8369-D4308867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000" y="2034000"/>
            <a:ext cx="10515600" cy="4097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3379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450B3A33-03F4-4866-B517-A54DC8904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1000" y="189000"/>
            <a:ext cx="9075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1703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78A106-66FA-4DD6-BAB3-B8D8393A6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6B7C11-BF9E-408C-887F-6B9BC1863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79E133-BC16-4FB3-9BC0-B6A568D9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5CB5E0-055B-4886-BB25-0C7618D30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10B8AC-7215-4E96-8E27-FC440628E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0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456F72-33A8-4910-A853-F0EF915F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EF7DE8-23CA-4D99-8CC9-4903DDD55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8C177F8-D6AF-47A0-B490-1B3CDFEE6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72E65B-AF1C-4F65-9941-D855AC9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8AAEDA-38B0-46A7-BB17-DB378E2D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7335DD-857A-49BC-BF94-7878B3D9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99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7FFB23-FD3E-408F-A23F-48552154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57B89F-6135-4F2B-893F-E8961000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995CA68-6719-40C1-95A2-F647EA7FA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4B353A-0A39-4E56-A1C1-2DDA22C59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2A394CB-908A-4E67-874E-EA58FD2B2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A4D78FF-9BDC-47EE-AD08-F85FEF05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B64B697-85E0-44B7-99FA-9C7AC685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2D574AC-5168-4E22-8835-2D38CC2B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35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9317D4-8ACB-498D-8524-42577754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8D9979-8217-47E8-9E8D-B2D0F803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87BFD1B-2793-4D83-B874-8CE6EE8A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293DF3D-5BBD-49D4-B217-881FB138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23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7ACF60-303D-438B-ADDF-FD8A00C5B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57D61A-5D1E-48D1-8F9F-72DCC613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FE97FC-8D71-4940-B6BB-6862C7659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DCA0-1BB0-4A78-B9FD-CBA4791AF17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017A4A-6BE4-47CB-9CD4-A285E2D43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B2747D-D825-4A66-8A60-C4EE4BC74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25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3" r:id="rId15"/>
    <p:sldLayoutId id="2147483664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6.svg"/><Relationship Id="rId4" Type="http://schemas.openxmlformats.org/officeDocument/2006/relationships/image" Target="../media/image4.png"/><Relationship Id="rId9" Type="http://schemas.openxmlformats.org/officeDocument/2006/relationships/image" Target="../media/image10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3.svg"/><Relationship Id="rId7" Type="http://schemas.openxmlformats.org/officeDocument/2006/relationships/image" Target="../media/image27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25.svg"/><Relationship Id="rId10" Type="http://schemas.openxmlformats.org/officeDocument/2006/relationships/image" Target="../media/image11.jpeg"/><Relationship Id="rId4" Type="http://schemas.openxmlformats.org/officeDocument/2006/relationships/image" Target="../media/image8.png"/><Relationship Id="rId9" Type="http://schemas.openxmlformats.org/officeDocument/2006/relationships/image" Target="../media/image2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9DE0BE0-A2C4-4428-86D8-D9DE377D5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14000"/>
            <a:ext cx="6096000" cy="3465000"/>
          </a:xfrm>
        </p:spPr>
        <p:txBody>
          <a:bodyPr>
            <a:normAutofit/>
          </a:bodyPr>
          <a:lstStyle/>
          <a:p>
            <a:r>
              <a:rPr lang="ru-RU" sz="3600" i="1" dirty="0">
                <a:solidFill>
                  <a:schemeClr val="accent1">
                    <a:lumMod val="75000"/>
                  </a:schemeClr>
                </a:solidFill>
              </a:rPr>
              <a:t>Семинар-практикум</a:t>
            </a:r>
            <a:br>
              <a:rPr lang="ru-RU" sz="36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Мотивы и мотивация в обучении</a:t>
            </a:r>
            <a:r>
              <a:rPr lang="ko-KR" altLang="en-US" sz="3600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/>
            </a:r>
            <a:br>
              <a:rPr lang="ko-KR" altLang="en-US" sz="3600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</a:b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1000" y="419400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ko-KR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Надежда Олеговна Баюкова </a:t>
            </a:r>
          </a:p>
          <a:p>
            <a:pPr algn="ctr"/>
            <a:r>
              <a:rPr lang="ru-RU" altLang="ko-KR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заведующий кафедрой общего образования ИРОиПКПК, </a:t>
            </a:r>
          </a:p>
          <a:p>
            <a:pPr algn="ctr"/>
            <a:r>
              <a:rPr lang="ru-RU" altLang="ko-KR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кандидат педагогических наук, доцент</a:t>
            </a:r>
          </a:p>
          <a:p>
            <a:pPr algn="ctr"/>
            <a:endParaRPr lang="ru-RU" altLang="ko-KR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  <a:p>
            <a:pPr algn="ctr"/>
            <a:r>
              <a:rPr lang="ru-RU" altLang="ko-KR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1 ноября 2022 год</a:t>
            </a:r>
            <a:endParaRPr lang="ko-KR" altLang="en-US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84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6000" y="55067"/>
            <a:ext cx="9601196" cy="1303867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Palatino Linotype" pitchFamily="18" charset="0"/>
              </a:rPr>
              <a:t>Мотивация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281381"/>
              </p:ext>
            </p:extLst>
          </p:nvPr>
        </p:nvGraphicFramePr>
        <p:xfrm>
          <a:off x="845573" y="983226"/>
          <a:ext cx="10530349" cy="5096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A53B3920-51FD-43C4-BF4F-6D3CDBCF5E33}" type="slidenum">
              <a:rPr lang="ru-RU" altLang="ru-RU" sz="1400" b="1" smtClean="0"/>
              <a:pPr/>
              <a:t>2</a:t>
            </a:fld>
            <a:endParaRPr lang="ru-RU" alt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48821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7933" y="1253513"/>
            <a:ext cx="11573197" cy="724247"/>
          </a:xfrm>
          <a:prstGeom prst="rect">
            <a:avLst/>
          </a:prstGeom>
        </p:spPr>
        <p:txBody>
          <a:bodyPr/>
          <a:lstStyle/>
          <a:p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Условия для внутреннего мотивирования процесса учения</a:t>
            </a:r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F13A143-FABB-4419-8242-942D0B28963F}"/>
              </a:ext>
            </a:extLst>
          </p:cNvPr>
          <p:cNvGrpSpPr/>
          <p:nvPr/>
        </p:nvGrpSpPr>
        <p:grpSpPr>
          <a:xfrm>
            <a:off x="1297545" y="2488476"/>
            <a:ext cx="419949" cy="419949"/>
            <a:chOff x="2037500" y="3040187"/>
            <a:chExt cx="419949" cy="419949"/>
          </a:xfrm>
          <a:solidFill>
            <a:schemeClr val="accent5"/>
          </a:solidFill>
        </p:grpSpPr>
        <p:sp>
          <p:nvSpPr>
            <p:cNvPr id="3" name="Circle: Hollow 2">
              <a:extLst>
                <a:ext uri="{FF2B5EF4-FFF2-40B4-BE49-F238E27FC236}">
                  <a16:creationId xmlns:a16="http://schemas.microsoft.com/office/drawing/2014/main" id="{EEB31F12-24DE-47BD-96A4-4772956DE499}"/>
                </a:ext>
              </a:extLst>
            </p:cNvPr>
            <p:cNvSpPr/>
            <p:nvPr/>
          </p:nvSpPr>
          <p:spPr>
            <a:xfrm>
              <a:off x="2037500" y="3040187"/>
              <a:ext cx="419949" cy="419949"/>
            </a:xfrm>
            <a:prstGeom prst="donut">
              <a:avLst>
                <a:gd name="adj" fmla="val 11391"/>
              </a:avLst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68E69175-0207-4400-9307-16A395CEF473}"/>
                </a:ext>
              </a:extLst>
            </p:cNvPr>
            <p:cNvSpPr/>
            <p:nvPr/>
          </p:nvSpPr>
          <p:spPr>
            <a:xfrm>
              <a:off x="2133174" y="3135861"/>
              <a:ext cx="228600" cy="228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F75BF166-7072-4AA4-8069-95FD145B99C4}"/>
              </a:ext>
            </a:extLst>
          </p:cNvPr>
          <p:cNvSpPr/>
          <p:nvPr/>
        </p:nvSpPr>
        <p:spPr>
          <a:xfrm>
            <a:off x="1518285" y="2488476"/>
            <a:ext cx="9189720" cy="476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6FBDA3-ED66-49D2-BEF6-9F5587F30E48}"/>
              </a:ext>
            </a:extLst>
          </p:cNvPr>
          <p:cNvSpPr/>
          <p:nvPr/>
        </p:nvSpPr>
        <p:spPr>
          <a:xfrm>
            <a:off x="1518285" y="2860800"/>
            <a:ext cx="9189720" cy="476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5B7656-A25F-4708-B7CC-F3B88884B984}"/>
              </a:ext>
            </a:extLst>
          </p:cNvPr>
          <p:cNvGrpSpPr/>
          <p:nvPr/>
        </p:nvGrpSpPr>
        <p:grpSpPr>
          <a:xfrm>
            <a:off x="10474506" y="2497225"/>
            <a:ext cx="419949" cy="419949"/>
            <a:chOff x="2037500" y="3040187"/>
            <a:chExt cx="419949" cy="419949"/>
          </a:xfrm>
          <a:solidFill>
            <a:schemeClr val="accent5"/>
          </a:solidFill>
        </p:grpSpPr>
        <p:sp>
          <p:nvSpPr>
            <p:cNvPr id="10" name="Circle: Hollow 9">
              <a:extLst>
                <a:ext uri="{FF2B5EF4-FFF2-40B4-BE49-F238E27FC236}">
                  <a16:creationId xmlns:a16="http://schemas.microsoft.com/office/drawing/2014/main" id="{6F3EA9AC-33DD-4240-9690-1E53E7BBA878}"/>
                </a:ext>
              </a:extLst>
            </p:cNvPr>
            <p:cNvSpPr/>
            <p:nvPr/>
          </p:nvSpPr>
          <p:spPr>
            <a:xfrm>
              <a:off x="2037500" y="3040187"/>
              <a:ext cx="419949" cy="419949"/>
            </a:xfrm>
            <a:prstGeom prst="donut">
              <a:avLst>
                <a:gd name="adj" fmla="val 11391"/>
              </a:avLst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A451C7B-2039-4F27-B6CE-30082BCC35D5}"/>
                </a:ext>
              </a:extLst>
            </p:cNvPr>
            <p:cNvSpPr/>
            <p:nvPr/>
          </p:nvSpPr>
          <p:spPr>
            <a:xfrm>
              <a:off x="2133174" y="3135861"/>
              <a:ext cx="228600" cy="228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Oval 7">
            <a:extLst>
              <a:ext uri="{FF2B5EF4-FFF2-40B4-BE49-F238E27FC236}">
                <a16:creationId xmlns:a16="http://schemas.microsoft.com/office/drawing/2014/main" id="{12070E40-9F06-44F8-A2E8-ACA21E52F4E7}"/>
              </a:ext>
            </a:extLst>
          </p:cNvPr>
          <p:cNvSpPr/>
          <p:nvPr/>
        </p:nvSpPr>
        <p:spPr>
          <a:xfrm>
            <a:off x="5946532" y="2539078"/>
            <a:ext cx="288000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3" name="Oval 8">
            <a:extLst>
              <a:ext uri="{FF2B5EF4-FFF2-40B4-BE49-F238E27FC236}">
                <a16:creationId xmlns:a16="http://schemas.microsoft.com/office/drawing/2014/main" id="{0369B48D-185D-43CE-A13D-9909D1C397DF}"/>
              </a:ext>
            </a:extLst>
          </p:cNvPr>
          <p:cNvSpPr/>
          <p:nvPr/>
        </p:nvSpPr>
        <p:spPr>
          <a:xfrm>
            <a:off x="7480851" y="2539078"/>
            <a:ext cx="288000" cy="28803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4" name="Oval 9">
            <a:extLst>
              <a:ext uri="{FF2B5EF4-FFF2-40B4-BE49-F238E27FC236}">
                <a16:creationId xmlns:a16="http://schemas.microsoft.com/office/drawing/2014/main" id="{C6436BBC-A00D-493C-B710-ADA6F3F520F5}"/>
              </a:ext>
            </a:extLst>
          </p:cNvPr>
          <p:cNvSpPr/>
          <p:nvPr/>
        </p:nvSpPr>
        <p:spPr>
          <a:xfrm>
            <a:off x="9015170" y="2539078"/>
            <a:ext cx="288000" cy="28803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6" name="Oval 12">
            <a:extLst>
              <a:ext uri="{FF2B5EF4-FFF2-40B4-BE49-F238E27FC236}">
                <a16:creationId xmlns:a16="http://schemas.microsoft.com/office/drawing/2014/main" id="{97084A4E-2D1B-4271-8572-653178BF0EF3}"/>
              </a:ext>
            </a:extLst>
          </p:cNvPr>
          <p:cNvSpPr/>
          <p:nvPr/>
        </p:nvSpPr>
        <p:spPr>
          <a:xfrm>
            <a:off x="2877894" y="2539078"/>
            <a:ext cx="288000" cy="28803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7" name="Oval 13">
            <a:extLst>
              <a:ext uri="{FF2B5EF4-FFF2-40B4-BE49-F238E27FC236}">
                <a16:creationId xmlns:a16="http://schemas.microsoft.com/office/drawing/2014/main" id="{A0240128-0CEF-4E48-A50F-6587512F0713}"/>
              </a:ext>
            </a:extLst>
          </p:cNvPr>
          <p:cNvSpPr/>
          <p:nvPr/>
        </p:nvSpPr>
        <p:spPr>
          <a:xfrm>
            <a:off x="4412213" y="2539078"/>
            <a:ext cx="288000" cy="28803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8" name="Oval 113">
            <a:extLst>
              <a:ext uri="{FF2B5EF4-FFF2-40B4-BE49-F238E27FC236}">
                <a16:creationId xmlns:a16="http://schemas.microsoft.com/office/drawing/2014/main" id="{3E890389-F6B7-4E7F-873B-DC5920EE3ACF}"/>
              </a:ext>
            </a:extLst>
          </p:cNvPr>
          <p:cNvSpPr/>
          <p:nvPr/>
        </p:nvSpPr>
        <p:spPr>
          <a:xfrm>
            <a:off x="4214213" y="3235606"/>
            <a:ext cx="684000" cy="68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19" name="Group 5">
            <a:extLst>
              <a:ext uri="{FF2B5EF4-FFF2-40B4-BE49-F238E27FC236}">
                <a16:creationId xmlns:a16="http://schemas.microsoft.com/office/drawing/2014/main" id="{68DB03E9-E73C-4931-B713-AE590DD1FEE9}"/>
              </a:ext>
            </a:extLst>
          </p:cNvPr>
          <p:cNvGrpSpPr/>
          <p:nvPr/>
        </p:nvGrpSpPr>
        <p:grpSpPr>
          <a:xfrm>
            <a:off x="3781080" y="3962463"/>
            <a:ext cx="1550267" cy="901805"/>
            <a:chOff x="2676933" y="3348115"/>
            <a:chExt cx="1550267" cy="90180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77C9AC5-BDD4-4F68-B24D-5489F038CA81}"/>
                </a:ext>
              </a:extLst>
            </p:cNvPr>
            <p:cNvSpPr txBox="1"/>
            <p:nvPr/>
          </p:nvSpPr>
          <p:spPr>
            <a:xfrm>
              <a:off x="2676933" y="3348115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11778EE-ECBA-44D6-9C55-EDAECFEABB39}"/>
                </a:ext>
              </a:extLst>
            </p:cNvPr>
            <p:cNvSpPr txBox="1"/>
            <p:nvPr/>
          </p:nvSpPr>
          <p:spPr>
            <a:xfrm>
              <a:off x="2676933" y="3603589"/>
              <a:ext cx="15502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з</a:t>
              </a:r>
              <a:r>
                <a:rPr lang="ru-RU" dirty="0" smtClean="0"/>
                <a:t>адачи </a:t>
              </a:r>
              <a:r>
                <a:rPr lang="ru-RU" dirty="0"/>
                <a:t>обучения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22" name="Straight Arrow Connector 115">
            <a:extLst>
              <a:ext uri="{FF2B5EF4-FFF2-40B4-BE49-F238E27FC236}">
                <a16:creationId xmlns:a16="http://schemas.microsoft.com/office/drawing/2014/main" id="{952D92D8-6A16-489C-81DB-48A1BD9AD74A}"/>
              </a:ext>
            </a:extLst>
          </p:cNvPr>
          <p:cNvCxnSpPr>
            <a:cxnSpLocks/>
          </p:cNvCxnSpPr>
          <p:nvPr/>
        </p:nvCxnSpPr>
        <p:spPr>
          <a:xfrm flipV="1">
            <a:off x="4556213" y="2941709"/>
            <a:ext cx="0" cy="293898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119">
            <a:extLst>
              <a:ext uri="{FF2B5EF4-FFF2-40B4-BE49-F238E27FC236}">
                <a16:creationId xmlns:a16="http://schemas.microsoft.com/office/drawing/2014/main" id="{EC428F3E-86E5-4C7E-8BB6-C19481FC476A}"/>
              </a:ext>
            </a:extLst>
          </p:cNvPr>
          <p:cNvSpPr/>
          <p:nvPr/>
        </p:nvSpPr>
        <p:spPr>
          <a:xfrm>
            <a:off x="7282851" y="3236765"/>
            <a:ext cx="684000" cy="68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24" name="Group 15">
            <a:extLst>
              <a:ext uri="{FF2B5EF4-FFF2-40B4-BE49-F238E27FC236}">
                <a16:creationId xmlns:a16="http://schemas.microsoft.com/office/drawing/2014/main" id="{2A5BB4C8-E69F-45C8-A663-C258CC19F233}"/>
              </a:ext>
            </a:extLst>
          </p:cNvPr>
          <p:cNvGrpSpPr/>
          <p:nvPr/>
        </p:nvGrpSpPr>
        <p:grpSpPr>
          <a:xfrm>
            <a:off x="6849718" y="3963622"/>
            <a:ext cx="1550267" cy="1455803"/>
            <a:chOff x="4898136" y="3349274"/>
            <a:chExt cx="1550267" cy="14558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78EF781-76A1-4B0F-A911-4E1AEBF5122C}"/>
                </a:ext>
              </a:extLst>
            </p:cNvPr>
            <p:cNvSpPr txBox="1"/>
            <p:nvPr/>
          </p:nvSpPr>
          <p:spPr>
            <a:xfrm>
              <a:off x="4898136" y="3349274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89098CB-95E4-43CE-84B8-A26CABB013A6}"/>
                </a:ext>
              </a:extLst>
            </p:cNvPr>
            <p:cNvSpPr txBox="1"/>
            <p:nvPr/>
          </p:nvSpPr>
          <p:spPr>
            <a:xfrm>
              <a:off x="4898136" y="3604748"/>
              <a:ext cx="155026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индивидуальные </a:t>
              </a:r>
              <a:r>
                <a:rPr lang="ru-RU" dirty="0" smtClean="0"/>
                <a:t>достижения </a:t>
              </a:r>
              <a:r>
                <a:rPr lang="ru-RU" dirty="0"/>
                <a:t>учеников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27" name="Straight Arrow Connector 121">
            <a:extLst>
              <a:ext uri="{FF2B5EF4-FFF2-40B4-BE49-F238E27FC236}">
                <a16:creationId xmlns:a16="http://schemas.microsoft.com/office/drawing/2014/main" id="{B524CF61-D42C-433C-89AF-6FBD0B552EAF}"/>
              </a:ext>
            </a:extLst>
          </p:cNvPr>
          <p:cNvCxnSpPr>
            <a:cxnSpLocks/>
          </p:cNvCxnSpPr>
          <p:nvPr/>
        </p:nvCxnSpPr>
        <p:spPr>
          <a:xfrm flipV="1">
            <a:off x="7624851" y="2884260"/>
            <a:ext cx="0" cy="352505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125">
            <a:extLst>
              <a:ext uri="{FF2B5EF4-FFF2-40B4-BE49-F238E27FC236}">
                <a16:creationId xmlns:a16="http://schemas.microsoft.com/office/drawing/2014/main" id="{7585456F-2EE4-427D-A3D5-E7B386C6EB30}"/>
              </a:ext>
            </a:extLst>
          </p:cNvPr>
          <p:cNvSpPr/>
          <p:nvPr/>
        </p:nvSpPr>
        <p:spPr>
          <a:xfrm>
            <a:off x="10351486" y="3237923"/>
            <a:ext cx="684000" cy="684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9" name="Group 17">
            <a:extLst>
              <a:ext uri="{FF2B5EF4-FFF2-40B4-BE49-F238E27FC236}">
                <a16:creationId xmlns:a16="http://schemas.microsoft.com/office/drawing/2014/main" id="{7F621EA8-D715-4A52-AE06-08AE772E3D30}"/>
              </a:ext>
            </a:extLst>
          </p:cNvPr>
          <p:cNvGrpSpPr/>
          <p:nvPr/>
        </p:nvGrpSpPr>
        <p:grpSpPr>
          <a:xfrm>
            <a:off x="9918353" y="3964780"/>
            <a:ext cx="1550267" cy="1732802"/>
            <a:chOff x="7119339" y="3350432"/>
            <a:chExt cx="1550267" cy="1732802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27560A5-EAB1-46B5-B774-8809BFA4015B}"/>
                </a:ext>
              </a:extLst>
            </p:cNvPr>
            <p:cNvSpPr txBox="1"/>
            <p:nvPr/>
          </p:nvSpPr>
          <p:spPr>
            <a:xfrm>
              <a:off x="7119339" y="3350432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9F278A3-5E58-41C4-AE56-2E037BD27C3B}"/>
                </a:ext>
              </a:extLst>
            </p:cNvPr>
            <p:cNvSpPr txBox="1"/>
            <p:nvPr/>
          </p:nvSpPr>
          <p:spPr>
            <a:xfrm>
              <a:off x="7119339" y="3605906"/>
              <a:ext cx="1550267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т</a:t>
              </a:r>
              <a:r>
                <a:rPr lang="ru-RU" dirty="0" smtClean="0"/>
                <a:t>ренинг</a:t>
              </a:r>
            </a:p>
            <a:p>
              <a:pPr algn="ctr"/>
              <a:r>
                <a:rPr lang="ru-RU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с</a:t>
              </a:r>
              <a:r>
                <a:rPr lang="ru-RU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опровождение и иные формы работы</a:t>
              </a:r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32" name="Straight Arrow Connector 127">
            <a:extLst>
              <a:ext uri="{FF2B5EF4-FFF2-40B4-BE49-F238E27FC236}">
                <a16:creationId xmlns:a16="http://schemas.microsoft.com/office/drawing/2014/main" id="{869B45C0-81CA-4CEB-9E38-633FCC891DE2}"/>
              </a:ext>
            </a:extLst>
          </p:cNvPr>
          <p:cNvCxnSpPr/>
          <p:nvPr/>
        </p:nvCxnSpPr>
        <p:spPr>
          <a:xfrm flipH="1" flipV="1">
            <a:off x="10691196" y="2956813"/>
            <a:ext cx="4580" cy="281110"/>
          </a:xfrm>
          <a:prstGeom prst="straightConnector1">
            <a:avLst/>
          </a:prstGeom>
          <a:ln w="254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131">
            <a:extLst>
              <a:ext uri="{FF2B5EF4-FFF2-40B4-BE49-F238E27FC236}">
                <a16:creationId xmlns:a16="http://schemas.microsoft.com/office/drawing/2014/main" id="{B5ED1EAB-01FD-47C7-AA3B-BC5755E35DC6}"/>
              </a:ext>
            </a:extLst>
          </p:cNvPr>
          <p:cNvSpPr/>
          <p:nvPr/>
        </p:nvSpPr>
        <p:spPr>
          <a:xfrm>
            <a:off x="2679894" y="4245472"/>
            <a:ext cx="684000" cy="684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34" name="Group 4">
            <a:extLst>
              <a:ext uri="{FF2B5EF4-FFF2-40B4-BE49-F238E27FC236}">
                <a16:creationId xmlns:a16="http://schemas.microsoft.com/office/drawing/2014/main" id="{DF9EDD2A-3426-4A3E-BB5A-3D266B5A5919}"/>
              </a:ext>
            </a:extLst>
          </p:cNvPr>
          <p:cNvGrpSpPr/>
          <p:nvPr/>
        </p:nvGrpSpPr>
        <p:grpSpPr>
          <a:xfrm>
            <a:off x="2246761" y="4657605"/>
            <a:ext cx="1550267" cy="923330"/>
            <a:chOff x="1570525" y="4555033"/>
            <a:chExt cx="1550267" cy="923330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44999C8-0638-49CF-B338-BEB18702EE2E}"/>
                </a:ext>
              </a:extLst>
            </p:cNvPr>
            <p:cNvSpPr txBox="1"/>
            <p:nvPr/>
          </p:nvSpPr>
          <p:spPr>
            <a:xfrm>
              <a:off x="1570525" y="4555033"/>
              <a:ext cx="1550267" cy="9233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endParaRPr lang="ru-RU" dirty="0" smtClean="0"/>
            </a:p>
            <a:p>
              <a:pPr algn="ctr"/>
              <a:endParaRPr lang="ru-RU" dirty="0"/>
            </a:p>
            <a:p>
              <a:pPr algn="ctr"/>
              <a:r>
                <a:rPr lang="ru-RU" dirty="0" smtClean="0"/>
                <a:t>контроль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D9846EC-9F76-4479-BAAE-5C74EE4A5693}"/>
                </a:ext>
              </a:extLst>
            </p:cNvPr>
            <p:cNvSpPr txBox="1"/>
            <p:nvPr/>
          </p:nvSpPr>
          <p:spPr>
            <a:xfrm>
              <a:off x="1570525" y="5118282"/>
              <a:ext cx="15502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37" name="Straight Arrow Connector 133">
            <a:extLst>
              <a:ext uri="{FF2B5EF4-FFF2-40B4-BE49-F238E27FC236}">
                <a16:creationId xmlns:a16="http://schemas.microsoft.com/office/drawing/2014/main" id="{1F3FFDDA-56D9-4F78-996E-F8EB56AD64D9}"/>
              </a:ext>
            </a:extLst>
          </p:cNvPr>
          <p:cNvCxnSpPr>
            <a:cxnSpLocks/>
          </p:cNvCxnSpPr>
          <p:nvPr/>
        </p:nvCxnSpPr>
        <p:spPr>
          <a:xfrm flipV="1">
            <a:off x="3021894" y="2941709"/>
            <a:ext cx="0" cy="1371600"/>
          </a:xfrm>
          <a:prstGeom prst="straightConnector1">
            <a:avLst/>
          </a:prstGeom>
          <a:ln w="254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150">
            <a:extLst>
              <a:ext uri="{FF2B5EF4-FFF2-40B4-BE49-F238E27FC236}">
                <a16:creationId xmlns:a16="http://schemas.microsoft.com/office/drawing/2014/main" id="{0124CCED-A3FA-4017-835F-69C76A39EF4E}"/>
              </a:ext>
            </a:extLst>
          </p:cNvPr>
          <p:cNvSpPr/>
          <p:nvPr/>
        </p:nvSpPr>
        <p:spPr>
          <a:xfrm>
            <a:off x="5748532" y="4241996"/>
            <a:ext cx="684000" cy="68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39" name="Group 14">
            <a:extLst>
              <a:ext uri="{FF2B5EF4-FFF2-40B4-BE49-F238E27FC236}">
                <a16:creationId xmlns:a16="http://schemas.microsoft.com/office/drawing/2014/main" id="{2A4385A5-1B53-43D8-B873-59F91B8A145F}"/>
              </a:ext>
            </a:extLst>
          </p:cNvPr>
          <p:cNvGrpSpPr/>
          <p:nvPr/>
        </p:nvGrpSpPr>
        <p:grpSpPr>
          <a:xfrm>
            <a:off x="5315399" y="4965380"/>
            <a:ext cx="1550267" cy="624806"/>
            <a:chOff x="3790962" y="4859332"/>
            <a:chExt cx="1550267" cy="62480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6FFF08B-405C-4CBB-8233-B43406C1174D}"/>
                </a:ext>
              </a:extLst>
            </p:cNvPr>
            <p:cNvSpPr txBox="1"/>
            <p:nvPr/>
          </p:nvSpPr>
          <p:spPr>
            <a:xfrm>
              <a:off x="3790962" y="4859332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119C86A-1B94-4F2E-A507-60F2524EA1BD}"/>
                </a:ext>
              </a:extLst>
            </p:cNvPr>
            <p:cNvSpPr txBox="1"/>
            <p:nvPr/>
          </p:nvSpPr>
          <p:spPr>
            <a:xfrm>
              <a:off x="3790962" y="5114806"/>
              <a:ext cx="15502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у</a:t>
              </a:r>
              <a:r>
                <a:rPr lang="ru-RU" dirty="0" smtClean="0"/>
                <a:t>рок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42" name="Straight Arrow Connector 152">
            <a:extLst>
              <a:ext uri="{FF2B5EF4-FFF2-40B4-BE49-F238E27FC236}">
                <a16:creationId xmlns:a16="http://schemas.microsoft.com/office/drawing/2014/main" id="{3BD7EB61-FC9A-46D2-91EA-CF68F7E5CB48}"/>
              </a:ext>
            </a:extLst>
          </p:cNvPr>
          <p:cNvCxnSpPr/>
          <p:nvPr/>
        </p:nvCxnSpPr>
        <p:spPr>
          <a:xfrm flipV="1">
            <a:off x="6085281" y="2916599"/>
            <a:ext cx="10503" cy="13716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156">
            <a:extLst>
              <a:ext uri="{FF2B5EF4-FFF2-40B4-BE49-F238E27FC236}">
                <a16:creationId xmlns:a16="http://schemas.microsoft.com/office/drawing/2014/main" id="{21B204EF-0F31-4D48-A1CB-38E1DC38A240}"/>
              </a:ext>
            </a:extLst>
          </p:cNvPr>
          <p:cNvSpPr/>
          <p:nvPr/>
        </p:nvSpPr>
        <p:spPr>
          <a:xfrm>
            <a:off x="8817170" y="4238520"/>
            <a:ext cx="684000" cy="684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44" name="Group 16">
            <a:extLst>
              <a:ext uri="{FF2B5EF4-FFF2-40B4-BE49-F238E27FC236}">
                <a16:creationId xmlns:a16="http://schemas.microsoft.com/office/drawing/2014/main" id="{CB32DB25-DE8B-428F-81E4-F4D42E744759}"/>
              </a:ext>
            </a:extLst>
          </p:cNvPr>
          <p:cNvGrpSpPr/>
          <p:nvPr/>
        </p:nvGrpSpPr>
        <p:grpSpPr>
          <a:xfrm>
            <a:off x="8384037" y="4965380"/>
            <a:ext cx="1550267" cy="901805"/>
            <a:chOff x="6011399" y="4855856"/>
            <a:chExt cx="1550267" cy="901805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CA9AF05-6744-4C4B-8B06-87B3EBDE4839}"/>
                </a:ext>
              </a:extLst>
            </p:cNvPr>
            <p:cNvSpPr txBox="1"/>
            <p:nvPr/>
          </p:nvSpPr>
          <p:spPr>
            <a:xfrm>
              <a:off x="6011399" y="4855856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664B452-3EEA-4E30-B079-F0F1A5EC1326}"/>
                </a:ext>
              </a:extLst>
            </p:cNvPr>
            <p:cNvSpPr txBox="1"/>
            <p:nvPr/>
          </p:nvSpPr>
          <p:spPr>
            <a:xfrm>
              <a:off x="6011399" y="5111330"/>
              <a:ext cx="15502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л</a:t>
              </a:r>
              <a:r>
                <a:rPr lang="ru-RU" dirty="0" smtClean="0"/>
                <a:t>ичность </a:t>
              </a:r>
              <a:r>
                <a:rPr lang="ru-RU" dirty="0"/>
                <a:t>учителя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47" name="Straight Arrow Connector 158">
            <a:extLst>
              <a:ext uri="{FF2B5EF4-FFF2-40B4-BE49-F238E27FC236}">
                <a16:creationId xmlns:a16="http://schemas.microsoft.com/office/drawing/2014/main" id="{3013CF37-13D8-4226-AC88-43D47A4D108D}"/>
              </a:ext>
            </a:extLst>
          </p:cNvPr>
          <p:cNvCxnSpPr>
            <a:cxnSpLocks/>
          </p:cNvCxnSpPr>
          <p:nvPr/>
        </p:nvCxnSpPr>
        <p:spPr>
          <a:xfrm flipH="1" flipV="1">
            <a:off x="9158026" y="2941709"/>
            <a:ext cx="2288" cy="1371600"/>
          </a:xfrm>
          <a:prstGeom prst="straightConnector1">
            <a:avLst/>
          </a:prstGeom>
          <a:ln w="254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E5020811-3675-4699-9BEC-BF3FF46B4D6E}"/>
              </a:ext>
            </a:extLst>
          </p:cNvPr>
          <p:cNvSpPr txBox="1"/>
          <p:nvPr/>
        </p:nvSpPr>
        <p:spPr>
          <a:xfrm>
            <a:off x="10227150" y="1977761"/>
            <a:ext cx="93267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7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C63DBE5-49DB-4424-B2AE-F0EB5268B9D9}"/>
              </a:ext>
            </a:extLst>
          </p:cNvPr>
          <p:cNvSpPr txBox="1"/>
          <p:nvPr/>
        </p:nvSpPr>
        <p:spPr>
          <a:xfrm>
            <a:off x="8692831" y="1987233"/>
            <a:ext cx="93267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6</a:t>
            </a:r>
            <a:endParaRPr lang="ko-KR" altLang="en-US" sz="20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FF35ACB-0426-4778-AE2E-D206CDC17397}"/>
              </a:ext>
            </a:extLst>
          </p:cNvPr>
          <p:cNvSpPr txBox="1"/>
          <p:nvPr/>
        </p:nvSpPr>
        <p:spPr>
          <a:xfrm>
            <a:off x="7158512" y="1987233"/>
            <a:ext cx="93267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5</a:t>
            </a:r>
            <a:endParaRPr lang="ko-KR" altLang="en-US" sz="20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37C30B9-71E7-429C-87DB-DCB17808D950}"/>
              </a:ext>
            </a:extLst>
          </p:cNvPr>
          <p:cNvSpPr txBox="1"/>
          <p:nvPr/>
        </p:nvSpPr>
        <p:spPr>
          <a:xfrm>
            <a:off x="5624193" y="1987233"/>
            <a:ext cx="93267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4</a:t>
            </a:r>
            <a:endParaRPr lang="ko-KR" altLang="en-US" sz="20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C44BB62-FCF4-42C9-AB39-6764E5A9A687}"/>
              </a:ext>
            </a:extLst>
          </p:cNvPr>
          <p:cNvSpPr txBox="1"/>
          <p:nvPr/>
        </p:nvSpPr>
        <p:spPr>
          <a:xfrm>
            <a:off x="4089874" y="1987233"/>
            <a:ext cx="93267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3</a:t>
            </a:r>
            <a:endParaRPr lang="ko-KR" altLang="en-US" sz="20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6928A80-3668-45FE-879A-7F828F293C9F}"/>
              </a:ext>
            </a:extLst>
          </p:cNvPr>
          <p:cNvSpPr txBox="1"/>
          <p:nvPr/>
        </p:nvSpPr>
        <p:spPr>
          <a:xfrm>
            <a:off x="2555555" y="1987233"/>
            <a:ext cx="93267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2</a:t>
            </a:r>
            <a:endParaRPr lang="ko-KR" altLang="en-US" sz="20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54" name="Rectangle 7">
            <a:extLst>
              <a:ext uri="{FF2B5EF4-FFF2-40B4-BE49-F238E27FC236}">
                <a16:creationId xmlns:a16="http://schemas.microsoft.com/office/drawing/2014/main" id="{C9E00C0B-1AD0-4DEC-8569-C1B4C4906912}"/>
              </a:ext>
            </a:extLst>
          </p:cNvPr>
          <p:cNvSpPr/>
          <p:nvPr/>
        </p:nvSpPr>
        <p:spPr>
          <a:xfrm>
            <a:off x="2860874" y="4419498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5" name="Oval 7">
            <a:extLst>
              <a:ext uri="{FF2B5EF4-FFF2-40B4-BE49-F238E27FC236}">
                <a16:creationId xmlns:a16="http://schemas.microsoft.com/office/drawing/2014/main" id="{2F829467-DEB6-4AC9-B56D-F92A4B040F58}"/>
              </a:ext>
            </a:extLst>
          </p:cNvPr>
          <p:cNvSpPr/>
          <p:nvPr/>
        </p:nvSpPr>
        <p:spPr>
          <a:xfrm>
            <a:off x="10520926" y="3399259"/>
            <a:ext cx="345121" cy="34512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6" name="Rounded Rectangle 27">
            <a:extLst>
              <a:ext uri="{FF2B5EF4-FFF2-40B4-BE49-F238E27FC236}">
                <a16:creationId xmlns:a16="http://schemas.microsoft.com/office/drawing/2014/main" id="{70F4ED28-041B-4162-8304-24DC4110682B}"/>
              </a:ext>
            </a:extLst>
          </p:cNvPr>
          <p:cNvSpPr/>
          <p:nvPr/>
        </p:nvSpPr>
        <p:spPr>
          <a:xfrm>
            <a:off x="5906868" y="4441822"/>
            <a:ext cx="367329" cy="28215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7" name="Rounded Rectangle 7">
            <a:extLst>
              <a:ext uri="{FF2B5EF4-FFF2-40B4-BE49-F238E27FC236}">
                <a16:creationId xmlns:a16="http://schemas.microsoft.com/office/drawing/2014/main" id="{D66415AA-C1E4-4C40-A935-D9B09B6255FD}"/>
              </a:ext>
            </a:extLst>
          </p:cNvPr>
          <p:cNvSpPr/>
          <p:nvPr/>
        </p:nvSpPr>
        <p:spPr>
          <a:xfrm>
            <a:off x="7438122" y="3405095"/>
            <a:ext cx="373459" cy="322291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8" name="Block Arc 25">
            <a:extLst>
              <a:ext uri="{FF2B5EF4-FFF2-40B4-BE49-F238E27FC236}">
                <a16:creationId xmlns:a16="http://schemas.microsoft.com/office/drawing/2014/main" id="{20E0B708-6837-4DD8-A292-CD1B202226C0}"/>
              </a:ext>
            </a:extLst>
          </p:cNvPr>
          <p:cNvSpPr/>
          <p:nvPr/>
        </p:nvSpPr>
        <p:spPr>
          <a:xfrm>
            <a:off x="4433516" y="3389859"/>
            <a:ext cx="245394" cy="354521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9" name="Round Same Side Corner Rectangle 36">
            <a:extLst>
              <a:ext uri="{FF2B5EF4-FFF2-40B4-BE49-F238E27FC236}">
                <a16:creationId xmlns:a16="http://schemas.microsoft.com/office/drawing/2014/main" id="{E760882E-6FCD-4508-8880-6A2ABF02867B}"/>
              </a:ext>
            </a:extLst>
          </p:cNvPr>
          <p:cNvSpPr/>
          <p:nvPr/>
        </p:nvSpPr>
        <p:spPr>
          <a:xfrm>
            <a:off x="8983397" y="4446042"/>
            <a:ext cx="351546" cy="277938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2" name="Oval 113">
            <a:extLst>
              <a:ext uri="{FF2B5EF4-FFF2-40B4-BE49-F238E27FC236}">
                <a16:creationId xmlns:a16="http://schemas.microsoft.com/office/drawing/2014/main" id="{69C733C2-2FA8-4516-A1B5-C4E1702701EE}"/>
              </a:ext>
            </a:extLst>
          </p:cNvPr>
          <p:cNvSpPr/>
          <p:nvPr/>
        </p:nvSpPr>
        <p:spPr>
          <a:xfrm>
            <a:off x="1145574" y="3235606"/>
            <a:ext cx="684000" cy="684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63" name="Group 5">
            <a:extLst>
              <a:ext uri="{FF2B5EF4-FFF2-40B4-BE49-F238E27FC236}">
                <a16:creationId xmlns:a16="http://schemas.microsoft.com/office/drawing/2014/main" id="{F2B4ABED-A1BD-4C16-8B53-0818FC1DD935}"/>
              </a:ext>
            </a:extLst>
          </p:cNvPr>
          <p:cNvGrpSpPr/>
          <p:nvPr/>
        </p:nvGrpSpPr>
        <p:grpSpPr>
          <a:xfrm>
            <a:off x="712442" y="3962463"/>
            <a:ext cx="1550267" cy="1086471"/>
            <a:chOff x="2676933" y="3348115"/>
            <a:chExt cx="1550267" cy="1086471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D6358BDD-DD7B-40E5-A7E6-B120D037861D}"/>
                </a:ext>
              </a:extLst>
            </p:cNvPr>
            <p:cNvSpPr txBox="1"/>
            <p:nvPr/>
          </p:nvSpPr>
          <p:spPr>
            <a:xfrm>
              <a:off x="2676933" y="3348115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111809C-4391-44F7-98BD-E061958DD2E1}"/>
                </a:ext>
              </a:extLst>
            </p:cNvPr>
            <p:cNvSpPr txBox="1"/>
            <p:nvPr/>
          </p:nvSpPr>
          <p:spPr>
            <a:xfrm>
              <a:off x="2676933" y="3603589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/>
                <a:t>п</a:t>
              </a:r>
              <a:r>
                <a:rPr lang="ru-RU" sz="1600" dirty="0" smtClean="0"/>
                <a:t>редоставление </a:t>
              </a:r>
              <a:r>
                <a:rPr lang="ru-RU" sz="1600" dirty="0"/>
                <a:t>свободы выбора. </a:t>
              </a:r>
              <a:endPara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66" name="Straight Arrow Connector 115">
            <a:extLst>
              <a:ext uri="{FF2B5EF4-FFF2-40B4-BE49-F238E27FC236}">
                <a16:creationId xmlns:a16="http://schemas.microsoft.com/office/drawing/2014/main" id="{81CFEAB3-B3DC-4E5B-8FB1-E08A7E453F47}"/>
              </a:ext>
            </a:extLst>
          </p:cNvPr>
          <p:cNvCxnSpPr>
            <a:cxnSpLocks/>
          </p:cNvCxnSpPr>
          <p:nvPr/>
        </p:nvCxnSpPr>
        <p:spPr>
          <a:xfrm flipV="1">
            <a:off x="1487574" y="2941709"/>
            <a:ext cx="0" cy="293898"/>
          </a:xfrm>
          <a:prstGeom prst="straightConnector1">
            <a:avLst/>
          </a:prstGeom>
          <a:ln w="254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D5423D9B-8F85-492A-B36F-7886CAF47ECF}"/>
              </a:ext>
            </a:extLst>
          </p:cNvPr>
          <p:cNvSpPr txBox="1"/>
          <p:nvPr/>
        </p:nvSpPr>
        <p:spPr>
          <a:xfrm>
            <a:off x="1041180" y="1987233"/>
            <a:ext cx="93267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1</a:t>
            </a:r>
            <a:endParaRPr lang="ko-KR" altLang="en-US" sz="20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69" name="Rectangle 9">
            <a:extLst>
              <a:ext uri="{FF2B5EF4-FFF2-40B4-BE49-F238E27FC236}">
                <a16:creationId xmlns:a16="http://schemas.microsoft.com/office/drawing/2014/main" id="{438AFCCA-4CBE-468E-B03A-38DC9C25DF0B}"/>
              </a:ext>
            </a:extLst>
          </p:cNvPr>
          <p:cNvSpPr/>
          <p:nvPr/>
        </p:nvSpPr>
        <p:spPr>
          <a:xfrm>
            <a:off x="1297545" y="3398104"/>
            <a:ext cx="360125" cy="33710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7" name="Заголовок 1"/>
          <p:cNvSpPr txBox="1">
            <a:spLocks/>
          </p:cNvSpPr>
          <p:nvPr/>
        </p:nvSpPr>
        <p:spPr>
          <a:xfrm>
            <a:off x="2246761" y="189000"/>
            <a:ext cx="9729839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Практикум</a:t>
            </a:r>
            <a:b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«Мыслить глобально, действовать локально…»</a:t>
            </a:r>
            <a:b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20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F53C19-0122-4D30-B443-6BAE9B903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200" dirty="0" smtClean="0"/>
              <a:t>Рекомендации по </a:t>
            </a:r>
            <a:r>
              <a:rPr lang="ru-RU" sz="3200" dirty="0" smtClean="0"/>
              <a:t>созданию </a:t>
            </a:r>
            <a:r>
              <a:rPr lang="ru-RU" sz="3200" dirty="0"/>
              <a:t>системы внешнеорганизованной мотивации обучающихся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DDFF893D-0597-48C7-8D4E-B0FCDEE26E30}"/>
              </a:ext>
            </a:extLst>
          </p:cNvPr>
          <p:cNvSpPr/>
          <p:nvPr/>
        </p:nvSpPr>
        <p:spPr>
          <a:xfrm>
            <a:off x="2060769" y="4639909"/>
            <a:ext cx="345231" cy="30803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63714D6E-2762-4B64-B24F-721725A26964}"/>
              </a:ext>
            </a:extLst>
          </p:cNvPr>
          <p:cNvSpPr/>
          <p:nvPr/>
        </p:nvSpPr>
        <p:spPr>
          <a:xfrm>
            <a:off x="561000" y="4639909"/>
            <a:ext cx="345231" cy="30803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Восьмиугольник 2">
            <a:extLst>
              <a:ext uri="{FF2B5EF4-FFF2-40B4-BE49-F238E27FC236}">
                <a16:creationId xmlns:a16="http://schemas.microsoft.com/office/drawing/2014/main" id="{782E7BA3-3ED2-4F53-B642-68156146B211}"/>
              </a:ext>
            </a:extLst>
          </p:cNvPr>
          <p:cNvSpPr/>
          <p:nvPr/>
        </p:nvSpPr>
        <p:spPr>
          <a:xfrm>
            <a:off x="336000" y="2565042"/>
            <a:ext cx="2295000" cy="2518902"/>
          </a:xfrm>
          <a:prstGeom prst="octagon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Полилиния: фигура 57">
            <a:extLst>
              <a:ext uri="{FF2B5EF4-FFF2-40B4-BE49-F238E27FC236}">
                <a16:creationId xmlns:a16="http://schemas.microsoft.com/office/drawing/2014/main" id="{38321733-D115-4C24-AA2C-A1F806BBB412}"/>
              </a:ext>
            </a:extLst>
          </p:cNvPr>
          <p:cNvSpPr/>
          <p:nvPr/>
        </p:nvSpPr>
        <p:spPr>
          <a:xfrm>
            <a:off x="560999" y="4793927"/>
            <a:ext cx="1845419" cy="308038"/>
          </a:xfrm>
          <a:custGeom>
            <a:avLst/>
            <a:gdLst>
              <a:gd name="connsiteX0" fmla="*/ 172616 w 1845419"/>
              <a:gd name="connsiteY0" fmla="*/ 0 h 308038"/>
              <a:gd name="connsiteX1" fmla="*/ 172622 w 1845419"/>
              <a:gd name="connsiteY1" fmla="*/ 1 h 308038"/>
              <a:gd name="connsiteX2" fmla="*/ 1672798 w 1845419"/>
              <a:gd name="connsiteY2" fmla="*/ 1 h 308038"/>
              <a:gd name="connsiteX3" fmla="*/ 1672803 w 1845419"/>
              <a:gd name="connsiteY3" fmla="*/ 0 h 308038"/>
              <a:gd name="connsiteX4" fmla="*/ 1672809 w 1845419"/>
              <a:gd name="connsiteY4" fmla="*/ 1 h 308038"/>
              <a:gd name="connsiteX5" fmla="*/ 1845001 w 1845419"/>
              <a:gd name="connsiteY5" fmla="*/ 1 h 308038"/>
              <a:gd name="connsiteX6" fmla="*/ 1845001 w 1845419"/>
              <a:gd name="connsiteY6" fmla="*/ 152172 h 308038"/>
              <a:gd name="connsiteX7" fmla="*/ 1845419 w 1845419"/>
              <a:gd name="connsiteY7" fmla="*/ 154019 h 308038"/>
              <a:gd name="connsiteX8" fmla="*/ 1739993 w 1845419"/>
              <a:gd name="connsiteY8" fmla="*/ 295935 h 308038"/>
              <a:gd name="connsiteX9" fmla="*/ 1694976 w 1845419"/>
              <a:gd name="connsiteY9" fmla="*/ 304044 h 308038"/>
              <a:gd name="connsiteX10" fmla="*/ 1690983 w 1845419"/>
              <a:gd name="connsiteY10" fmla="*/ 308037 h 308038"/>
              <a:gd name="connsiteX11" fmla="*/ 1672809 w 1845419"/>
              <a:gd name="connsiteY11" fmla="*/ 308037 h 308038"/>
              <a:gd name="connsiteX12" fmla="*/ 1672803 w 1845419"/>
              <a:gd name="connsiteY12" fmla="*/ 308038 h 308038"/>
              <a:gd name="connsiteX13" fmla="*/ 1672798 w 1845419"/>
              <a:gd name="connsiteY13" fmla="*/ 308037 h 308038"/>
              <a:gd name="connsiteX14" fmla="*/ 172622 w 1845419"/>
              <a:gd name="connsiteY14" fmla="*/ 308037 h 308038"/>
              <a:gd name="connsiteX15" fmla="*/ 172616 w 1845419"/>
              <a:gd name="connsiteY15" fmla="*/ 308038 h 308038"/>
              <a:gd name="connsiteX16" fmla="*/ 172610 w 1845419"/>
              <a:gd name="connsiteY16" fmla="*/ 308037 h 308038"/>
              <a:gd name="connsiteX17" fmla="*/ 154019 w 1845419"/>
              <a:gd name="connsiteY17" fmla="*/ 308037 h 308038"/>
              <a:gd name="connsiteX18" fmla="*/ 149934 w 1845419"/>
              <a:gd name="connsiteY18" fmla="*/ 303952 h 308038"/>
              <a:gd name="connsiteX19" fmla="*/ 105426 w 1845419"/>
              <a:gd name="connsiteY19" fmla="*/ 295935 h 308038"/>
              <a:gd name="connsiteX20" fmla="*/ 0 w 1845419"/>
              <a:gd name="connsiteY20" fmla="*/ 154019 h 308038"/>
              <a:gd name="connsiteX21" fmla="*/ 1 w 1845419"/>
              <a:gd name="connsiteY21" fmla="*/ 154015 h 308038"/>
              <a:gd name="connsiteX22" fmla="*/ 1 w 1845419"/>
              <a:gd name="connsiteY22" fmla="*/ 1 h 308038"/>
              <a:gd name="connsiteX23" fmla="*/ 172610 w 1845419"/>
              <a:gd name="connsiteY23" fmla="*/ 1 h 30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845419" h="308038">
                <a:moveTo>
                  <a:pt x="172616" y="0"/>
                </a:moveTo>
                <a:lnTo>
                  <a:pt x="172622" y="1"/>
                </a:lnTo>
                <a:lnTo>
                  <a:pt x="1672798" y="1"/>
                </a:lnTo>
                <a:lnTo>
                  <a:pt x="1672803" y="0"/>
                </a:lnTo>
                <a:lnTo>
                  <a:pt x="1672809" y="1"/>
                </a:lnTo>
                <a:lnTo>
                  <a:pt x="1845001" y="1"/>
                </a:lnTo>
                <a:lnTo>
                  <a:pt x="1845001" y="152172"/>
                </a:lnTo>
                <a:lnTo>
                  <a:pt x="1845419" y="154019"/>
                </a:lnTo>
                <a:cubicBezTo>
                  <a:pt x="1845419" y="217816"/>
                  <a:pt x="1801947" y="272553"/>
                  <a:pt x="1739993" y="295935"/>
                </a:cubicBezTo>
                <a:lnTo>
                  <a:pt x="1694976" y="304044"/>
                </a:lnTo>
                <a:lnTo>
                  <a:pt x="1690983" y="308037"/>
                </a:lnTo>
                <a:lnTo>
                  <a:pt x="1672809" y="308037"/>
                </a:lnTo>
                <a:lnTo>
                  <a:pt x="1672803" y="308038"/>
                </a:lnTo>
                <a:lnTo>
                  <a:pt x="1672798" y="308037"/>
                </a:lnTo>
                <a:lnTo>
                  <a:pt x="172622" y="308037"/>
                </a:lnTo>
                <a:lnTo>
                  <a:pt x="172616" y="308038"/>
                </a:lnTo>
                <a:lnTo>
                  <a:pt x="172610" y="308037"/>
                </a:lnTo>
                <a:lnTo>
                  <a:pt x="154019" y="308037"/>
                </a:lnTo>
                <a:lnTo>
                  <a:pt x="149934" y="303952"/>
                </a:lnTo>
                <a:lnTo>
                  <a:pt x="105426" y="295935"/>
                </a:lnTo>
                <a:cubicBezTo>
                  <a:pt x="43472" y="272553"/>
                  <a:pt x="0" y="217816"/>
                  <a:pt x="0" y="154019"/>
                </a:cubicBezTo>
                <a:lnTo>
                  <a:pt x="1" y="154015"/>
                </a:lnTo>
                <a:lnTo>
                  <a:pt x="1" y="1"/>
                </a:lnTo>
                <a:lnTo>
                  <a:pt x="172610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5" name="Блок-схема: задержка 14">
            <a:extLst>
              <a:ext uri="{FF2B5EF4-FFF2-40B4-BE49-F238E27FC236}">
                <a16:creationId xmlns:a16="http://schemas.microsoft.com/office/drawing/2014/main" id="{38CB000E-CB8C-482A-962C-711E647BF9C7}"/>
              </a:ext>
            </a:extLst>
          </p:cNvPr>
          <p:cNvSpPr/>
          <p:nvPr/>
        </p:nvSpPr>
        <p:spPr>
          <a:xfrm rot="5400000">
            <a:off x="1270294" y="2440746"/>
            <a:ext cx="426410" cy="675002"/>
          </a:xfrm>
          <a:prstGeom prst="flowChartDe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F8AAEDB7-7385-4A75-8AEC-0FF285CB6E1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3603" y="2628351"/>
            <a:ext cx="299791" cy="299791"/>
          </a:xfrm>
          <a:prstGeom prst="rect">
            <a:avLst/>
          </a:prstGeom>
        </p:spPr>
      </p:pic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CEB27E43-9564-4E3A-B631-CC1FCA04C4C0}"/>
              </a:ext>
            </a:extLst>
          </p:cNvPr>
          <p:cNvSpPr/>
          <p:nvPr/>
        </p:nvSpPr>
        <p:spPr>
          <a:xfrm>
            <a:off x="311415" y="3037097"/>
            <a:ext cx="231713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200" dirty="0"/>
              <a:t>Обеспечить у учеников ощущение продвижения вперед, переживание успеха в деятельности, для чего необходимо правильно </a:t>
            </a:r>
            <a:r>
              <a:rPr lang="ru-RU" altLang="ru-RU" sz="1200" dirty="0" smtClean="0"/>
              <a:t>подбирать уровень сложности заданий </a:t>
            </a:r>
            <a:r>
              <a:rPr lang="ru-RU" altLang="ru-RU" sz="1200" dirty="0"/>
              <a:t>и заслуженно оценивать результат </a:t>
            </a:r>
            <a:r>
              <a:rPr lang="ru-RU" altLang="ru-RU" sz="1200" dirty="0" smtClean="0"/>
              <a:t>деятельности.</a:t>
            </a:r>
            <a:endParaRPr lang="ru-RU" altLang="ru-RU" sz="1200" dirty="0"/>
          </a:p>
          <a:p>
            <a:pPr algn="ctr"/>
            <a:endParaRPr lang="ru-RU" sz="1400" dirty="0"/>
          </a:p>
          <a:p>
            <a:pPr algn="ctr"/>
            <a:endParaRPr lang="ru-RU" sz="1400" dirty="0"/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31819C46-EDC9-4AA1-8EB0-BF75B1544138}"/>
              </a:ext>
            </a:extLst>
          </p:cNvPr>
          <p:cNvSpPr/>
          <p:nvPr/>
        </p:nvSpPr>
        <p:spPr>
          <a:xfrm>
            <a:off x="5171940" y="4639909"/>
            <a:ext cx="345231" cy="3080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23E5A0F3-67EC-4EB8-B4F6-FB918EB44C06}"/>
              </a:ext>
            </a:extLst>
          </p:cNvPr>
          <p:cNvSpPr/>
          <p:nvPr/>
        </p:nvSpPr>
        <p:spPr>
          <a:xfrm>
            <a:off x="3672171" y="4639909"/>
            <a:ext cx="345231" cy="3080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Восьмиугольник 25">
            <a:extLst>
              <a:ext uri="{FF2B5EF4-FFF2-40B4-BE49-F238E27FC236}">
                <a16:creationId xmlns:a16="http://schemas.microsoft.com/office/drawing/2014/main" id="{BA789266-6042-45AA-BC89-031F70B21FE5}"/>
              </a:ext>
            </a:extLst>
          </p:cNvPr>
          <p:cNvSpPr/>
          <p:nvPr/>
        </p:nvSpPr>
        <p:spPr>
          <a:xfrm>
            <a:off x="3447171" y="2565042"/>
            <a:ext cx="2295000" cy="2518902"/>
          </a:xfrm>
          <a:prstGeom prst="octagon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Полилиния: фигура 56">
            <a:extLst>
              <a:ext uri="{FF2B5EF4-FFF2-40B4-BE49-F238E27FC236}">
                <a16:creationId xmlns:a16="http://schemas.microsoft.com/office/drawing/2014/main" id="{FBA3E796-F31E-4965-9031-C25B43036D6E}"/>
              </a:ext>
            </a:extLst>
          </p:cNvPr>
          <p:cNvSpPr/>
          <p:nvPr/>
        </p:nvSpPr>
        <p:spPr>
          <a:xfrm>
            <a:off x="3672170" y="4793927"/>
            <a:ext cx="1845419" cy="308038"/>
          </a:xfrm>
          <a:custGeom>
            <a:avLst/>
            <a:gdLst>
              <a:gd name="connsiteX0" fmla="*/ 172616 w 1845419"/>
              <a:gd name="connsiteY0" fmla="*/ 0 h 308038"/>
              <a:gd name="connsiteX1" fmla="*/ 172621 w 1845419"/>
              <a:gd name="connsiteY1" fmla="*/ 1 h 308038"/>
              <a:gd name="connsiteX2" fmla="*/ 1672798 w 1845419"/>
              <a:gd name="connsiteY2" fmla="*/ 1 h 308038"/>
              <a:gd name="connsiteX3" fmla="*/ 1672803 w 1845419"/>
              <a:gd name="connsiteY3" fmla="*/ 0 h 308038"/>
              <a:gd name="connsiteX4" fmla="*/ 1672809 w 1845419"/>
              <a:gd name="connsiteY4" fmla="*/ 1 h 308038"/>
              <a:gd name="connsiteX5" fmla="*/ 1845001 w 1845419"/>
              <a:gd name="connsiteY5" fmla="*/ 1 h 308038"/>
              <a:gd name="connsiteX6" fmla="*/ 1845001 w 1845419"/>
              <a:gd name="connsiteY6" fmla="*/ 152172 h 308038"/>
              <a:gd name="connsiteX7" fmla="*/ 1845419 w 1845419"/>
              <a:gd name="connsiteY7" fmla="*/ 154019 h 308038"/>
              <a:gd name="connsiteX8" fmla="*/ 1739993 w 1845419"/>
              <a:gd name="connsiteY8" fmla="*/ 295935 h 308038"/>
              <a:gd name="connsiteX9" fmla="*/ 1694977 w 1845419"/>
              <a:gd name="connsiteY9" fmla="*/ 304044 h 308038"/>
              <a:gd name="connsiteX10" fmla="*/ 1690983 w 1845419"/>
              <a:gd name="connsiteY10" fmla="*/ 308037 h 308038"/>
              <a:gd name="connsiteX11" fmla="*/ 1672809 w 1845419"/>
              <a:gd name="connsiteY11" fmla="*/ 308037 h 308038"/>
              <a:gd name="connsiteX12" fmla="*/ 1672803 w 1845419"/>
              <a:gd name="connsiteY12" fmla="*/ 308038 h 308038"/>
              <a:gd name="connsiteX13" fmla="*/ 1672798 w 1845419"/>
              <a:gd name="connsiteY13" fmla="*/ 308037 h 308038"/>
              <a:gd name="connsiteX14" fmla="*/ 172621 w 1845419"/>
              <a:gd name="connsiteY14" fmla="*/ 308037 h 308038"/>
              <a:gd name="connsiteX15" fmla="*/ 172616 w 1845419"/>
              <a:gd name="connsiteY15" fmla="*/ 308038 h 308038"/>
              <a:gd name="connsiteX16" fmla="*/ 172610 w 1845419"/>
              <a:gd name="connsiteY16" fmla="*/ 308037 h 308038"/>
              <a:gd name="connsiteX17" fmla="*/ 154019 w 1845419"/>
              <a:gd name="connsiteY17" fmla="*/ 308037 h 308038"/>
              <a:gd name="connsiteX18" fmla="*/ 149934 w 1845419"/>
              <a:gd name="connsiteY18" fmla="*/ 303952 h 308038"/>
              <a:gd name="connsiteX19" fmla="*/ 105426 w 1845419"/>
              <a:gd name="connsiteY19" fmla="*/ 295935 h 308038"/>
              <a:gd name="connsiteX20" fmla="*/ 0 w 1845419"/>
              <a:gd name="connsiteY20" fmla="*/ 154019 h 308038"/>
              <a:gd name="connsiteX21" fmla="*/ 1 w 1845419"/>
              <a:gd name="connsiteY21" fmla="*/ 154015 h 308038"/>
              <a:gd name="connsiteX22" fmla="*/ 1 w 1845419"/>
              <a:gd name="connsiteY22" fmla="*/ 1 h 308038"/>
              <a:gd name="connsiteX23" fmla="*/ 172610 w 1845419"/>
              <a:gd name="connsiteY23" fmla="*/ 1 h 30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845419" h="308038">
                <a:moveTo>
                  <a:pt x="172616" y="0"/>
                </a:moveTo>
                <a:lnTo>
                  <a:pt x="172621" y="1"/>
                </a:lnTo>
                <a:lnTo>
                  <a:pt x="1672798" y="1"/>
                </a:lnTo>
                <a:lnTo>
                  <a:pt x="1672803" y="0"/>
                </a:lnTo>
                <a:lnTo>
                  <a:pt x="1672809" y="1"/>
                </a:lnTo>
                <a:lnTo>
                  <a:pt x="1845001" y="1"/>
                </a:lnTo>
                <a:lnTo>
                  <a:pt x="1845001" y="152172"/>
                </a:lnTo>
                <a:lnTo>
                  <a:pt x="1845419" y="154019"/>
                </a:lnTo>
                <a:cubicBezTo>
                  <a:pt x="1845419" y="217816"/>
                  <a:pt x="1801948" y="272553"/>
                  <a:pt x="1739993" y="295935"/>
                </a:cubicBezTo>
                <a:lnTo>
                  <a:pt x="1694977" y="304044"/>
                </a:lnTo>
                <a:lnTo>
                  <a:pt x="1690983" y="308037"/>
                </a:lnTo>
                <a:lnTo>
                  <a:pt x="1672809" y="308037"/>
                </a:lnTo>
                <a:lnTo>
                  <a:pt x="1672803" y="308038"/>
                </a:lnTo>
                <a:lnTo>
                  <a:pt x="1672798" y="308037"/>
                </a:lnTo>
                <a:lnTo>
                  <a:pt x="172621" y="308037"/>
                </a:lnTo>
                <a:lnTo>
                  <a:pt x="172616" y="308038"/>
                </a:lnTo>
                <a:lnTo>
                  <a:pt x="172610" y="308037"/>
                </a:lnTo>
                <a:lnTo>
                  <a:pt x="154019" y="308037"/>
                </a:lnTo>
                <a:lnTo>
                  <a:pt x="149934" y="303952"/>
                </a:lnTo>
                <a:lnTo>
                  <a:pt x="105426" y="295935"/>
                </a:lnTo>
                <a:cubicBezTo>
                  <a:pt x="43472" y="272553"/>
                  <a:pt x="0" y="217816"/>
                  <a:pt x="0" y="154019"/>
                </a:cubicBezTo>
                <a:lnTo>
                  <a:pt x="1" y="154015"/>
                </a:lnTo>
                <a:lnTo>
                  <a:pt x="1" y="1"/>
                </a:lnTo>
                <a:lnTo>
                  <a:pt x="17261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0" name="Блок-схема: задержка 29">
            <a:extLst>
              <a:ext uri="{FF2B5EF4-FFF2-40B4-BE49-F238E27FC236}">
                <a16:creationId xmlns:a16="http://schemas.microsoft.com/office/drawing/2014/main" id="{C18EC7B8-F36E-49F6-A90A-5161518A3ADF}"/>
              </a:ext>
            </a:extLst>
          </p:cNvPr>
          <p:cNvSpPr/>
          <p:nvPr/>
        </p:nvSpPr>
        <p:spPr>
          <a:xfrm rot="5400000">
            <a:off x="4381465" y="2440746"/>
            <a:ext cx="426410" cy="675002"/>
          </a:xfrm>
          <a:prstGeom prst="flowChartDelay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57EAEB1A-6EA6-4BD8-953A-BAA8E5B121B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444774" y="2628351"/>
            <a:ext cx="299791" cy="299791"/>
          </a:xfrm>
          <a:prstGeom prst="rect">
            <a:avLst/>
          </a:prstGeom>
        </p:spPr>
      </p:pic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1EF7D295-7C07-4A1C-932C-366D61DAEAD5}"/>
              </a:ext>
            </a:extLst>
          </p:cNvPr>
          <p:cNvSpPr/>
          <p:nvPr/>
        </p:nvSpPr>
        <p:spPr>
          <a:xfrm>
            <a:off x="3349463" y="2991452"/>
            <a:ext cx="239270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400" dirty="0"/>
              <a:t>Использовать все возможности учебного материала для того,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1400" dirty="0"/>
              <a:t>   чтобы заинтересовать учеников, ставить проблемы, активизировать самостоятельное </a:t>
            </a:r>
            <a:r>
              <a:rPr lang="ru-RU" altLang="ru-RU" sz="1400" dirty="0" smtClean="0"/>
              <a:t>мышление.</a:t>
            </a:r>
            <a:endParaRPr lang="ru-RU" altLang="ru-RU" sz="1400" dirty="0"/>
          </a:p>
        </p:txBody>
      </p:sp>
      <p:grpSp>
        <p:nvGrpSpPr>
          <p:cNvPr id="61" name="Группа 60">
            <a:extLst>
              <a:ext uri="{FF2B5EF4-FFF2-40B4-BE49-F238E27FC236}">
                <a16:creationId xmlns:a16="http://schemas.microsoft.com/office/drawing/2014/main" id="{08F5C823-E9A6-49E2-9A36-80F10AA73361}"/>
              </a:ext>
            </a:extLst>
          </p:cNvPr>
          <p:cNvGrpSpPr/>
          <p:nvPr/>
        </p:nvGrpSpPr>
        <p:grpSpPr>
          <a:xfrm>
            <a:off x="6556912" y="2582559"/>
            <a:ext cx="2295000" cy="2536923"/>
            <a:chOff x="6556912" y="2582559"/>
            <a:chExt cx="2295000" cy="2536923"/>
          </a:xfrm>
        </p:grpSpPr>
        <p:sp>
          <p:nvSpPr>
            <p:cNvPr id="35" name="Овал 34">
              <a:extLst>
                <a:ext uri="{FF2B5EF4-FFF2-40B4-BE49-F238E27FC236}">
                  <a16:creationId xmlns:a16="http://schemas.microsoft.com/office/drawing/2014/main" id="{C628F303-B752-4E12-9AD4-37D593E9C0CC}"/>
                </a:ext>
              </a:extLst>
            </p:cNvPr>
            <p:cNvSpPr/>
            <p:nvPr/>
          </p:nvSpPr>
          <p:spPr>
            <a:xfrm>
              <a:off x="8281681" y="4657426"/>
              <a:ext cx="345231" cy="30803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>
              <a:extLst>
                <a:ext uri="{FF2B5EF4-FFF2-40B4-BE49-F238E27FC236}">
                  <a16:creationId xmlns:a16="http://schemas.microsoft.com/office/drawing/2014/main" id="{3F7927F8-3571-4300-85DC-4B95E968E6D7}"/>
                </a:ext>
              </a:extLst>
            </p:cNvPr>
            <p:cNvSpPr/>
            <p:nvPr/>
          </p:nvSpPr>
          <p:spPr>
            <a:xfrm>
              <a:off x="6781912" y="4657426"/>
              <a:ext cx="345231" cy="30803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Восьмиугольник 36">
              <a:extLst>
                <a:ext uri="{FF2B5EF4-FFF2-40B4-BE49-F238E27FC236}">
                  <a16:creationId xmlns:a16="http://schemas.microsoft.com/office/drawing/2014/main" id="{A98B4004-0943-410A-8BC5-EF351C28C0A7}"/>
                </a:ext>
              </a:extLst>
            </p:cNvPr>
            <p:cNvSpPr/>
            <p:nvPr/>
          </p:nvSpPr>
          <p:spPr>
            <a:xfrm>
              <a:off x="6556912" y="2582559"/>
              <a:ext cx="2295000" cy="2518902"/>
            </a:xfrm>
            <a:prstGeom prst="octagon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Полилиния: фигура 58">
              <a:extLst>
                <a:ext uri="{FF2B5EF4-FFF2-40B4-BE49-F238E27FC236}">
                  <a16:creationId xmlns:a16="http://schemas.microsoft.com/office/drawing/2014/main" id="{A8951E83-2BC6-4B24-BBEE-2C3E42798A76}"/>
                </a:ext>
              </a:extLst>
            </p:cNvPr>
            <p:cNvSpPr/>
            <p:nvPr/>
          </p:nvSpPr>
          <p:spPr>
            <a:xfrm>
              <a:off x="6781911" y="4811444"/>
              <a:ext cx="1845419" cy="308038"/>
            </a:xfrm>
            <a:custGeom>
              <a:avLst/>
              <a:gdLst>
                <a:gd name="connsiteX0" fmla="*/ 172616 w 1845419"/>
                <a:gd name="connsiteY0" fmla="*/ 0 h 308038"/>
                <a:gd name="connsiteX1" fmla="*/ 172621 w 1845419"/>
                <a:gd name="connsiteY1" fmla="*/ 1 h 308038"/>
                <a:gd name="connsiteX2" fmla="*/ 1672797 w 1845419"/>
                <a:gd name="connsiteY2" fmla="*/ 1 h 308038"/>
                <a:gd name="connsiteX3" fmla="*/ 1672803 w 1845419"/>
                <a:gd name="connsiteY3" fmla="*/ 0 h 308038"/>
                <a:gd name="connsiteX4" fmla="*/ 1672809 w 1845419"/>
                <a:gd name="connsiteY4" fmla="*/ 1 h 308038"/>
                <a:gd name="connsiteX5" fmla="*/ 1845001 w 1845419"/>
                <a:gd name="connsiteY5" fmla="*/ 1 h 308038"/>
                <a:gd name="connsiteX6" fmla="*/ 1845001 w 1845419"/>
                <a:gd name="connsiteY6" fmla="*/ 152172 h 308038"/>
                <a:gd name="connsiteX7" fmla="*/ 1845419 w 1845419"/>
                <a:gd name="connsiteY7" fmla="*/ 154019 h 308038"/>
                <a:gd name="connsiteX8" fmla="*/ 1739993 w 1845419"/>
                <a:gd name="connsiteY8" fmla="*/ 295935 h 308038"/>
                <a:gd name="connsiteX9" fmla="*/ 1694976 w 1845419"/>
                <a:gd name="connsiteY9" fmla="*/ 304044 h 308038"/>
                <a:gd name="connsiteX10" fmla="*/ 1690983 w 1845419"/>
                <a:gd name="connsiteY10" fmla="*/ 308037 h 308038"/>
                <a:gd name="connsiteX11" fmla="*/ 1672809 w 1845419"/>
                <a:gd name="connsiteY11" fmla="*/ 308037 h 308038"/>
                <a:gd name="connsiteX12" fmla="*/ 1672803 w 1845419"/>
                <a:gd name="connsiteY12" fmla="*/ 308038 h 308038"/>
                <a:gd name="connsiteX13" fmla="*/ 1672797 w 1845419"/>
                <a:gd name="connsiteY13" fmla="*/ 308037 h 308038"/>
                <a:gd name="connsiteX14" fmla="*/ 172621 w 1845419"/>
                <a:gd name="connsiteY14" fmla="*/ 308037 h 308038"/>
                <a:gd name="connsiteX15" fmla="*/ 172616 w 1845419"/>
                <a:gd name="connsiteY15" fmla="*/ 308038 h 308038"/>
                <a:gd name="connsiteX16" fmla="*/ 172610 w 1845419"/>
                <a:gd name="connsiteY16" fmla="*/ 308037 h 308038"/>
                <a:gd name="connsiteX17" fmla="*/ 154019 w 1845419"/>
                <a:gd name="connsiteY17" fmla="*/ 308037 h 308038"/>
                <a:gd name="connsiteX18" fmla="*/ 149934 w 1845419"/>
                <a:gd name="connsiteY18" fmla="*/ 303952 h 308038"/>
                <a:gd name="connsiteX19" fmla="*/ 105426 w 1845419"/>
                <a:gd name="connsiteY19" fmla="*/ 295935 h 308038"/>
                <a:gd name="connsiteX20" fmla="*/ 0 w 1845419"/>
                <a:gd name="connsiteY20" fmla="*/ 154019 h 308038"/>
                <a:gd name="connsiteX21" fmla="*/ 1 w 1845419"/>
                <a:gd name="connsiteY21" fmla="*/ 154015 h 308038"/>
                <a:gd name="connsiteX22" fmla="*/ 1 w 1845419"/>
                <a:gd name="connsiteY22" fmla="*/ 1 h 308038"/>
                <a:gd name="connsiteX23" fmla="*/ 172610 w 1845419"/>
                <a:gd name="connsiteY23" fmla="*/ 1 h 308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845419" h="308038">
                  <a:moveTo>
                    <a:pt x="172616" y="0"/>
                  </a:moveTo>
                  <a:lnTo>
                    <a:pt x="172621" y="1"/>
                  </a:lnTo>
                  <a:lnTo>
                    <a:pt x="1672797" y="1"/>
                  </a:lnTo>
                  <a:lnTo>
                    <a:pt x="1672803" y="0"/>
                  </a:lnTo>
                  <a:lnTo>
                    <a:pt x="1672809" y="1"/>
                  </a:lnTo>
                  <a:lnTo>
                    <a:pt x="1845001" y="1"/>
                  </a:lnTo>
                  <a:lnTo>
                    <a:pt x="1845001" y="152172"/>
                  </a:lnTo>
                  <a:lnTo>
                    <a:pt x="1845419" y="154019"/>
                  </a:lnTo>
                  <a:cubicBezTo>
                    <a:pt x="1845419" y="217816"/>
                    <a:pt x="1801947" y="272553"/>
                    <a:pt x="1739993" y="295935"/>
                  </a:cubicBezTo>
                  <a:lnTo>
                    <a:pt x="1694976" y="304044"/>
                  </a:lnTo>
                  <a:lnTo>
                    <a:pt x="1690983" y="308037"/>
                  </a:lnTo>
                  <a:lnTo>
                    <a:pt x="1672809" y="308037"/>
                  </a:lnTo>
                  <a:lnTo>
                    <a:pt x="1672803" y="308038"/>
                  </a:lnTo>
                  <a:lnTo>
                    <a:pt x="1672797" y="308037"/>
                  </a:lnTo>
                  <a:lnTo>
                    <a:pt x="172621" y="308037"/>
                  </a:lnTo>
                  <a:lnTo>
                    <a:pt x="172616" y="308038"/>
                  </a:lnTo>
                  <a:lnTo>
                    <a:pt x="172610" y="308037"/>
                  </a:lnTo>
                  <a:lnTo>
                    <a:pt x="154019" y="308037"/>
                  </a:lnTo>
                  <a:lnTo>
                    <a:pt x="149934" y="303952"/>
                  </a:lnTo>
                  <a:lnTo>
                    <a:pt x="105426" y="295935"/>
                  </a:lnTo>
                  <a:cubicBezTo>
                    <a:pt x="43471" y="272553"/>
                    <a:pt x="0" y="217816"/>
                    <a:pt x="0" y="154019"/>
                  </a:cubicBezTo>
                  <a:lnTo>
                    <a:pt x="1" y="154015"/>
                  </a:lnTo>
                  <a:lnTo>
                    <a:pt x="1" y="1"/>
                  </a:lnTo>
                  <a:lnTo>
                    <a:pt x="17261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41" name="Блок-схема: задержка 40">
            <a:extLst>
              <a:ext uri="{FF2B5EF4-FFF2-40B4-BE49-F238E27FC236}">
                <a16:creationId xmlns:a16="http://schemas.microsoft.com/office/drawing/2014/main" id="{1898BA78-4F9C-4D11-BC1A-629BA51247E2}"/>
              </a:ext>
            </a:extLst>
          </p:cNvPr>
          <p:cNvSpPr/>
          <p:nvPr/>
        </p:nvSpPr>
        <p:spPr>
          <a:xfrm rot="5400000">
            <a:off x="7491206" y="2458263"/>
            <a:ext cx="426410" cy="675002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F1B621CA-9C6E-4385-8F2F-A7B3274BF34E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554515" y="2645868"/>
            <a:ext cx="299791" cy="299791"/>
          </a:xfrm>
          <a:prstGeom prst="rect">
            <a:avLst/>
          </a:prstGeom>
        </p:spPr>
      </p:pic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2E501936-94F8-4CB9-9936-0D6E8A40052F}"/>
              </a:ext>
            </a:extLst>
          </p:cNvPr>
          <p:cNvSpPr/>
          <p:nvPr/>
        </p:nvSpPr>
        <p:spPr>
          <a:xfrm>
            <a:off x="6599646" y="3060617"/>
            <a:ext cx="213272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Организовать сотрудничество учеников на уроке, взаимопомощь, позитивное отношение класса к предмету и учебе в целом.</a:t>
            </a:r>
            <a:r>
              <a:rPr lang="ru-RU" sz="14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 </a:t>
            </a:r>
            <a:endParaRPr lang="ru-RU" sz="1400" dirty="0"/>
          </a:p>
        </p:txBody>
      </p:sp>
      <p:grpSp>
        <p:nvGrpSpPr>
          <p:cNvPr id="62" name="Группа 61">
            <a:extLst>
              <a:ext uri="{FF2B5EF4-FFF2-40B4-BE49-F238E27FC236}">
                <a16:creationId xmlns:a16="http://schemas.microsoft.com/office/drawing/2014/main" id="{DF14142A-CC8D-4481-AF1B-AC3649F2D0A8}"/>
              </a:ext>
            </a:extLst>
          </p:cNvPr>
          <p:cNvGrpSpPr/>
          <p:nvPr/>
        </p:nvGrpSpPr>
        <p:grpSpPr>
          <a:xfrm>
            <a:off x="9661910" y="2582559"/>
            <a:ext cx="2295000" cy="2536923"/>
            <a:chOff x="9661910" y="2582559"/>
            <a:chExt cx="2295000" cy="2536923"/>
          </a:xfrm>
        </p:grpSpPr>
        <p:sp>
          <p:nvSpPr>
            <p:cNvPr id="46" name="Овал 45">
              <a:extLst>
                <a:ext uri="{FF2B5EF4-FFF2-40B4-BE49-F238E27FC236}">
                  <a16:creationId xmlns:a16="http://schemas.microsoft.com/office/drawing/2014/main" id="{71B2D25F-43D5-40E3-A950-0C850A3D894E}"/>
                </a:ext>
              </a:extLst>
            </p:cNvPr>
            <p:cNvSpPr/>
            <p:nvPr/>
          </p:nvSpPr>
          <p:spPr>
            <a:xfrm>
              <a:off x="11386679" y="4657426"/>
              <a:ext cx="345231" cy="308037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>
              <a:extLst>
                <a:ext uri="{FF2B5EF4-FFF2-40B4-BE49-F238E27FC236}">
                  <a16:creationId xmlns:a16="http://schemas.microsoft.com/office/drawing/2014/main" id="{9DAD1D0F-E13B-4F52-A46E-8F2C610D986A}"/>
                </a:ext>
              </a:extLst>
            </p:cNvPr>
            <p:cNvSpPr/>
            <p:nvPr/>
          </p:nvSpPr>
          <p:spPr>
            <a:xfrm>
              <a:off x="9886910" y="4657426"/>
              <a:ext cx="345231" cy="308037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Восьмиугольник 47">
              <a:extLst>
                <a:ext uri="{FF2B5EF4-FFF2-40B4-BE49-F238E27FC236}">
                  <a16:creationId xmlns:a16="http://schemas.microsoft.com/office/drawing/2014/main" id="{9058A603-8FA7-44B7-BF75-E95936F3A280}"/>
                </a:ext>
              </a:extLst>
            </p:cNvPr>
            <p:cNvSpPr/>
            <p:nvPr/>
          </p:nvSpPr>
          <p:spPr>
            <a:xfrm>
              <a:off x="9661910" y="2582559"/>
              <a:ext cx="2295000" cy="2518902"/>
            </a:xfrm>
            <a:prstGeom prst="octagon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Полилиния: фигура 59">
              <a:extLst>
                <a:ext uri="{FF2B5EF4-FFF2-40B4-BE49-F238E27FC236}">
                  <a16:creationId xmlns:a16="http://schemas.microsoft.com/office/drawing/2014/main" id="{1404A418-58BC-48BA-8EEB-C1F19AD5FF96}"/>
                </a:ext>
              </a:extLst>
            </p:cNvPr>
            <p:cNvSpPr/>
            <p:nvPr/>
          </p:nvSpPr>
          <p:spPr>
            <a:xfrm>
              <a:off x="9886909" y="4811444"/>
              <a:ext cx="1845419" cy="308038"/>
            </a:xfrm>
            <a:custGeom>
              <a:avLst/>
              <a:gdLst>
                <a:gd name="connsiteX0" fmla="*/ 172616 w 1845419"/>
                <a:gd name="connsiteY0" fmla="*/ 0 h 308038"/>
                <a:gd name="connsiteX1" fmla="*/ 172622 w 1845419"/>
                <a:gd name="connsiteY1" fmla="*/ 1 h 308038"/>
                <a:gd name="connsiteX2" fmla="*/ 1672797 w 1845419"/>
                <a:gd name="connsiteY2" fmla="*/ 1 h 308038"/>
                <a:gd name="connsiteX3" fmla="*/ 1672803 w 1845419"/>
                <a:gd name="connsiteY3" fmla="*/ 0 h 308038"/>
                <a:gd name="connsiteX4" fmla="*/ 1672809 w 1845419"/>
                <a:gd name="connsiteY4" fmla="*/ 1 h 308038"/>
                <a:gd name="connsiteX5" fmla="*/ 1845001 w 1845419"/>
                <a:gd name="connsiteY5" fmla="*/ 1 h 308038"/>
                <a:gd name="connsiteX6" fmla="*/ 1845001 w 1845419"/>
                <a:gd name="connsiteY6" fmla="*/ 152172 h 308038"/>
                <a:gd name="connsiteX7" fmla="*/ 1845419 w 1845419"/>
                <a:gd name="connsiteY7" fmla="*/ 154019 h 308038"/>
                <a:gd name="connsiteX8" fmla="*/ 1739993 w 1845419"/>
                <a:gd name="connsiteY8" fmla="*/ 295935 h 308038"/>
                <a:gd name="connsiteX9" fmla="*/ 1694976 w 1845419"/>
                <a:gd name="connsiteY9" fmla="*/ 304044 h 308038"/>
                <a:gd name="connsiteX10" fmla="*/ 1690983 w 1845419"/>
                <a:gd name="connsiteY10" fmla="*/ 308037 h 308038"/>
                <a:gd name="connsiteX11" fmla="*/ 1672809 w 1845419"/>
                <a:gd name="connsiteY11" fmla="*/ 308037 h 308038"/>
                <a:gd name="connsiteX12" fmla="*/ 1672803 w 1845419"/>
                <a:gd name="connsiteY12" fmla="*/ 308038 h 308038"/>
                <a:gd name="connsiteX13" fmla="*/ 1672797 w 1845419"/>
                <a:gd name="connsiteY13" fmla="*/ 308037 h 308038"/>
                <a:gd name="connsiteX14" fmla="*/ 172622 w 1845419"/>
                <a:gd name="connsiteY14" fmla="*/ 308037 h 308038"/>
                <a:gd name="connsiteX15" fmla="*/ 172616 w 1845419"/>
                <a:gd name="connsiteY15" fmla="*/ 308038 h 308038"/>
                <a:gd name="connsiteX16" fmla="*/ 172610 w 1845419"/>
                <a:gd name="connsiteY16" fmla="*/ 308037 h 308038"/>
                <a:gd name="connsiteX17" fmla="*/ 154019 w 1845419"/>
                <a:gd name="connsiteY17" fmla="*/ 308037 h 308038"/>
                <a:gd name="connsiteX18" fmla="*/ 149934 w 1845419"/>
                <a:gd name="connsiteY18" fmla="*/ 303952 h 308038"/>
                <a:gd name="connsiteX19" fmla="*/ 105426 w 1845419"/>
                <a:gd name="connsiteY19" fmla="*/ 295935 h 308038"/>
                <a:gd name="connsiteX20" fmla="*/ 0 w 1845419"/>
                <a:gd name="connsiteY20" fmla="*/ 154019 h 308038"/>
                <a:gd name="connsiteX21" fmla="*/ 1 w 1845419"/>
                <a:gd name="connsiteY21" fmla="*/ 154015 h 308038"/>
                <a:gd name="connsiteX22" fmla="*/ 1 w 1845419"/>
                <a:gd name="connsiteY22" fmla="*/ 1 h 308038"/>
                <a:gd name="connsiteX23" fmla="*/ 172610 w 1845419"/>
                <a:gd name="connsiteY23" fmla="*/ 1 h 308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845419" h="308038">
                  <a:moveTo>
                    <a:pt x="172616" y="0"/>
                  </a:moveTo>
                  <a:lnTo>
                    <a:pt x="172622" y="1"/>
                  </a:lnTo>
                  <a:lnTo>
                    <a:pt x="1672797" y="1"/>
                  </a:lnTo>
                  <a:lnTo>
                    <a:pt x="1672803" y="0"/>
                  </a:lnTo>
                  <a:lnTo>
                    <a:pt x="1672809" y="1"/>
                  </a:lnTo>
                  <a:lnTo>
                    <a:pt x="1845001" y="1"/>
                  </a:lnTo>
                  <a:lnTo>
                    <a:pt x="1845001" y="152172"/>
                  </a:lnTo>
                  <a:lnTo>
                    <a:pt x="1845419" y="154019"/>
                  </a:lnTo>
                  <a:cubicBezTo>
                    <a:pt x="1845419" y="217816"/>
                    <a:pt x="1801947" y="272553"/>
                    <a:pt x="1739993" y="295935"/>
                  </a:cubicBezTo>
                  <a:lnTo>
                    <a:pt x="1694976" y="304044"/>
                  </a:lnTo>
                  <a:lnTo>
                    <a:pt x="1690983" y="308037"/>
                  </a:lnTo>
                  <a:lnTo>
                    <a:pt x="1672809" y="308037"/>
                  </a:lnTo>
                  <a:lnTo>
                    <a:pt x="1672803" y="308038"/>
                  </a:lnTo>
                  <a:lnTo>
                    <a:pt x="1672797" y="308037"/>
                  </a:lnTo>
                  <a:lnTo>
                    <a:pt x="172622" y="308037"/>
                  </a:lnTo>
                  <a:lnTo>
                    <a:pt x="172616" y="308038"/>
                  </a:lnTo>
                  <a:lnTo>
                    <a:pt x="172610" y="308037"/>
                  </a:lnTo>
                  <a:lnTo>
                    <a:pt x="154019" y="308037"/>
                  </a:lnTo>
                  <a:lnTo>
                    <a:pt x="149934" y="303952"/>
                  </a:lnTo>
                  <a:lnTo>
                    <a:pt x="105426" y="295935"/>
                  </a:lnTo>
                  <a:cubicBezTo>
                    <a:pt x="43472" y="272553"/>
                    <a:pt x="0" y="217816"/>
                    <a:pt x="0" y="154019"/>
                  </a:cubicBezTo>
                  <a:lnTo>
                    <a:pt x="1" y="154015"/>
                  </a:lnTo>
                  <a:lnTo>
                    <a:pt x="1" y="1"/>
                  </a:lnTo>
                  <a:lnTo>
                    <a:pt x="17261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52" name="Блок-схема: задержка 51">
            <a:extLst>
              <a:ext uri="{FF2B5EF4-FFF2-40B4-BE49-F238E27FC236}">
                <a16:creationId xmlns:a16="http://schemas.microsoft.com/office/drawing/2014/main" id="{83498DCB-8A94-4360-99E7-C0D48B3D1942}"/>
              </a:ext>
            </a:extLst>
          </p:cNvPr>
          <p:cNvSpPr/>
          <p:nvPr/>
        </p:nvSpPr>
        <p:spPr>
          <a:xfrm rot="5400000">
            <a:off x="10596204" y="2458263"/>
            <a:ext cx="426410" cy="675002"/>
          </a:xfrm>
          <a:prstGeom prst="flowChartDelay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3" name="Рисунок 52">
            <a:extLst>
              <a:ext uri="{FF2B5EF4-FFF2-40B4-BE49-F238E27FC236}">
                <a16:creationId xmlns:a16="http://schemas.microsoft.com/office/drawing/2014/main" id="{9461BD62-3BB2-4A20-AD52-18A5DAC2947C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0659513" y="2645868"/>
            <a:ext cx="299791" cy="299791"/>
          </a:xfrm>
          <a:prstGeom prst="rect">
            <a:avLst/>
          </a:prstGeom>
        </p:spPr>
      </p:pic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492CCB5B-C8A8-4735-A783-4ABC60089902}"/>
              </a:ext>
            </a:extLst>
          </p:cNvPr>
          <p:cNvSpPr/>
          <p:nvPr/>
        </p:nvSpPr>
        <p:spPr>
          <a:xfrm>
            <a:off x="9916902" y="3053828"/>
            <a:ext cx="182328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Видеть индивидуальность каждого ученика, мотивировать каждого, опираясь на уже имеющиеся у ученика мотивы. </a:t>
            </a:r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DFD1D0DC-50AE-4960-88F7-559D728194B1}"/>
              </a:ext>
            </a:extLst>
          </p:cNvPr>
          <p:cNvSpPr/>
          <p:nvPr/>
        </p:nvSpPr>
        <p:spPr>
          <a:xfrm>
            <a:off x="3816401" y="4793927"/>
            <a:ext cx="16287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11512DF0-2C75-41BE-8156-CDFCA451EC4B}"/>
              </a:ext>
            </a:extLst>
          </p:cNvPr>
          <p:cNvSpPr/>
          <p:nvPr/>
        </p:nvSpPr>
        <p:spPr>
          <a:xfrm>
            <a:off x="6900915" y="4801910"/>
            <a:ext cx="16287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0A09D5EE-3DA1-4C3E-9617-BB25BA7789B5}"/>
              </a:ext>
            </a:extLst>
          </p:cNvPr>
          <p:cNvSpPr/>
          <p:nvPr/>
        </p:nvSpPr>
        <p:spPr>
          <a:xfrm>
            <a:off x="10010043" y="4791985"/>
            <a:ext cx="16287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42473B55-C093-457F-AAE7-7DF16B94DD21}"/>
              </a:ext>
            </a:extLst>
          </p:cNvPr>
          <p:cNvSpPr/>
          <p:nvPr/>
        </p:nvSpPr>
        <p:spPr>
          <a:xfrm>
            <a:off x="658857" y="4791985"/>
            <a:ext cx="16287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6401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D7062D2-87BA-47CB-AA8D-848BE686EE02}"/>
              </a:ext>
            </a:extLst>
          </p:cNvPr>
          <p:cNvSpPr txBox="1"/>
          <p:nvPr/>
        </p:nvSpPr>
        <p:spPr>
          <a:xfrm>
            <a:off x="2136000" y="2021249"/>
            <a:ext cx="848084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accent3"/>
                </a:solidFill>
              </a:rPr>
              <a:t>СПАСИБО ЗА РАБОТУ!!!</a:t>
            </a:r>
            <a:endParaRPr lang="ru-RU" sz="6600" dirty="0">
              <a:solidFill>
                <a:schemeClr val="accent3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291C9CB-97EF-4869-9943-D47D8C13926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56000" y="5083790"/>
            <a:ext cx="476176" cy="47617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90E789E-9521-4149-8E06-223B8EDFEFFC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466001" y="5083790"/>
            <a:ext cx="476176" cy="476176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901D014-EF1E-43AF-92AE-4BF16EB4108A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276000" y="5083790"/>
            <a:ext cx="476176" cy="47617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DC8E9F6-ED53-4B6A-8979-B6CF3385AB4F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086000" y="5083790"/>
            <a:ext cx="476176" cy="47617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991000" y="338065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Настоящий  учитель, это не тот, кто знает больше всех, а тот, кто вдохновляет других на хорошие поступки!</a:t>
            </a:r>
            <a:endParaRPr lang="ko-KR" altLang="en-US" sz="2400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pic>
        <p:nvPicPr>
          <p:cNvPr id="10" name="Picture 2" descr="C:\Documents and Settings\User\Рабочий стол\УЛЬЯНОВА СА ЗАГРУЗКИ\школьник.jpg"/>
          <p:cNvPicPr>
            <a:picLocks noGrp="1"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931" y="2934000"/>
            <a:ext cx="3214688" cy="376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64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179</Words>
  <Application>Microsoft Office PowerPoint</Application>
  <PresentationFormat>Широкоэкранный</PresentationFormat>
  <Paragraphs>47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맑은 고딕</vt:lpstr>
      <vt:lpstr>Arial</vt:lpstr>
      <vt:lpstr>Calibri</vt:lpstr>
      <vt:lpstr>Calibri Light</vt:lpstr>
      <vt:lpstr>Palatino Linotype</vt:lpstr>
      <vt:lpstr>Wingdings</vt:lpstr>
      <vt:lpstr>Тема Office</vt:lpstr>
      <vt:lpstr>Семинар-практикум Мотивы и мотивация в обучении </vt:lpstr>
      <vt:lpstr>Мотивация</vt:lpstr>
      <vt:lpstr>Презентация PowerPoint</vt:lpstr>
      <vt:lpstr>Рекомендации по созданию системы внешнеорганизованной мотивации обучающихся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User</cp:lastModifiedBy>
  <cp:revision>29</cp:revision>
  <cp:lastPrinted>2022-10-31T04:03:57Z</cp:lastPrinted>
  <dcterms:created xsi:type="dcterms:W3CDTF">2020-07-05T17:04:43Z</dcterms:created>
  <dcterms:modified xsi:type="dcterms:W3CDTF">2022-11-01T04:44:57Z</dcterms:modified>
</cp:coreProperties>
</file>