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57" r:id="rId5"/>
    <p:sldId id="258" r:id="rId6"/>
    <p:sldId id="259" r:id="rId7"/>
    <p:sldId id="263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4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8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1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5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5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7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3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539A2-F9AF-4138-ACAF-3C781571EC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1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A78F-153D-4268-AB96-7004BF8461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58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8123-8BD8-40F0-BAA7-43AF5D81B1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8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7D63-CC50-41D9-9E1D-290DF7C40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3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2613-8E35-448E-B616-4D8D1EE7CE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76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6B21B-152F-4416-8444-4A130AE880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42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B934-99B0-4473-92F3-1086210ABD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4659-BD77-4AEB-BF24-0BE3E39CFC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8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A7DD-2FEF-4BF6-A68D-2EEEF251A3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51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48C4-4E32-4698-9AC9-6EE0E93F29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55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2C55-554C-40A1-980E-23BE344B8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7489-3258b9534c51edf5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935037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8F8FFE-EA72-45B0-8288-FC3ECED7F9B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1271" name="Picture 7" descr="маш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-98425"/>
            <a:ext cx="9342438" cy="70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212750989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1655762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060848"/>
            <a:ext cx="5686981" cy="2088232"/>
          </a:xfrm>
        </p:spPr>
        <p:txBody>
          <a:bodyPr>
            <a:normAutofit fontScale="90000"/>
          </a:bodyPr>
          <a:lstStyle/>
          <a:p>
            <a:r>
              <a:rPr lang="ru-RU" sz="18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РАБОТЫ: </a:t>
            </a:r>
            <a:br>
              <a:rPr lang="ru-RU" sz="18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5.7.5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. Перспективы развития непрерывного педагогического образования; новые подходы к обновлению содержания и методов педагогической деятельности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ИССЛЕДОВАНИЯ:</a:t>
            </a:r>
            <a:br>
              <a:rPr lang="ru-RU" sz="1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Современные образовательные технологии в профессиональной деятельности педагога»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5712179" cy="1111542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Надежда Олеговна Баюкова </a:t>
            </a:r>
          </a:p>
          <a:p>
            <a:pPr algn="r">
              <a:lnSpc>
                <a:spcPct val="11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заведующий кафедрой общего образования ИРОиПКПК, к.п.н., доцент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53547" cy="428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624736" cy="117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Магаданское областное государственное автономное учреждение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«Институт развития образования и повышения квалификации педагогических кадров» </a:t>
            </a:r>
          </a:p>
          <a:p>
            <a:pPr algn="ctr">
              <a:lnSpc>
                <a:spcPct val="115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ОБЩЕГО ОБРАЗОВАНИЯ</a:t>
            </a:r>
            <a:endParaRPr lang="ru-RU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920" y="817583"/>
            <a:ext cx="7530504" cy="5951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исследования: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2050" name="Picture 2" descr="\\ics\shared\Баюкова Н.О\визуалка для РОС\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792358"/>
            <a:ext cx="1464687" cy="10628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920" y="1412776"/>
            <a:ext cx="7200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«Главное, ожидания граждан очень большие, и поэтому следует приложить все усилия, чтобы качественно преподавать, соответствовать сегодняшнему времени, чтобы ответить на вызовы этого времени и готовить будущих граждан и специалистов для нашей страны так, как этого требует сегодняшний день. Чтобы школьники, независимо от места проживания, социального статуса родителей, получали прочные знания и на их базе смогли овладеть будущей профессией, добиться успеха и в жизни быть востребованными и полезными для своей страны, чтобы сами получали полное удовлетворение от жизни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Президент РФ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В.В.Путин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283" y="546517"/>
            <a:ext cx="6965245" cy="88322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ИССЛЕДОВАНИЯ: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2745" y="1378306"/>
            <a:ext cx="7550206" cy="4382301"/>
          </a:xfrm>
        </p:spPr>
        <p:txBody>
          <a:bodyPr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заключается в разработке концептуальных основ современных педагогических технологий и научно-методических основ их применения в дополнительном профессиональном образовании педагогов.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475" y="557729"/>
            <a:ext cx="6965245" cy="6672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Задачи исследования: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657375" cy="452631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1. Уточнить теоретические основы образования взрослых.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2. Уточнить концепцию современных педагогических технологий;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4. Определить теоретические подходы к организации субъект-субъектных отношений в учебном процессе дополнительного профессионального образования педагогов.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5. Определить пути создания мотивационных ориентиров самосовершенствования педагогов.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6. Научно обосновать выбор методического обеспечения учебного процесса в дополнительном профессиональном образовании педагогов.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6376" y="558924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88322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Задачи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исследования: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824536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7. Обосновать целесообразность и возможность применения инновационных педагогических технологий в дополнительном профессиональном образовании педагогов.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8. Обобщить, систематизировать педагогический опыт мало известных педагогов-новаторов.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9. Разработать условия эффективности применения современных педагогических технологий в дополнительном профессиональном образовании педагогов.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10. Экспериментально обосновать преимущество использования инноваций в дополнительном профессиональном образовании педагогов.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Сроки исследования: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2020-2024 гг.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790" y="620687"/>
            <a:ext cx="6800636" cy="42632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Представление результатов исследования: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47012"/>
            <a:ext cx="7776864" cy="4676057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1) методические рекомендации «Игровые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технологии как эффективное средство активизации познавательной деятельности и реализации деятельностного подхода в образовании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»;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 2)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методические рекомендации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«Методические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и психолого-педагогические рекомендации для педагогов по проведению уроков с применением дистанционных образовательных технологий в образовательных организациях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»;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3) авторские курсы: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«Подготовка наставников молодых специалистов в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системе образования», для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педагогов дошкольного, основного общего, дополнительного и среднего профессионального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образования (4 программы ПК по 48 ч. каждая).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Рассмотрена технология наставничества в образовательных организациях ДОО, СПО, ООО,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ДО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;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4) авторский курс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«Совершенствование компетенций учителя в соответствии с требованиями профстандарта и ФГОС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» (48 ч.), рассмотрена технология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проектирования траектории профессионального развития педагога в соответствии с требованиями профессионального стандарта и федеральных государственных стандартов основного общего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образования, для педагогов всех категорий;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5)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авторский курс «Методическая компетентность молодого специалиста в ОО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», для педагогов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со стажем работы не более пяти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лет (48 ч.), рассмотрены современные технологии обучения и воспитания, оценивания и пр.;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6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) выступление с докладами на мероприятиях различного уровня и организация научно-методических и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практических мероприятий по теме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НИР и др.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6060217"/>
            <a:ext cx="1099442" cy="79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БЛАГОДАРЮ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ЗА ВНИМАНИЕ!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1026" name="Picture 2" descr="\\ics\shared\Баюкова Н.О\визуалка для РОС\photo-1495465798138-718f86d1a4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6882172" cy="261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еография 2">
  <a:themeElements>
    <a:clrScheme name="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маша">
  <a:themeElements>
    <a:clrScheme name="маш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ш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ш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пример начала</Template>
  <TotalTime>194</TotalTime>
  <Words>453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Bookman Old Style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География 2</vt:lpstr>
      <vt:lpstr>маша</vt:lpstr>
      <vt:lpstr>НАПРАВЛЕНИЕ РАБОТЫ:  5.7.5. Перспективы развития непрерывного педагогического образования; новые подходы к обновлению содержания и методов педагогической деятельности ТЕМА ИССЛЕДОВАНИЯ: «Современные образовательные технологии в профессиональной деятельности педагога»</vt:lpstr>
      <vt:lpstr>Актуальность исследования:</vt:lpstr>
      <vt:lpstr>ЦЕЛЬ ИССЛЕДОВАНИЯ:</vt:lpstr>
      <vt:lpstr>Задачи исследования:</vt:lpstr>
      <vt:lpstr>Задачи исследования:</vt:lpstr>
      <vt:lpstr>Сроки исследования:</vt:lpstr>
      <vt:lpstr>Представление результатов исследования: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Администратор</dc:creator>
  <cp:lastModifiedBy>User</cp:lastModifiedBy>
  <cp:revision>18</cp:revision>
  <dcterms:created xsi:type="dcterms:W3CDTF">2020-02-20T00:55:50Z</dcterms:created>
  <dcterms:modified xsi:type="dcterms:W3CDTF">2023-02-14T05:11:20Z</dcterms:modified>
</cp:coreProperties>
</file>