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510" y="2708920"/>
            <a:ext cx="5830996" cy="251946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ТЕМА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ИССЛЕДОВАНИЯ: </a:t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latin typeface="Bookman Old Style" panose="02050604050505020204" pitchFamily="18" charset="0"/>
              </a:rPr>
              <a:t>«</a:t>
            </a:r>
            <a:r>
              <a:rPr lang="ru-RU" sz="1800" b="1" dirty="0">
                <a:latin typeface="Bookman Old Style" panose="02050604050505020204" pitchFamily="18" charset="0"/>
              </a:rPr>
              <a:t>Научно-методическое сопровождение развития профессиональной компетентности педагогов, как средство управления качеством </a:t>
            </a:r>
            <a:r>
              <a:rPr lang="ru-RU" sz="1800" b="1" dirty="0" smtClean="0">
                <a:latin typeface="Bookman Old Style" panose="02050604050505020204" pitchFamily="18" charset="0"/>
              </a:rPr>
              <a:t>образования</a:t>
            </a:r>
            <a:r>
              <a:rPr lang="ru-RU" sz="1800" dirty="0" smtClean="0">
                <a:latin typeface="Bookman Old Style" panose="02050604050505020204" pitchFamily="18" charset="0"/>
              </a:rPr>
              <a:t>».</a:t>
            </a:r>
            <a:r>
              <a:rPr lang="ru-RU" sz="1800" b="1" dirty="0" smtClean="0"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latin typeface="Bookman Old Style" panose="02050604050505020204" pitchFamily="18" charset="0"/>
              </a:rPr>
            </a:br>
            <a:r>
              <a:rPr lang="ru-RU" sz="1800" b="1" dirty="0" smtClean="0"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latin typeface="Bookman Old Style" panose="02050604050505020204" pitchFamily="18" charset="0"/>
              </a:rPr>
            </a:br>
            <a:r>
              <a:rPr lang="ru-RU" sz="1800" b="1" dirty="0">
                <a:latin typeface="Bookman Old Style" panose="02050604050505020204" pitchFamily="18" charset="0"/>
              </a:rPr>
              <a:t/>
            </a:r>
            <a:br>
              <a:rPr lang="ru-RU" sz="1800" b="1" dirty="0"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15 февраля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2023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</a:t>
            </a:r>
            <a:endParaRPr lang="ru-RU" sz="1200" b="1" cap="all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автономное </a:t>
            </a:r>
            <a:r>
              <a:rPr lang="ru-RU" sz="1200" b="1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ОБЩЕГО ОБРАЗОВАНИЯ</a:t>
            </a:r>
            <a:endParaRPr lang="ru-RU" sz="1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92696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Направление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фундаментальных и поисковых научных исследований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5.7.5.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Перспективы развития непрерывного педагогического образования; новые подходы к обновлению содержания и методов педагогической деятельности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5.7.5.4.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Методология оценки качества образования, ориентированная на инновационное развитие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общества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5.7.5.4.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Разработка научно-методических основ национальной системы профессионального роста педагогических работников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9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5967765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КАФЕДРЫ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7 кандидатов наук из них 5 имеют звание доцентов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1 старший преподаватель</a:t>
            </a:r>
          </a:p>
          <a:p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КАФЕДРЫ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социально-гуманитарный сектор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ф</a:t>
            </a:r>
            <a:r>
              <a:rPr lang="ru-RU" dirty="0" smtClean="0">
                <a:latin typeface="Bookman Old Style" panose="02050604050505020204" pitchFamily="18" charset="0"/>
              </a:rPr>
              <a:t>илологический </a:t>
            </a:r>
            <a:r>
              <a:rPr lang="ru-RU" dirty="0">
                <a:latin typeface="Bookman Old Style" panose="02050604050505020204" pitchFamily="18" charset="0"/>
              </a:rPr>
              <a:t>сектор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</a:t>
            </a:r>
            <a:r>
              <a:rPr lang="ru-RU" dirty="0" smtClean="0">
                <a:latin typeface="Bookman Old Style" panose="02050604050505020204" pitchFamily="18" charset="0"/>
              </a:rPr>
              <a:t>атематический </a:t>
            </a:r>
            <a:r>
              <a:rPr lang="ru-RU" dirty="0">
                <a:latin typeface="Bookman Old Style" panose="02050604050505020204" pitchFamily="18" charset="0"/>
              </a:rPr>
              <a:t>сектор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8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Актуальность исследования: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18446"/>
            <a:ext cx="1104647" cy="801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582341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	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влияет на качество образования, и от чего оно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зависит?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Здесь как нельзя лучше подходят слова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К.Д.Ушинского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: «В деле обучения и воспитания, во всем школьном деле, ничего нельзя улучшить, минуя голову учителя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». 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[Ушинский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К. Д. Педагогические сочинения : в 6 т., Т. 2 / К. Д. Ушинский 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.: М. И. Кондаков [и др.] ; [сост.,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примеч. С. Ф. Егорова]. - Москва : Педагогика, 1988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.].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ЦЕЛЬ ИССЛЕДОВАНИЯ: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разработать, теоретически обосновать и экспериментально проверить модель повышения квалификации педагогов в свете новых подходов к обеспечению качества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6517"/>
            <a:ext cx="7776864" cy="10822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Задачи исследования: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657375" cy="453650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Разработка и внедрение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актуальных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дополнительных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профессиональных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образовательных программ на основе отклика на обновление нормативно-правовой базы;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Оказания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эффективных консалтинговых услуг (групповых и индивидуальных), которые дадут возможность блокировать профессиональные затруднения, проблемы и риски педагогов и руководящих работников образования;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иссеминация опыта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педагогов на основе обобщения лучшего педагогического опыта, проведения мастер- классов по актуальным вопросам организации современного образовательного процесса, стендовых докладов, проведения конференций и вебинаров и др.;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бновление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технологического инструментария системы повышения квалификации на основе интерактивных, гуманитарных образовательных технологий, поддерживающих субъектную позицию педагогов и руководящих кадров в образовательном процессе, выявляя личностные, социальные и профессиональные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особенности.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1600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973178"/>
            <a:ext cx="1197992" cy="869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Сроки исследования: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2020-2025 гг.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6517"/>
            <a:ext cx="6656620" cy="10822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Представление результатов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исследования за 2022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657375" cy="405979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Разработаны и внедрены 17 программ повышения квалификации работников образования всех категорий.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Проведено 9 научно-методических мероприятий в межкурсовой период для педагогов всех категорий.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Продолжено международное сотрудничество с ИРО г. Брест.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Организована и проведена Всероссийская конференция с международным участием.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Продолжена работа по сопровождению всероссийского проекта 500+ Магаданской области.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Сопровождение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всероссийского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проекта по формированию функциональной грамотности обучающихся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Магаданской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области.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Сопровождение конкурсного движения педагогов.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Сопровождение молодых педагогов Магаданской области и их наставников и др.</a:t>
            </a:r>
          </a:p>
          <a:p>
            <a:endParaRPr lang="ru-RU" sz="1800" dirty="0" smtClean="0">
              <a:latin typeface="Bookman Old Style" panose="02050604050505020204" pitchFamily="18" charset="0"/>
            </a:endParaRPr>
          </a:p>
          <a:p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9362" y="5760607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БЛАГОДАРЮ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ЗА ВНИМАНИЕ!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190</TotalTime>
  <Words>314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Aharoni</vt:lpstr>
      <vt:lpstr>Arial</vt:lpstr>
      <vt:lpstr>Bookman Old Style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География 2</vt:lpstr>
      <vt:lpstr>маша</vt:lpstr>
      <vt:lpstr>       ТЕМА ИССЛЕДОВАНИЯ:  «Научно-методическое сопровождение развития профессиональной компетентности педагогов, как средство управления качеством образования».   15 февраля 2023</vt:lpstr>
      <vt:lpstr> Направление фундаментальных и поисковых научных исследований </vt:lpstr>
      <vt:lpstr>Презентация PowerPoint</vt:lpstr>
      <vt:lpstr>Актуальность исследования:</vt:lpstr>
      <vt:lpstr>ЦЕЛЬ ИССЛЕДОВАНИЯ:</vt:lpstr>
      <vt:lpstr>Задачи исследования:</vt:lpstr>
      <vt:lpstr>Сроки исследования:</vt:lpstr>
      <vt:lpstr>Представление результатов исследования за 2022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User</cp:lastModifiedBy>
  <cp:revision>14</cp:revision>
  <dcterms:created xsi:type="dcterms:W3CDTF">2020-02-20T00:55:50Z</dcterms:created>
  <dcterms:modified xsi:type="dcterms:W3CDTF">2023-02-14T04:55:27Z</dcterms:modified>
</cp:coreProperties>
</file>