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56" r:id="rId2"/>
    <p:sldMasterId id="2147483768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17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AAF08893-6C01-4FAD-9BEE-9CC2E9B6E1BB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32959E9C-57FF-4435-832F-C4C0AE50AC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08893-6C01-4FAD-9BEE-9CC2E9B6E1BB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59E9C-57FF-4435-832F-C4C0AE50AC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08893-6C01-4FAD-9BEE-9CC2E9B6E1BB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59E9C-57FF-4435-832F-C4C0AE50AC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97D60F-46F0-4587-903D-40772A113109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C21840-8B94-4DC8-AF4B-523F6A3009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758400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97D60F-46F0-4587-903D-40772A113109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C21840-8B94-4DC8-AF4B-523F6A3009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965240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97D60F-46F0-4587-903D-40772A113109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C21840-8B94-4DC8-AF4B-523F6A3009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854856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97D60F-46F0-4587-903D-40772A113109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C21840-8B94-4DC8-AF4B-523F6A3009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046197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97D60F-46F0-4587-903D-40772A113109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C21840-8B94-4DC8-AF4B-523F6A3009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890567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97D60F-46F0-4587-903D-40772A113109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C21840-8B94-4DC8-AF4B-523F6A3009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869548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97D60F-46F0-4587-903D-40772A113109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C21840-8B94-4DC8-AF4B-523F6A3009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623718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97D60F-46F0-4587-903D-40772A113109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C21840-8B94-4DC8-AF4B-523F6A3009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48164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08893-6C01-4FAD-9BEE-9CC2E9B6E1BB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59E9C-57FF-4435-832F-C4C0AE50AC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97D60F-46F0-4587-903D-40772A113109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C21840-8B94-4DC8-AF4B-523F6A3009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38718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97D60F-46F0-4587-903D-40772A113109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C21840-8B94-4DC8-AF4B-523F6A3009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608352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97D60F-46F0-4587-903D-40772A113109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C21840-8B94-4DC8-AF4B-523F6A3009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19888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0539A2-F9AF-4138-ACAF-3C781571EC4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039122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4DA78F-153D-4268-AB96-7004BF84616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131589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288123-8BD8-40F0-BAA7-43AF5D81B1D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238871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CC7D63-CC50-41D9-9E1D-290DF7C40F8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903355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A72613-8E35-448E-B616-4D8D1EE7CE1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289763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B6B21B-152F-4416-8444-4A130AE8809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762423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D9B934-99B0-4473-92F3-1086210ABD3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21366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08893-6C01-4FAD-9BEE-9CC2E9B6E1BB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59E9C-57FF-4435-832F-C4C0AE50AC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264659-BD77-4AEB-BF24-0BE3E39CFC5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411848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B0A7DD-2FEF-4BF6-A68D-2EEEF251A3B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296511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B948C4-4E32-4698-9AC9-6EE0E93F29D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235553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1E2C55-554C-40A1-980E-23BE344B826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81461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08893-6C01-4FAD-9BEE-9CC2E9B6E1BB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59E9C-57FF-4435-832F-C4C0AE50AC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08893-6C01-4FAD-9BEE-9CC2E9B6E1BB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59E9C-57FF-4435-832F-C4C0AE50AC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08893-6C01-4FAD-9BEE-9CC2E9B6E1BB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59E9C-57FF-4435-832F-C4C0AE50AC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08893-6C01-4FAD-9BEE-9CC2E9B6E1BB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59E9C-57FF-4435-832F-C4C0AE50AC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AAF08893-6C01-4FAD-9BEE-9CC2E9B6E1BB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32959E9C-57FF-4435-832F-C4C0AE50AC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AAF08893-6C01-4FAD-9BEE-9CC2E9B6E1BB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32959E9C-57FF-4435-832F-C4C0AE50AC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6.gi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8.gif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7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4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AAF08893-6C01-4FAD-9BEE-9CC2E9B6E1BB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32959E9C-57FF-4435-832F-C4C0AE50AC8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447489-3258b9534c51edf5"/>
          <p:cNvPicPr>
            <a:picLocks noChangeAspect="1" noChangeArrowheads="1" noCrop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04813"/>
            <a:ext cx="935037" cy="9350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6B97D60F-46F0-4587-903D-40772A113109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1C21840-8B94-4DC8-AF4B-523F6A30095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D8F8FFE-EA72-45B0-8288-FC3ECED7F9BD}" type="slidenum">
              <a:rPr lang="ru-RU"/>
              <a:pPr/>
              <a:t>‹#›</a:t>
            </a:fld>
            <a:endParaRPr lang="ru-RU"/>
          </a:p>
        </p:txBody>
      </p:sp>
      <p:pic>
        <p:nvPicPr>
          <p:cNvPr id="11271" name="Picture 7" descr="маша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425" y="-98425"/>
            <a:ext cx="9342438" cy="70548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212750989"/>
          <p:cNvPicPr>
            <a:picLocks noChangeAspect="1" noChangeArrowheads="1" noCrop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549275"/>
            <a:ext cx="1655762" cy="15478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Тема исследования</a:t>
            </a:r>
            <a:br>
              <a:rPr lang="ru-RU" sz="2000" dirty="0" smtClean="0"/>
            </a:br>
            <a:r>
              <a:rPr lang="ru-RU" sz="2000" dirty="0" smtClean="0"/>
              <a:t>«Совершенствование и формирование коммуникативной компетентности как одной из ключевых в становлении профессионального мастерства педагога»</a:t>
            </a:r>
            <a:r>
              <a:rPr lang="ru-RU" sz="2000" b="1" dirty="0" smtClean="0"/>
              <a:t> 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Лиходед Ю.Р., доцент кафедры общего образования, к.ф.н.</a:t>
            </a:r>
          </a:p>
          <a:p>
            <a:endParaRPr lang="ru-RU" sz="1800" dirty="0" smtClean="0">
              <a:solidFill>
                <a:schemeClr val="tx1"/>
              </a:solidFill>
            </a:endParaRPr>
          </a:p>
          <a:p>
            <a:r>
              <a:rPr lang="ru-RU" sz="1800" dirty="0" smtClean="0">
                <a:solidFill>
                  <a:schemeClr val="tx1"/>
                </a:solidFill>
              </a:rPr>
              <a:t>15 февраля 2023 года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116632"/>
            <a:ext cx="1853547" cy="42892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31640" y="620688"/>
            <a:ext cx="6624736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1200" b="1" cap="all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Магаданское областное государственное автономное учреждение </a:t>
            </a:r>
          </a:p>
          <a:p>
            <a:pPr algn="ctr">
              <a:lnSpc>
                <a:spcPct val="115000"/>
              </a:lnSpc>
            </a:pPr>
            <a:r>
              <a:rPr lang="ru-RU" sz="1200" b="1" cap="all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дополнительного профессионального образования </a:t>
            </a:r>
          </a:p>
          <a:p>
            <a:pPr algn="ctr">
              <a:lnSpc>
                <a:spcPct val="115000"/>
              </a:lnSpc>
            </a:pPr>
            <a:r>
              <a:rPr lang="ru-RU" sz="1200" b="1" cap="all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«Институт развития образования и повышения квалификации педагогических кадров» </a:t>
            </a:r>
          </a:p>
          <a:p>
            <a:pPr algn="ctr">
              <a:lnSpc>
                <a:spcPct val="115000"/>
              </a:lnSpc>
            </a:pP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КАФЕДРА РАЗВИТИЯ ОБРАЗОВАТЕЛЬНЫХ СИСТЕМ</a:t>
            </a:r>
            <a:endParaRPr lang="ru-RU" sz="16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Актуальность исследования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947" y="117597"/>
            <a:ext cx="1853547" cy="428920"/>
          </a:xfrm>
          <a:prstGeom prst="rect">
            <a:avLst/>
          </a:prstGeom>
        </p:spPr>
      </p:pic>
      <p:pic>
        <p:nvPicPr>
          <p:cNvPr id="2050" name="Picture 2" descr="\\ics\shared\Баюкова Н.О\визуалка для РОС\background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5157192"/>
            <a:ext cx="1464687" cy="106281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85852" y="1857364"/>
            <a:ext cx="6572296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соответствии с модернизацией системы управления качеством образования, внедрением национальной  системы учительского роста продолжает быть актуальным формирование и обеспечение объективных механизмов оценки профессиональных компетенций, стимулирование непрерывного профессионального развития педагогических работников, постоянного повышения их квалификации на основе инновационных технологий в реализации дополнительных профессиональных программ.</a:t>
            </a:r>
          </a:p>
          <a:p>
            <a:r>
              <a:rPr lang="ru-RU" i="1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ИССЛЕДОВАНИЯ: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1785926"/>
            <a:ext cx="6196405" cy="4071966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формирование и обеспечение объективных механизмов оценки профессиональных компетенций; </a:t>
            </a:r>
          </a:p>
          <a:p>
            <a:pPr algn="just">
              <a:lnSpc>
                <a:spcPct val="15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стимулирование педагогических работников к непрерывному профессиональному росту, повышению квалификации на основе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компетентностного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подхода;;</a:t>
            </a:r>
          </a:p>
          <a:p>
            <a:pPr algn="just">
              <a:lnSpc>
                <a:spcPct val="15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рамках формирования единой федеральной системы научно-методического сопровождения педагогических работников на основе инновационных технологий продолжить совершенствование и формирование коммуникативной компетентности как одной из ключевых в становлении профессионального мастерства педагога»</a:t>
            </a:r>
          </a:p>
          <a:p>
            <a:endParaRPr lang="ru-RU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947" y="117597"/>
            <a:ext cx="1853547" cy="428920"/>
          </a:xfrm>
          <a:prstGeom prst="rect">
            <a:avLst/>
          </a:prstGeom>
        </p:spPr>
      </p:pic>
      <p:pic>
        <p:nvPicPr>
          <p:cNvPr id="5" name="Picture 2" descr="\\ics\shared\Баюкова Н.О\визуалка для РОС\backgroun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5229200"/>
            <a:ext cx="1464687" cy="10628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исследования: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стимулирование педагогических работников к непрерывному профессиональному росту при совершенствовании и формировании основных качеств идеальной речи; 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предупреждение возникновения проблем при формировании коммуникативной компетентности обучающихся;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развитие  коммуникативной компетентности (языковой и речевой культуры) учащихся, родителей, педагогов; 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актуализация способности применения знаний, полученных  в ходе обучения, в практической деятельности.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947" y="117597"/>
            <a:ext cx="1853547" cy="428920"/>
          </a:xfrm>
          <a:prstGeom prst="rect">
            <a:avLst/>
          </a:prstGeom>
        </p:spPr>
      </p:pic>
      <p:pic>
        <p:nvPicPr>
          <p:cNvPr id="5" name="Picture 2" descr="\\ics\shared\Баюкова Н.О\визуалка для РОС\backgroun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5229200"/>
            <a:ext cx="1464687" cy="10628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Сроки исследования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соответствии с планами кафедры по реализации механизмов формирования профессиональных компетенций и оценки качества образования педагогов различного уровня образования.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947" y="117597"/>
            <a:ext cx="1853547" cy="428920"/>
          </a:xfrm>
          <a:prstGeom prst="rect">
            <a:avLst/>
          </a:prstGeom>
        </p:spPr>
      </p:pic>
      <p:pic>
        <p:nvPicPr>
          <p:cNvPr id="5" name="Picture 2" descr="\\ics\shared\Баюкова Н.О\визуалка для РОС\backgroun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5229200"/>
            <a:ext cx="1464687" cy="10628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Представление результатов исследования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Июнь 2023 года</a:t>
            </a:r>
          </a:p>
          <a:p>
            <a:r>
              <a:rPr lang="ru-RU" dirty="0" smtClean="0"/>
              <a:t>Декабрь 2023 года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947" y="117597"/>
            <a:ext cx="1853547" cy="428920"/>
          </a:xfrm>
          <a:prstGeom prst="rect">
            <a:avLst/>
          </a:prstGeom>
        </p:spPr>
      </p:pic>
      <p:pic>
        <p:nvPicPr>
          <p:cNvPr id="5" name="Picture 2" descr="\\ics\shared\Баюкова Н.О\визуалка для РОС\backgroun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5229200"/>
            <a:ext cx="1464687" cy="10628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400" dirty="0" smtClean="0"/>
              <a:t>БЛАГОДАРЮ</a:t>
            </a:r>
          </a:p>
          <a:p>
            <a:pPr algn="ctr">
              <a:buNone/>
            </a:pPr>
            <a:r>
              <a:rPr lang="ru-RU" sz="4400" dirty="0" smtClean="0"/>
              <a:t> ЗА ВНИМАНИЕ!</a:t>
            </a:r>
            <a:endParaRPr lang="ru-RU" sz="4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947" y="117597"/>
            <a:ext cx="1853547" cy="428920"/>
          </a:xfrm>
          <a:prstGeom prst="rect">
            <a:avLst/>
          </a:prstGeom>
        </p:spPr>
      </p:pic>
      <p:pic>
        <p:nvPicPr>
          <p:cNvPr id="1026" name="Picture 2" descr="\\ics\shared\Баюкова Н.О\визуалка для РОС\photo-1495465798138-718f86d1a4b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3645024"/>
            <a:ext cx="6882172" cy="26198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География 2">
  <a:themeElements>
    <a:clrScheme name="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маша">
  <a:themeElements>
    <a:clrScheme name="маша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маша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маша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аша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аша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аша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аша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аша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аша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аша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аша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аша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аша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аша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пример начала</Template>
  <TotalTime>207</TotalTime>
  <Words>239</Words>
  <Application>Microsoft Office PowerPoint</Application>
  <PresentationFormat>Экран (4:3)</PresentationFormat>
  <Paragraphs>27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Кнопка</vt:lpstr>
      <vt:lpstr>География 2</vt:lpstr>
      <vt:lpstr>маша</vt:lpstr>
      <vt:lpstr>Тема исследования «Совершенствование и формирование коммуникативной компетентности как одной из ключевых в становлении профессионального мастерства педагога» </vt:lpstr>
      <vt:lpstr>Актуальность исследования</vt:lpstr>
      <vt:lpstr>ЦЕЛЬ ИССЛЕДОВАНИЯ:</vt:lpstr>
      <vt:lpstr>Задачи исследования:</vt:lpstr>
      <vt:lpstr>Сроки исследования</vt:lpstr>
      <vt:lpstr>Представление результатов исследования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</dc:title>
  <dc:creator>Администратор</dc:creator>
  <cp:lastModifiedBy>User</cp:lastModifiedBy>
  <cp:revision>25</cp:revision>
  <dcterms:created xsi:type="dcterms:W3CDTF">2020-02-20T00:55:50Z</dcterms:created>
  <dcterms:modified xsi:type="dcterms:W3CDTF">2023-02-14T02:49:57Z</dcterms:modified>
</cp:coreProperties>
</file>