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0" r:id="rId3"/>
    <p:sldId id="263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B35"/>
    <a:srgbClr val="930416"/>
    <a:srgbClr val="002060"/>
    <a:srgbClr val="1F2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6795078767907"/>
          <c:y val="6.0013840436634276E-2"/>
          <c:w val="0.56045450568678912"/>
          <c:h val="0.840681758530183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A1B35"/>
            </a:solidFill>
          </c:spPr>
          <c:dPt>
            <c:idx val="0"/>
            <c:bubble3D val="0"/>
            <c:spPr>
              <a:solidFill>
                <a:srgbClr val="1F283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40-404B-BA02-DB947505500F}"/>
              </c:ext>
            </c:extLst>
          </c:dPt>
          <c:dPt>
            <c:idx val="1"/>
            <c:bubble3D val="0"/>
            <c:spPr>
              <a:solidFill>
                <a:srgbClr val="EA1B35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40-404B-BA02-DB947505500F}"/>
              </c:ext>
            </c:extLst>
          </c:dPt>
          <c:dPt>
            <c:idx val="2"/>
            <c:bubble3D val="0"/>
            <c:spPr>
              <a:solidFill>
                <a:srgbClr val="EA1B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40-404B-BA02-DB947505500F}"/>
              </c:ext>
            </c:extLst>
          </c:dPt>
          <c:dPt>
            <c:idx val="3"/>
            <c:bubble3D val="0"/>
            <c:spPr>
              <a:solidFill>
                <a:srgbClr val="EA1B3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40-404B-BA02-DB947505500F}"/>
              </c:ext>
            </c:extLst>
          </c:dPt>
          <c:dLbls>
            <c:dLbl>
              <c:idx val="0"/>
              <c:layout>
                <c:manualLayout>
                  <c:x val="0.15282906824146983"/>
                  <c:y val="-4.70954724409448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defRPr>
                    </a:pPr>
                    <a:r>
                      <a:rPr lang="en-US" sz="1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rPr>
                      <a:t>205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140-404B-BA02-DB947505500F}"/>
                </c:ext>
              </c:extLst>
            </c:dLbl>
            <c:dLbl>
              <c:idx val="1"/>
              <c:layout>
                <c:manualLayout>
                  <c:x val="-0.1288190069991251"/>
                  <c:y val="8.835039370078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defRPr>
                    </a:pPr>
                    <a:r>
                      <a:rPr lang="en-US" dirty="0"/>
                      <a:t>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140-404B-BA02-DB94750550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40-404B-BA02-DB9475055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mailto:cpm@iro-49.ru" TargetMode="External"/><Relationship Id="rId1" Type="http://schemas.openxmlformats.org/officeDocument/2006/relationships/hyperlink" Target="https://www.iro-49.ru/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mailto:cpm@iro-49.ru" TargetMode="External"/><Relationship Id="rId1" Type="http://schemas.openxmlformats.org/officeDocument/2006/relationships/hyperlink" Target="https://www.iro-49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35162-3751-4292-87D5-6184BD331AA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2BBB8-527A-4433-8D0D-DA529D5F8754}">
      <dgm:prSet phldrT="[Текст]" custT="1"/>
      <dgm:spPr>
        <a:solidFill>
          <a:srgbClr val="002060"/>
        </a:solidFill>
      </dgm:spPr>
      <dgm:t>
        <a:bodyPr/>
        <a:lstStyle/>
        <a:p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914F618-9FD9-45B9-9057-E068A2C1D52E}" type="parTrans" cxnId="{E023ABBF-7228-4DAA-8042-51B496CA6C9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D8F760DC-569A-4DFD-84EA-3EB9133EAB46}" type="sibTrans" cxnId="{E023ABBF-7228-4DAA-8042-51B496CA6C9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C2642CD-346A-4C2E-AD1E-B7EA1E7A9148}">
      <dgm:prSet phldrT="[Текст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аналитических исследований</a:t>
          </a:r>
        </a:p>
      </dgm:t>
    </dgm:pt>
    <dgm:pt modelId="{AE4644B3-40C6-4D51-93FB-9FF77C8FD657}" type="parTrans" cxnId="{817E0D82-CA52-4D13-B837-3C4DBE4AE4A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30BDDD03-448D-430C-A125-101806A53D67}" type="sibTrans" cxnId="{817E0D82-CA52-4D13-B837-3C4DBE4AE4A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260A3E00-73FE-45B0-81FA-E2FB327F090F}">
      <dgm:prSet phldrT="[Текст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141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участник</a:t>
          </a:r>
        </a:p>
      </dgm:t>
    </dgm:pt>
    <dgm:pt modelId="{EFDF4AD4-358E-44F7-B4C4-5770EA2E0946}" type="parTrans" cxnId="{81F20D4B-7057-4C5D-97D8-708127C2ED3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E2A8607-827F-498C-AC9E-6796BA5988C3}" type="sibTrans" cxnId="{81F20D4B-7057-4C5D-97D8-708127C2ED3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A18AF2B1-7CE1-42E0-BD0A-8EC0742A0654}">
      <dgm:prSet phldrT="[Текст]" custT="1"/>
      <dgm:spPr>
        <a:solidFill>
          <a:srgbClr val="002060"/>
        </a:solidFill>
      </dgm:spPr>
      <dgm:t>
        <a:bodyPr/>
        <a:lstStyle/>
        <a:p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205A04B-5C7C-4B0B-8FC6-496AA59ABA5F}" type="parTrans" cxnId="{710A6D4A-DC01-4D02-B593-18D16396B5A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AF10FF66-308B-4FA1-9957-528DEF10D4E8}" type="sibTrans" cxnId="{710A6D4A-DC01-4D02-B593-18D16396B5A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57160250-6A1E-4EEB-BBB5-43E7F4A4EEB9}">
      <dgm:prSet phldrT="[Текст]" custT="1"/>
      <dgm:spPr>
        <a:noFill/>
      </dgm:spPr>
      <dgm:t>
        <a:bodyPr/>
        <a:lstStyle/>
        <a:p>
          <a:pPr marL="115200" indent="-115200" algn="just"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14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баз данных с перечнем методической  и научно-методической литературы, </a:t>
          </a:r>
          <a:r>
            <a:rPr lang="ru-RU" sz="1600" spc="100" baseline="0" dirty="0" err="1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видеоконтента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и ЭОР</a:t>
          </a:r>
        </a:p>
      </dgm:t>
    </dgm:pt>
    <dgm:pt modelId="{7C351258-EB15-4EF9-AAF4-3192F0DBC550}" type="parTrans" cxnId="{2CA97909-C7C2-434E-BE2C-13EEAE3783BD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8D10A56-2213-4083-8524-9B85F87FC129}" type="sibTrans" cxnId="{2CA97909-C7C2-434E-BE2C-13EEAE3783BD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C2BC1F90-F898-48B6-8B1F-E26CE137A57B}">
      <dgm:prSet phldrT="[Текст]" custT="1"/>
      <dgm:spPr>
        <a:solidFill>
          <a:srgbClr val="002060"/>
        </a:solidFill>
      </dgm:spPr>
      <dgm:t>
        <a:bodyPr/>
        <a:lstStyle/>
        <a:p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193C02A2-DC90-4772-8E75-AE131A162940}" type="parTrans" cxnId="{262E4C1F-4335-494D-A187-07511E4E6A17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AC31865B-CE4B-4AAE-8EC7-07553BF5009B}" type="sibTrans" cxnId="{262E4C1F-4335-494D-A187-07511E4E6A17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BFBB40AE-23E7-4700-8474-F3229C287124}">
      <dgm:prSet phldrT="[Текст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 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ДПП, разработанных ЦНППМ</a:t>
          </a:r>
        </a:p>
      </dgm:t>
    </dgm:pt>
    <dgm:pt modelId="{63F32599-97F1-407B-85AE-B5BE2CEDA378}" type="parTrans" cxnId="{7FAA2400-D877-4299-A58B-D8CBF0752133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3A3DE4B5-B9DE-4DE4-B212-2414B3A113C6}" type="sibTrans" cxnId="{7FAA2400-D877-4299-A58B-D8CBF0752133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BF17ABA5-1F39-4F23-A6DD-40277CF8D978}">
      <dgm:prSet phldrT="[Текст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7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ДПП, реализованных ЦНППМ</a:t>
          </a:r>
        </a:p>
      </dgm:t>
    </dgm:pt>
    <dgm:pt modelId="{C0EE8053-9518-43CB-89A5-587651281088}" type="parTrans" cxnId="{F8B83EC5-E632-4C57-A7AD-0FF75212E3C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20F8A8E-F2A2-4F13-BBF7-07742FD94A24}" type="sibTrans" cxnId="{F8B83EC5-E632-4C57-A7AD-0FF75212E3C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8D274B86-F91C-4548-AA12-28B07EE683CE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разработка и реализация </a:t>
          </a: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индивидуальных образовательных маршрутов 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педагогических работников и управленческих кадров</a:t>
          </a:r>
        </a:p>
      </dgm:t>
    </dgm:pt>
    <dgm:pt modelId="{49EA7CA3-68EC-4004-B2F8-FB64F8B150E3}" type="parTrans" cxnId="{018198FC-552E-4E40-8CA7-3079FFCCC72F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7D71DED6-3B34-4553-98F9-EB382B9EE603}" type="sibTrans" cxnId="{018198FC-552E-4E40-8CA7-3079FFCCC72F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F185ACB5-89E7-4A6F-B6FC-1C69FE3CDF4F}">
      <dgm:prSet phldrT="[Текст]" custT="1"/>
      <dgm:spPr>
        <a:noFill/>
      </dgm:spPr>
      <dgm:t>
        <a:bodyPr/>
        <a:lstStyle/>
        <a:p>
          <a:pPr marL="115200" indent="-115200" algn="l">
            <a:lnSpc>
              <a:spcPct val="100000"/>
            </a:lnSpc>
            <a:spcAft>
              <a:spcPts val="0"/>
            </a:spcAft>
          </a:pPr>
          <a:r>
            <a:rPr lang="ru-RU" sz="1600" b="1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r>
            <a:rPr lang="ru-RU" sz="16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базы данных ДПП, реализуемых в субъекте</a:t>
          </a:r>
        </a:p>
      </dgm:t>
    </dgm:pt>
    <dgm:pt modelId="{3877E031-8D65-4B28-8851-EDA07DC4C4B3}" type="sibTrans" cxnId="{866603FE-1B07-46C0-AB2F-53BC96B4874B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318D5EEB-E285-4575-93D5-DDE2CA4F7146}" type="parTrans" cxnId="{866603FE-1B07-46C0-AB2F-53BC96B4874B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2AFDD72A-AF31-42F7-9F48-769A68F0D1EC}">
      <dgm:prSet phldrT="[Текст]" custT="1"/>
      <dgm:spPr>
        <a:noFill/>
      </dgm:spPr>
      <dgm:t>
        <a:bodyPr/>
        <a:lstStyle/>
        <a:p>
          <a:pPr marL="115200" indent="-115200" algn="just">
            <a:lnSpc>
              <a:spcPct val="100000"/>
            </a:lnSpc>
            <a:spcAft>
              <a:spcPts val="0"/>
            </a:spcAft>
          </a:pPr>
          <a:endParaRPr lang="ru-RU" sz="1600" dirty="0">
            <a:solidFill>
              <a:srgbClr val="FFFF0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050AE5DB-7C01-4470-9814-3FBE6C107164}" type="parTrans" cxnId="{7B6B65E2-78F0-4D09-8DAE-A8ED764441C1}">
      <dgm:prSet/>
      <dgm:spPr/>
      <dgm:t>
        <a:bodyPr/>
        <a:lstStyle/>
        <a:p>
          <a:endParaRPr lang="ru-RU"/>
        </a:p>
      </dgm:t>
    </dgm:pt>
    <dgm:pt modelId="{D2F7C924-472C-47E9-A720-56BE3ADB4A09}" type="sibTrans" cxnId="{7B6B65E2-78F0-4D09-8DAE-A8ED764441C1}">
      <dgm:prSet/>
      <dgm:spPr/>
      <dgm:t>
        <a:bodyPr/>
        <a:lstStyle/>
        <a:p>
          <a:endParaRPr lang="ru-RU"/>
        </a:p>
      </dgm:t>
    </dgm:pt>
    <dgm:pt modelId="{4248C16B-D97B-43EE-A5FF-8A889F57C6BC}" type="pres">
      <dgm:prSet presAssocID="{FC135162-3751-4292-87D5-6184BD331AA5}" presName="linearFlow" presStyleCnt="0">
        <dgm:presLayoutVars>
          <dgm:dir/>
          <dgm:resizeHandles val="exact"/>
        </dgm:presLayoutVars>
      </dgm:prSet>
      <dgm:spPr/>
    </dgm:pt>
    <dgm:pt modelId="{FAF2E7B1-8958-48E6-9C11-904D05060154}" type="pres">
      <dgm:prSet presAssocID="{6F92BBB8-527A-4433-8D0D-DA529D5F8754}" presName="composite" presStyleCnt="0"/>
      <dgm:spPr/>
    </dgm:pt>
    <dgm:pt modelId="{BFB15279-27FC-486A-B402-EA51E65A43A2}" type="pres">
      <dgm:prSet presAssocID="{6F92BBB8-527A-4433-8D0D-DA529D5F8754}" presName="imgShp" presStyleLbl="fgImgPlace1" presStyleIdx="0" presStyleCnt="4" custScaleX="323927" custScaleY="274858" custLinFactX="-68359" custLinFactNeighborX="-100000" custLinFactNeighborY="6217"/>
      <dgm:spPr>
        <a:solidFill>
          <a:srgbClr val="EA1B35"/>
        </a:solidFill>
      </dgm:spPr>
    </dgm:pt>
    <dgm:pt modelId="{2583936C-D8E2-4553-AEC4-8FFF7A5695FF}" type="pres">
      <dgm:prSet presAssocID="{6F92BBB8-527A-4433-8D0D-DA529D5F8754}" presName="txShp" presStyleLbl="node1" presStyleIdx="0" presStyleCnt="4" custScaleY="293731" custLinFactNeighborX="-4454" custLinFactNeighborY="4852">
        <dgm:presLayoutVars>
          <dgm:bulletEnabled val="1"/>
        </dgm:presLayoutVars>
      </dgm:prSet>
      <dgm:spPr/>
    </dgm:pt>
    <dgm:pt modelId="{B0B9CFBA-28AE-4C32-9D82-BC8217FCF52D}" type="pres">
      <dgm:prSet presAssocID="{D8F760DC-569A-4DFD-84EA-3EB9133EAB46}" presName="spacing" presStyleCnt="0"/>
      <dgm:spPr/>
    </dgm:pt>
    <dgm:pt modelId="{09987DEE-8CA4-4F5B-9AED-097DD83E6A6C}" type="pres">
      <dgm:prSet presAssocID="{A18AF2B1-7CE1-42E0-BD0A-8EC0742A0654}" presName="composite" presStyleCnt="0"/>
      <dgm:spPr/>
    </dgm:pt>
    <dgm:pt modelId="{5C9B3E90-6099-47A1-BEB4-C943E07F7FB1}" type="pres">
      <dgm:prSet presAssocID="{A18AF2B1-7CE1-42E0-BD0A-8EC0742A0654}" presName="imgShp" presStyleLbl="fgImgPlace1" presStyleIdx="1" presStyleCnt="4" custScaleX="313186" custScaleY="304176" custLinFactX="-86939" custLinFactY="191242" custLinFactNeighborX="-100000" custLinFactNeighborY="200000"/>
      <dgm:spPr>
        <a:solidFill>
          <a:srgbClr val="EA1B35"/>
        </a:solidFill>
      </dgm:spPr>
    </dgm:pt>
    <dgm:pt modelId="{848467FF-D7E8-4778-97FB-CB084EB81B07}" type="pres">
      <dgm:prSet presAssocID="{A18AF2B1-7CE1-42E0-BD0A-8EC0742A0654}" presName="txShp" presStyleLbl="node1" presStyleIdx="1" presStyleCnt="4" custScaleX="100832" custScaleY="344047" custLinFactNeighborX="-4524" custLinFactNeighborY="-11155">
        <dgm:presLayoutVars>
          <dgm:bulletEnabled val="1"/>
        </dgm:presLayoutVars>
      </dgm:prSet>
      <dgm:spPr/>
    </dgm:pt>
    <dgm:pt modelId="{1337735A-7128-4F3A-8532-2AD2102BEADE}" type="pres">
      <dgm:prSet presAssocID="{AF10FF66-308B-4FA1-9957-528DEF10D4E8}" presName="spacing" presStyleCnt="0"/>
      <dgm:spPr/>
    </dgm:pt>
    <dgm:pt modelId="{1C34EFE1-91DB-4D7A-AD85-5BF73C317E4B}" type="pres">
      <dgm:prSet presAssocID="{C2BC1F90-F898-48B6-8B1F-E26CE137A57B}" presName="composite" presStyleCnt="0"/>
      <dgm:spPr/>
    </dgm:pt>
    <dgm:pt modelId="{E5C64911-BDFB-4B62-B90A-992E6FCAA68D}" type="pres">
      <dgm:prSet presAssocID="{C2BC1F90-F898-48B6-8B1F-E26CE137A57B}" presName="imgShp" presStyleLbl="fgImgPlace1" presStyleIdx="2" presStyleCnt="4" custScaleX="318378" custScaleY="298461" custLinFactX="-84488" custLinFactY="-173789" custLinFactNeighborX="-100000" custLinFactNeighborY="-200000"/>
      <dgm:spPr>
        <a:solidFill>
          <a:srgbClr val="EA1B35"/>
        </a:solidFill>
      </dgm:spPr>
    </dgm:pt>
    <dgm:pt modelId="{F2EAC0B3-C4DA-43AE-999A-83C454146D2F}" type="pres">
      <dgm:prSet presAssocID="{C2BC1F90-F898-48B6-8B1F-E26CE137A57B}" presName="txShp" presStyleLbl="node1" presStyleIdx="2" presStyleCnt="4" custScaleX="99512" custScaleY="345808" custLinFactNeighborX="-4414" custLinFactNeighborY="-14877">
        <dgm:presLayoutVars>
          <dgm:bulletEnabled val="1"/>
        </dgm:presLayoutVars>
      </dgm:prSet>
      <dgm:spPr/>
    </dgm:pt>
    <dgm:pt modelId="{74038C10-3681-4D1D-BE86-107F080AC70D}" type="pres">
      <dgm:prSet presAssocID="{AC31865B-CE4B-4AAE-8EC7-07553BF5009B}" presName="spacing" presStyleCnt="0"/>
      <dgm:spPr/>
    </dgm:pt>
    <dgm:pt modelId="{66ABE50F-447B-41A4-B2AB-C750804F3592}" type="pres">
      <dgm:prSet presAssocID="{8D274B86-F91C-4548-AA12-28B07EE683CE}" presName="composite" presStyleCnt="0"/>
      <dgm:spPr/>
    </dgm:pt>
    <dgm:pt modelId="{A83A4767-3BC6-436B-914D-065D9966A076}" type="pres">
      <dgm:prSet presAssocID="{8D274B86-F91C-4548-AA12-28B07EE683CE}" presName="imgShp" presStyleLbl="fgImgPlace1" presStyleIdx="3" presStyleCnt="4" custScaleX="310040" custScaleY="315426" custLinFactX="-98604" custLinFactNeighborX="-100000" custLinFactNeighborY="-36234"/>
      <dgm:spPr>
        <a:solidFill>
          <a:srgbClr val="EA1B35"/>
        </a:solidFill>
      </dgm:spPr>
    </dgm:pt>
    <dgm:pt modelId="{7E4FF07D-35C7-4332-8859-4C685D0A11D8}" type="pres">
      <dgm:prSet presAssocID="{8D274B86-F91C-4548-AA12-28B07EE683CE}" presName="txShp" presStyleLbl="node1" presStyleIdx="3" presStyleCnt="4" custScaleY="358856" custLinFactNeighborX="-4077" custLinFactNeighborY="-26203">
        <dgm:presLayoutVars>
          <dgm:bulletEnabled val="1"/>
        </dgm:presLayoutVars>
      </dgm:prSet>
      <dgm:spPr/>
    </dgm:pt>
  </dgm:ptLst>
  <dgm:cxnLst>
    <dgm:cxn modelId="{7FAA2400-D877-4299-A58B-D8CBF0752133}" srcId="{C2BC1F90-F898-48B6-8B1F-E26CE137A57B}" destId="{BFBB40AE-23E7-4700-8474-F3229C287124}" srcOrd="0" destOrd="0" parTransId="{63F32599-97F1-407B-85AE-B5BE2CEDA378}" sibTransId="{3A3DE4B5-B9DE-4DE4-B212-2414B3A113C6}"/>
    <dgm:cxn modelId="{2CA97909-C7C2-434E-BE2C-13EEAE3783BD}" srcId="{A18AF2B1-7CE1-42E0-BD0A-8EC0742A0654}" destId="{57160250-6A1E-4EEB-BBB5-43E7F4A4EEB9}" srcOrd="1" destOrd="0" parTransId="{7C351258-EB15-4EF9-AAF4-3192F0DBC550}" sibTransId="{48D10A56-2213-4083-8524-9B85F87FC129}"/>
    <dgm:cxn modelId="{F4DAE812-40BB-4F03-A1CA-50AC7716BB84}" type="presOf" srcId="{BFBB40AE-23E7-4700-8474-F3229C287124}" destId="{F2EAC0B3-C4DA-43AE-999A-83C454146D2F}" srcOrd="0" destOrd="1" presId="urn:microsoft.com/office/officeart/2005/8/layout/vList3"/>
    <dgm:cxn modelId="{262E4C1F-4335-494D-A187-07511E4E6A17}" srcId="{FC135162-3751-4292-87D5-6184BD331AA5}" destId="{C2BC1F90-F898-48B6-8B1F-E26CE137A57B}" srcOrd="2" destOrd="0" parTransId="{193C02A2-DC90-4772-8E75-AE131A162940}" sibTransId="{AC31865B-CE4B-4AAE-8EC7-07553BF5009B}"/>
    <dgm:cxn modelId="{0FF1F12D-17A1-45D6-834A-B6F4E44E725E}" type="presOf" srcId="{C2BC1F90-F898-48B6-8B1F-E26CE137A57B}" destId="{F2EAC0B3-C4DA-43AE-999A-83C454146D2F}" srcOrd="0" destOrd="0" presId="urn:microsoft.com/office/officeart/2005/8/layout/vList3"/>
    <dgm:cxn modelId="{B3798C5B-EE72-4E40-A923-526167CB84D6}" type="presOf" srcId="{6F92BBB8-527A-4433-8D0D-DA529D5F8754}" destId="{2583936C-D8E2-4553-AEC4-8FFF7A5695FF}" srcOrd="0" destOrd="0" presId="urn:microsoft.com/office/officeart/2005/8/layout/vList3"/>
    <dgm:cxn modelId="{A6C5F368-945B-4CF8-8A51-DE635DA3CB48}" type="presOf" srcId="{2AFDD72A-AF31-42F7-9F48-769A68F0D1EC}" destId="{848467FF-D7E8-4778-97FB-CB084EB81B07}" srcOrd="0" destOrd="3" presId="urn:microsoft.com/office/officeart/2005/8/layout/vList3"/>
    <dgm:cxn modelId="{710A6D4A-DC01-4D02-B593-18D16396B5A9}" srcId="{FC135162-3751-4292-87D5-6184BD331AA5}" destId="{A18AF2B1-7CE1-42E0-BD0A-8EC0742A0654}" srcOrd="1" destOrd="0" parTransId="{D205A04B-5C7C-4B0B-8FC6-496AA59ABA5F}" sibTransId="{AF10FF66-308B-4FA1-9957-528DEF10D4E8}"/>
    <dgm:cxn modelId="{81F20D4B-7057-4C5D-97D8-708127C2ED39}" srcId="{6F92BBB8-527A-4433-8D0D-DA529D5F8754}" destId="{260A3E00-73FE-45B0-81FA-E2FB327F090F}" srcOrd="1" destOrd="0" parTransId="{EFDF4AD4-358E-44F7-B4C4-5770EA2E0946}" sibTransId="{0E2A8607-827F-498C-AC9E-6796BA5988C3}"/>
    <dgm:cxn modelId="{D03B9D4F-7FCE-4FFE-B29B-EEEA0E903D00}" type="presOf" srcId="{57160250-6A1E-4EEB-BBB5-43E7F4A4EEB9}" destId="{848467FF-D7E8-4778-97FB-CB084EB81B07}" srcOrd="0" destOrd="2" presId="urn:microsoft.com/office/officeart/2005/8/layout/vList3"/>
    <dgm:cxn modelId="{8BEEFA75-537C-45B5-9CBC-71CA02DAA28A}" type="presOf" srcId="{0C2642CD-346A-4C2E-AD1E-B7EA1E7A9148}" destId="{2583936C-D8E2-4553-AEC4-8FFF7A5695FF}" srcOrd="0" destOrd="1" presId="urn:microsoft.com/office/officeart/2005/8/layout/vList3"/>
    <dgm:cxn modelId="{817E0D82-CA52-4D13-B837-3C4DBE4AE4A9}" srcId="{6F92BBB8-527A-4433-8D0D-DA529D5F8754}" destId="{0C2642CD-346A-4C2E-AD1E-B7EA1E7A9148}" srcOrd="0" destOrd="0" parTransId="{AE4644B3-40C6-4D51-93FB-9FF77C8FD657}" sibTransId="{30BDDD03-448D-430C-A125-101806A53D67}"/>
    <dgm:cxn modelId="{6F391FA7-0296-4E0A-A025-E79D7E014A18}" type="presOf" srcId="{260A3E00-73FE-45B0-81FA-E2FB327F090F}" destId="{2583936C-D8E2-4553-AEC4-8FFF7A5695FF}" srcOrd="0" destOrd="2" presId="urn:microsoft.com/office/officeart/2005/8/layout/vList3"/>
    <dgm:cxn modelId="{8A8AC8B4-5363-436D-89DD-F450942750E0}" type="presOf" srcId="{8D274B86-F91C-4548-AA12-28B07EE683CE}" destId="{7E4FF07D-35C7-4332-8859-4C685D0A11D8}" srcOrd="0" destOrd="0" presId="urn:microsoft.com/office/officeart/2005/8/layout/vList3"/>
    <dgm:cxn modelId="{E023ABBF-7228-4DAA-8042-51B496CA6C90}" srcId="{FC135162-3751-4292-87D5-6184BD331AA5}" destId="{6F92BBB8-527A-4433-8D0D-DA529D5F8754}" srcOrd="0" destOrd="0" parTransId="{F914F618-9FD9-45B9-9057-E068A2C1D52E}" sibTransId="{D8F760DC-569A-4DFD-84EA-3EB9133EAB46}"/>
    <dgm:cxn modelId="{F8B83EC5-E632-4C57-A7AD-0FF75212E3C6}" srcId="{C2BC1F90-F898-48B6-8B1F-E26CE137A57B}" destId="{BF17ABA5-1F39-4F23-A6DD-40277CF8D978}" srcOrd="1" destOrd="0" parTransId="{C0EE8053-9518-43CB-89A5-587651281088}" sibTransId="{020F8A8E-F2A2-4F13-BBF7-07742FD94A24}"/>
    <dgm:cxn modelId="{7B7724C8-84E2-46BD-9C3C-CD20D10DFF31}" type="presOf" srcId="{F185ACB5-89E7-4A6F-B6FC-1C69FE3CDF4F}" destId="{848467FF-D7E8-4778-97FB-CB084EB81B07}" srcOrd="0" destOrd="1" presId="urn:microsoft.com/office/officeart/2005/8/layout/vList3"/>
    <dgm:cxn modelId="{BDCE40D6-F036-4B72-8238-1261C1E29645}" type="presOf" srcId="{FC135162-3751-4292-87D5-6184BD331AA5}" destId="{4248C16B-D97B-43EE-A5FF-8A889F57C6BC}" srcOrd="0" destOrd="0" presId="urn:microsoft.com/office/officeart/2005/8/layout/vList3"/>
    <dgm:cxn modelId="{7B6B65E2-78F0-4D09-8DAE-A8ED764441C1}" srcId="{A18AF2B1-7CE1-42E0-BD0A-8EC0742A0654}" destId="{2AFDD72A-AF31-42F7-9F48-769A68F0D1EC}" srcOrd="2" destOrd="0" parTransId="{050AE5DB-7C01-4470-9814-3FBE6C107164}" sibTransId="{D2F7C924-472C-47E9-A720-56BE3ADB4A09}"/>
    <dgm:cxn modelId="{6FF0FCEC-65B0-4E42-A31C-A2BB7F2372E3}" type="presOf" srcId="{BF17ABA5-1F39-4F23-A6DD-40277CF8D978}" destId="{F2EAC0B3-C4DA-43AE-999A-83C454146D2F}" srcOrd="0" destOrd="2" presId="urn:microsoft.com/office/officeart/2005/8/layout/vList3"/>
    <dgm:cxn modelId="{84899DF1-9816-4ECC-946E-61126F933656}" type="presOf" srcId="{A18AF2B1-7CE1-42E0-BD0A-8EC0742A0654}" destId="{848467FF-D7E8-4778-97FB-CB084EB81B07}" srcOrd="0" destOrd="0" presId="urn:microsoft.com/office/officeart/2005/8/layout/vList3"/>
    <dgm:cxn modelId="{018198FC-552E-4E40-8CA7-3079FFCCC72F}" srcId="{FC135162-3751-4292-87D5-6184BD331AA5}" destId="{8D274B86-F91C-4548-AA12-28B07EE683CE}" srcOrd="3" destOrd="0" parTransId="{49EA7CA3-68EC-4004-B2F8-FB64F8B150E3}" sibTransId="{7D71DED6-3B34-4553-98F9-EB382B9EE603}"/>
    <dgm:cxn modelId="{866603FE-1B07-46C0-AB2F-53BC96B4874B}" srcId="{A18AF2B1-7CE1-42E0-BD0A-8EC0742A0654}" destId="{F185ACB5-89E7-4A6F-B6FC-1C69FE3CDF4F}" srcOrd="0" destOrd="0" parTransId="{318D5EEB-E285-4575-93D5-DDE2CA4F7146}" sibTransId="{3877E031-8D65-4B28-8851-EDA07DC4C4B3}"/>
    <dgm:cxn modelId="{F4F637C2-FCAD-4D97-B0CE-49991F330AAA}" type="presParOf" srcId="{4248C16B-D97B-43EE-A5FF-8A889F57C6BC}" destId="{FAF2E7B1-8958-48E6-9C11-904D05060154}" srcOrd="0" destOrd="0" presId="urn:microsoft.com/office/officeart/2005/8/layout/vList3"/>
    <dgm:cxn modelId="{A51C3B25-AE26-489C-A793-2CB526DC9FA1}" type="presParOf" srcId="{FAF2E7B1-8958-48E6-9C11-904D05060154}" destId="{BFB15279-27FC-486A-B402-EA51E65A43A2}" srcOrd="0" destOrd="0" presId="urn:microsoft.com/office/officeart/2005/8/layout/vList3"/>
    <dgm:cxn modelId="{70221744-4BFF-42ED-AE7C-F2D0BD7DDB18}" type="presParOf" srcId="{FAF2E7B1-8958-48E6-9C11-904D05060154}" destId="{2583936C-D8E2-4553-AEC4-8FFF7A5695FF}" srcOrd="1" destOrd="0" presId="urn:microsoft.com/office/officeart/2005/8/layout/vList3"/>
    <dgm:cxn modelId="{CA946C88-9989-4019-9580-295B8E35868D}" type="presParOf" srcId="{4248C16B-D97B-43EE-A5FF-8A889F57C6BC}" destId="{B0B9CFBA-28AE-4C32-9D82-BC8217FCF52D}" srcOrd="1" destOrd="0" presId="urn:microsoft.com/office/officeart/2005/8/layout/vList3"/>
    <dgm:cxn modelId="{367FA83A-107A-40D3-A9E3-BBAACCCDDF07}" type="presParOf" srcId="{4248C16B-D97B-43EE-A5FF-8A889F57C6BC}" destId="{09987DEE-8CA4-4F5B-9AED-097DD83E6A6C}" srcOrd="2" destOrd="0" presId="urn:microsoft.com/office/officeart/2005/8/layout/vList3"/>
    <dgm:cxn modelId="{683810C6-2456-4EAF-973F-C3578FF81299}" type="presParOf" srcId="{09987DEE-8CA4-4F5B-9AED-097DD83E6A6C}" destId="{5C9B3E90-6099-47A1-BEB4-C943E07F7FB1}" srcOrd="0" destOrd="0" presId="urn:microsoft.com/office/officeart/2005/8/layout/vList3"/>
    <dgm:cxn modelId="{B7D8E10A-A9BB-4491-92A9-7C0499ABB89C}" type="presParOf" srcId="{09987DEE-8CA4-4F5B-9AED-097DD83E6A6C}" destId="{848467FF-D7E8-4778-97FB-CB084EB81B07}" srcOrd="1" destOrd="0" presId="urn:microsoft.com/office/officeart/2005/8/layout/vList3"/>
    <dgm:cxn modelId="{6F7E0F47-F448-4C5F-8AA4-F072DCAE2714}" type="presParOf" srcId="{4248C16B-D97B-43EE-A5FF-8A889F57C6BC}" destId="{1337735A-7128-4F3A-8532-2AD2102BEADE}" srcOrd="3" destOrd="0" presId="urn:microsoft.com/office/officeart/2005/8/layout/vList3"/>
    <dgm:cxn modelId="{6F93C522-7453-4176-8D2A-3DB6223DAB89}" type="presParOf" srcId="{4248C16B-D97B-43EE-A5FF-8A889F57C6BC}" destId="{1C34EFE1-91DB-4D7A-AD85-5BF73C317E4B}" srcOrd="4" destOrd="0" presId="urn:microsoft.com/office/officeart/2005/8/layout/vList3"/>
    <dgm:cxn modelId="{318C5869-BBC4-4B37-86DA-AF1BF5B2E712}" type="presParOf" srcId="{1C34EFE1-91DB-4D7A-AD85-5BF73C317E4B}" destId="{E5C64911-BDFB-4B62-B90A-992E6FCAA68D}" srcOrd="0" destOrd="0" presId="urn:microsoft.com/office/officeart/2005/8/layout/vList3"/>
    <dgm:cxn modelId="{EDA40BB8-4B33-4816-803C-166CCA52E97C}" type="presParOf" srcId="{1C34EFE1-91DB-4D7A-AD85-5BF73C317E4B}" destId="{F2EAC0B3-C4DA-43AE-999A-83C454146D2F}" srcOrd="1" destOrd="0" presId="urn:microsoft.com/office/officeart/2005/8/layout/vList3"/>
    <dgm:cxn modelId="{10ADC48F-88D8-459B-9D09-A671C7CFCBA7}" type="presParOf" srcId="{4248C16B-D97B-43EE-A5FF-8A889F57C6BC}" destId="{74038C10-3681-4D1D-BE86-107F080AC70D}" srcOrd="5" destOrd="0" presId="urn:microsoft.com/office/officeart/2005/8/layout/vList3"/>
    <dgm:cxn modelId="{0E0B5A02-9B4E-4C75-9EA7-79EFFCD3CE63}" type="presParOf" srcId="{4248C16B-D97B-43EE-A5FF-8A889F57C6BC}" destId="{66ABE50F-447B-41A4-B2AB-C750804F3592}" srcOrd="6" destOrd="0" presId="urn:microsoft.com/office/officeart/2005/8/layout/vList3"/>
    <dgm:cxn modelId="{B8F2CABD-8138-48A9-AB79-D6BA7DE06A1D}" type="presParOf" srcId="{66ABE50F-447B-41A4-B2AB-C750804F3592}" destId="{A83A4767-3BC6-436B-914D-065D9966A076}" srcOrd="0" destOrd="0" presId="urn:microsoft.com/office/officeart/2005/8/layout/vList3"/>
    <dgm:cxn modelId="{F4DEF2AB-1FBC-4AC9-9371-7D470EB01409}" type="presParOf" srcId="{66ABE50F-447B-41A4-B2AB-C750804F3592}" destId="{7E4FF07D-35C7-4332-8859-4C685D0A11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35162-3751-4292-87D5-6184BD331AA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2BBB8-527A-4433-8D0D-DA529D5F8754}">
      <dgm:prSet phldrT="[Текст]"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800" dirty="0">
              <a:latin typeface="Roboto Condensed" panose="02000000000000000000" pitchFamily="2" charset="0"/>
              <a:ea typeface="Roboto Condensed" panose="02000000000000000000" pitchFamily="2" charset="0"/>
            </a:rPr>
            <a:t>- сопровождение </a:t>
          </a:r>
          <a:r>
            <a:rPr lang="ru-RU" sz="1800" b="0" dirty="0">
              <a:latin typeface="Roboto Condensed" panose="02000000000000000000" pitchFamily="2" charset="0"/>
              <a:ea typeface="Roboto Condensed" panose="02000000000000000000" pitchFamily="2" charset="0"/>
            </a:rPr>
            <a:t>освоения ДПП </a:t>
          </a:r>
          <a:r>
            <a:rPr lang="ru-RU" sz="1800" dirty="0">
              <a:latin typeface="Roboto Condensed" panose="02000000000000000000" pitchFamily="2" charset="0"/>
              <a:ea typeface="Roboto Condensed" panose="02000000000000000000" pitchFamily="2" charset="0"/>
            </a:rPr>
            <a:t>педагогическими работниками и управленческими кадрами</a:t>
          </a:r>
        </a:p>
        <a:p>
          <a:pPr algn="l"/>
          <a:r>
            <a:rPr lang="ru-RU" sz="1800" dirty="0">
              <a:latin typeface="Roboto Condensed" panose="020B0604020202020204" charset="0"/>
              <a:ea typeface="Roboto Condensed" panose="020B0604020202020204" charset="0"/>
            </a:rPr>
            <a:t>-</a:t>
          </a:r>
          <a:r>
            <a:rPr lang="en-US" sz="1800" dirty="0">
              <a:latin typeface="Roboto Condensed" panose="020B0604020202020204" charset="0"/>
              <a:ea typeface="Roboto Condensed" panose="020B0604020202020204" charset="0"/>
            </a:rPr>
            <a:t> </a:t>
          </a:r>
          <a:r>
            <a:rPr lang="ru-RU" sz="1800" dirty="0">
              <a:latin typeface="Roboto Condensed" panose="020B0604020202020204" charset="0"/>
              <a:ea typeface="Roboto Condensed" panose="020B0604020202020204" charset="0"/>
            </a:rPr>
            <a:t>в целях обеспечения эффективного функционирования ЕФС научно-методического сопровождения ПР и УК реализован курса «</a:t>
          </a:r>
          <a:r>
            <a:rPr lang="ru-RU" sz="1800" b="1" dirty="0">
              <a:latin typeface="Roboto Condensed" panose="020B0604020202020204" charset="0"/>
              <a:ea typeface="Roboto Condensed" panose="020B0604020202020204" charset="0"/>
            </a:rPr>
            <a:t>Школа современного учителя: развитие функциональной грамотности</a:t>
          </a:r>
          <a:r>
            <a:rPr lang="ru-RU" sz="1800" dirty="0">
              <a:latin typeface="Roboto Condensed" panose="020B0604020202020204" charset="0"/>
              <a:ea typeface="Roboto Condensed" panose="020B0604020202020204" charset="0"/>
            </a:rPr>
            <a:t>»: </a:t>
          </a:r>
          <a:r>
            <a:rPr lang="ru-RU" sz="1800" b="1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55 слушателей </a:t>
          </a:r>
          <a:endParaRPr lang="ru-RU" sz="18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algn="l"/>
          <a:r>
            <a:rPr lang="ru-RU" sz="18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-</a:t>
          </a:r>
          <a:r>
            <a:rPr lang="en-US" sz="18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8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17 педагогов-психологов ОО</a:t>
          </a:r>
          <a:r>
            <a:rPr lang="ru-RU" sz="18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прошли повышение квалификации в рамках проекта «Современная школа» 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914F618-9FD9-45B9-9057-E068A2C1D52E}" type="parTrans" cxnId="{E023ABBF-7228-4DAA-8042-51B496CA6C90}">
      <dgm:prSet/>
      <dgm:spPr/>
      <dgm:t>
        <a:bodyPr/>
        <a:lstStyle/>
        <a:p>
          <a:endParaRPr lang="ru-RU"/>
        </a:p>
      </dgm:t>
    </dgm:pt>
    <dgm:pt modelId="{D8F760DC-569A-4DFD-84EA-3EB9133EAB46}" type="sibTrans" cxnId="{E023ABBF-7228-4DAA-8042-51B496CA6C90}">
      <dgm:prSet/>
      <dgm:spPr/>
      <dgm:t>
        <a:bodyPr/>
        <a:lstStyle/>
        <a:p>
          <a:endParaRPr lang="ru-RU"/>
        </a:p>
      </dgm:t>
    </dgm:pt>
    <dgm:pt modelId="{8248C97A-B791-487D-933E-CD5E97DEEF94}" type="pres">
      <dgm:prSet presAssocID="{FC135162-3751-4292-87D5-6184BD331AA5}" presName="linearFlow" presStyleCnt="0">
        <dgm:presLayoutVars>
          <dgm:dir/>
          <dgm:resizeHandles val="exact"/>
        </dgm:presLayoutVars>
      </dgm:prSet>
      <dgm:spPr/>
    </dgm:pt>
    <dgm:pt modelId="{04F08E51-ED1C-4E67-A7C2-920B5E2C97BA}" type="pres">
      <dgm:prSet presAssocID="{6F92BBB8-527A-4433-8D0D-DA529D5F8754}" presName="composite" presStyleCnt="0"/>
      <dgm:spPr/>
    </dgm:pt>
    <dgm:pt modelId="{73759B85-CEE2-4F56-BF15-F5B46F747303}" type="pres">
      <dgm:prSet presAssocID="{6F92BBB8-527A-4433-8D0D-DA529D5F8754}" presName="imgShp" presStyleLbl="fgImgPlace1" presStyleIdx="0" presStyleCnt="1" custLinFactNeighborX="-979" custLinFactNeighborY="-201"/>
      <dgm:spPr>
        <a:solidFill>
          <a:srgbClr val="EA1B35"/>
        </a:solidFill>
      </dgm:spPr>
      <dgm:extLst>
        <a:ext uri="{E40237B7-FDA0-4F09-8148-C483321AD2D9}">
          <dgm14:cNvPr xmlns:dgm14="http://schemas.microsoft.com/office/drawing/2010/diagram" id="0" name="" descr="Консультационное направление&#10;"/>
        </a:ext>
      </dgm:extLst>
    </dgm:pt>
    <dgm:pt modelId="{659ABADC-39D8-4192-B851-9B66FF39767E}" type="pres">
      <dgm:prSet presAssocID="{6F92BBB8-527A-4433-8D0D-DA529D5F8754}" presName="txShp" presStyleLbl="node1" presStyleIdx="0" presStyleCnt="1" custScaleX="115715" custScaleY="107918" custLinFactNeighborX="-12" custLinFactNeighborY="505">
        <dgm:presLayoutVars>
          <dgm:bulletEnabled val="1"/>
        </dgm:presLayoutVars>
      </dgm:prSet>
      <dgm:spPr/>
    </dgm:pt>
  </dgm:ptLst>
  <dgm:cxnLst>
    <dgm:cxn modelId="{73C5314B-ACD5-41C2-AB3A-DFBA9305BE1B}" type="presOf" srcId="{6F92BBB8-527A-4433-8D0D-DA529D5F8754}" destId="{659ABADC-39D8-4192-B851-9B66FF39767E}" srcOrd="0" destOrd="0" presId="urn:microsoft.com/office/officeart/2005/8/layout/vList3"/>
    <dgm:cxn modelId="{AD4265B5-88C4-437E-B5EE-D8D333CECEBE}" type="presOf" srcId="{FC135162-3751-4292-87D5-6184BD331AA5}" destId="{8248C97A-B791-487D-933E-CD5E97DEEF94}" srcOrd="0" destOrd="0" presId="urn:microsoft.com/office/officeart/2005/8/layout/vList3"/>
    <dgm:cxn modelId="{E023ABBF-7228-4DAA-8042-51B496CA6C90}" srcId="{FC135162-3751-4292-87D5-6184BD331AA5}" destId="{6F92BBB8-527A-4433-8D0D-DA529D5F8754}" srcOrd="0" destOrd="0" parTransId="{F914F618-9FD9-45B9-9057-E068A2C1D52E}" sibTransId="{D8F760DC-569A-4DFD-84EA-3EB9133EAB46}"/>
    <dgm:cxn modelId="{19990504-88E5-4000-8B8B-813C2C914492}" type="presParOf" srcId="{8248C97A-B791-487D-933E-CD5E97DEEF94}" destId="{04F08E51-ED1C-4E67-A7C2-920B5E2C97BA}" srcOrd="0" destOrd="0" presId="urn:microsoft.com/office/officeart/2005/8/layout/vList3"/>
    <dgm:cxn modelId="{EE672E61-F722-4608-8D4C-E70936E2CCE6}" type="presParOf" srcId="{04F08E51-ED1C-4E67-A7C2-920B5E2C97BA}" destId="{73759B85-CEE2-4F56-BF15-F5B46F747303}" srcOrd="0" destOrd="0" presId="urn:microsoft.com/office/officeart/2005/8/layout/vList3"/>
    <dgm:cxn modelId="{73B83990-295B-4F99-8BBE-44AECBEB1E04}" type="presParOf" srcId="{04F08E51-ED1C-4E67-A7C2-920B5E2C97BA}" destId="{659ABADC-39D8-4192-B851-9B66FF3976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55027A-FC88-4762-ABCD-DDAE604A6C2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F8B371-4EEF-4FD0-B928-B4152405DDB4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16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173</a:t>
          </a:r>
          <a:r>
            <a:rPr lang="ru-RU" sz="16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</a:p>
        <a:p>
          <a:pPr algn="ctr" rtl="0">
            <a:spcAft>
              <a:spcPts val="0"/>
            </a:spcAft>
          </a:pPr>
          <a:r>
            <a:rPr lang="ru-RU" sz="14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слушателя </a:t>
          </a:r>
        </a:p>
        <a:p>
          <a:pPr algn="ctr" rtl="0">
            <a:spcAft>
              <a:spcPts val="0"/>
            </a:spcAft>
          </a:pPr>
          <a:r>
            <a:rPr lang="ru-RU" sz="14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июне</a:t>
          </a:r>
        </a:p>
      </dgm:t>
    </dgm:pt>
    <dgm:pt modelId="{66581612-0DBC-4CEF-9013-044B72384513}" type="parTrans" cxnId="{49B22BB5-07BE-4903-98FD-BC86638E162B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08E2C8A-020B-46EB-A082-44B5228279E0}" type="sibTrans" cxnId="{49B22BB5-07BE-4903-98FD-BC86638E162B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EB41C6C-8915-4629-BDCE-6A756CAE6E23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16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302 </a:t>
          </a:r>
          <a:r>
            <a:rPr lang="ru-RU" sz="14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слушателя </a:t>
          </a:r>
          <a:r>
            <a:rPr lang="ru-RU" sz="14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апрель</a:t>
          </a:r>
          <a:endParaRPr lang="ru-RU" sz="1400" b="1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185C986A-2265-4BC3-B6E0-5388191DFCED}" type="parTrans" cxnId="{6BD70F82-961A-4F40-A701-0FD23866F517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CB246DB-09F1-45C3-BF90-C841589137E5}" type="sibTrans" cxnId="{6BD70F82-961A-4F40-A701-0FD23866F517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A881147-C09D-4B5A-AE2C-4A787A648253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16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349</a:t>
          </a:r>
          <a:r>
            <a:rPr lang="ru-RU" sz="16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</a:p>
        <a:p>
          <a:pPr algn="ctr" rtl="0">
            <a:spcAft>
              <a:spcPts val="0"/>
            </a:spcAft>
          </a:pPr>
          <a:r>
            <a:rPr lang="ru-RU" sz="14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слушателей</a:t>
          </a:r>
        </a:p>
        <a:p>
          <a:pPr algn="ctr" rtl="0">
            <a:spcAft>
              <a:spcPts val="0"/>
            </a:spcAft>
          </a:pPr>
          <a:r>
            <a:rPr lang="ru-RU" sz="14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июнь</a:t>
          </a:r>
          <a:endParaRPr lang="ru-RU" sz="1400" b="0" i="0" dirty="0"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algn="l" rtl="0">
            <a:spcAft>
              <a:spcPct val="35000"/>
            </a:spcAft>
          </a:pPr>
          <a:endParaRPr lang="ru-RU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7F9313B-52BC-4776-92A1-F42ABDB53682}" type="parTrans" cxnId="{53A80F1E-57D9-47A0-AAEA-CD5583805486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736A4A2-C5D3-448F-8FB9-5E33F0B9C249}" type="sibTrans" cxnId="{53A80F1E-57D9-47A0-AAEA-CD5583805486}">
      <dgm:prSet/>
      <dgm:spPr/>
      <dgm:t>
        <a:bodyPr/>
        <a:lstStyle/>
        <a:p>
          <a:endParaRPr lang="ru-RU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A3C5636-739C-4EDC-BC5F-F86A0577C329}">
      <dgm:prSet custT="1"/>
      <dgm:spPr/>
      <dgm:t>
        <a:bodyPr/>
        <a:lstStyle/>
        <a:p>
          <a:pPr algn="ctr" rtl="0"/>
          <a:r>
            <a:rPr lang="ru-RU" sz="1600" b="1" i="0" dirty="0">
              <a:solidFill>
                <a:schemeClr val="tx1">
                  <a:lumMod val="95000"/>
                  <a:lumOff val="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665</a:t>
          </a:r>
        </a:p>
        <a:p>
          <a:pPr algn="ctr" rtl="0"/>
          <a:r>
            <a:rPr lang="ru-RU" sz="1400" b="0" i="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слушателей </a:t>
          </a:r>
          <a:r>
            <a:rPr lang="ru-RU" sz="1400" b="1" i="0" dirty="0">
              <a:latin typeface="Roboto Condensed" panose="02000000000000000000" pitchFamily="2" charset="0"/>
              <a:ea typeface="Roboto Condensed" panose="02000000000000000000" pitchFamily="2" charset="0"/>
            </a:rPr>
            <a:t>декабрь</a:t>
          </a:r>
        </a:p>
      </dgm:t>
    </dgm:pt>
    <dgm:pt modelId="{5A13357F-18C2-4813-92DF-CBD5FF7D3785}" type="parTrans" cxnId="{8BE0571C-898C-49DA-8A18-535719EA808C}">
      <dgm:prSet/>
      <dgm:spPr/>
      <dgm:t>
        <a:bodyPr/>
        <a:lstStyle/>
        <a:p>
          <a:endParaRPr lang="ru-RU"/>
        </a:p>
      </dgm:t>
    </dgm:pt>
    <dgm:pt modelId="{12DE8272-83CA-489C-AE6E-044724CB2752}" type="sibTrans" cxnId="{8BE0571C-898C-49DA-8A18-535719EA808C}">
      <dgm:prSet/>
      <dgm:spPr/>
      <dgm:t>
        <a:bodyPr/>
        <a:lstStyle/>
        <a:p>
          <a:endParaRPr lang="ru-RU"/>
        </a:p>
      </dgm:t>
    </dgm:pt>
    <dgm:pt modelId="{83B1D41C-CC96-4873-B415-41B395980562}" type="pres">
      <dgm:prSet presAssocID="{F955027A-FC88-4762-ABCD-DDAE604A6C23}" presName="arrowDiagram" presStyleCnt="0">
        <dgm:presLayoutVars>
          <dgm:chMax val="5"/>
          <dgm:dir/>
          <dgm:resizeHandles val="exact"/>
        </dgm:presLayoutVars>
      </dgm:prSet>
      <dgm:spPr/>
    </dgm:pt>
    <dgm:pt modelId="{D08046EA-6803-4E21-8D99-916037905BA5}" type="pres">
      <dgm:prSet presAssocID="{F955027A-FC88-4762-ABCD-DDAE604A6C23}" presName="arrow" presStyleLbl="bgShp" presStyleIdx="0" presStyleCnt="1" custLinFactNeighborX="-1790" custLinFactNeighborY="-46"/>
      <dgm:spPr>
        <a:solidFill>
          <a:srgbClr val="002060"/>
        </a:solidFill>
        <a:ln>
          <a:solidFill>
            <a:schemeClr val="bg1"/>
          </a:solidFill>
        </a:ln>
      </dgm:spPr>
    </dgm:pt>
    <dgm:pt modelId="{22A0ABF6-195C-44E4-BF5F-FD6CAE7F505E}" type="pres">
      <dgm:prSet presAssocID="{F955027A-FC88-4762-ABCD-DDAE604A6C23}" presName="arrowDiagram4" presStyleCnt="0"/>
      <dgm:spPr/>
    </dgm:pt>
    <dgm:pt modelId="{171FE733-8CF2-4B8F-9AA3-681636020B43}" type="pres">
      <dgm:prSet presAssocID="{36F8B371-4EEF-4FD0-B928-B4152405DDB4}" presName="bullet4a" presStyleLbl="node1" presStyleIdx="0" presStyleCnt="4" custFlipHor="1" custScaleX="149463" custScaleY="109223" custLinFactX="100000" custLinFactY="-82101" custLinFactNeighborX="102366" custLinFactNeighborY="-100000"/>
      <dgm:spPr>
        <a:solidFill>
          <a:srgbClr val="EA1B35"/>
        </a:solidFill>
      </dgm:spPr>
    </dgm:pt>
    <dgm:pt modelId="{D6B08C7A-9740-44EE-AA4F-BC328F1978FA}" type="pres">
      <dgm:prSet presAssocID="{36F8B371-4EEF-4FD0-B928-B4152405DDB4}" presName="textBox4a" presStyleLbl="revTx" presStyleIdx="0" presStyleCnt="4" custScaleX="211224" custScaleY="158499" custLinFactNeighborX="-25864" custLinFactNeighborY="42998">
        <dgm:presLayoutVars>
          <dgm:bulletEnabled val="1"/>
        </dgm:presLayoutVars>
      </dgm:prSet>
      <dgm:spPr/>
    </dgm:pt>
    <dgm:pt modelId="{809D13E2-383B-45EB-8DD5-BEF2DECFDA20}" type="pres">
      <dgm:prSet presAssocID="{4EB41C6C-8915-4629-BDCE-6A756CAE6E23}" presName="bullet4b" presStyleLbl="node1" presStyleIdx="1" presStyleCnt="4" custLinFactX="54185" custLinFactNeighborX="100000" custLinFactNeighborY="-93053"/>
      <dgm:spPr>
        <a:solidFill>
          <a:srgbClr val="EA1B35"/>
        </a:solidFill>
      </dgm:spPr>
    </dgm:pt>
    <dgm:pt modelId="{11AE7AD0-0139-4525-8745-150A02A2BE4E}" type="pres">
      <dgm:prSet presAssocID="{4EB41C6C-8915-4629-BDCE-6A756CAE6E23}" presName="textBox4b" presStyleLbl="revTx" presStyleIdx="1" presStyleCnt="4" custScaleX="135799" custLinFactNeighborX="-13782" custLinFactNeighborY="7458">
        <dgm:presLayoutVars>
          <dgm:bulletEnabled val="1"/>
        </dgm:presLayoutVars>
      </dgm:prSet>
      <dgm:spPr/>
    </dgm:pt>
    <dgm:pt modelId="{9A02E581-C95F-4928-BDCE-00D933C20F62}" type="pres">
      <dgm:prSet presAssocID="{7A881147-C09D-4B5A-AE2C-4A787A648253}" presName="bullet4c" presStyleLbl="node1" presStyleIdx="2" presStyleCnt="4" custScaleX="137555" custScaleY="114749" custLinFactX="8954" custLinFactNeighborX="100000" custLinFactNeighborY="-47326"/>
      <dgm:spPr>
        <a:solidFill>
          <a:srgbClr val="EA1B35"/>
        </a:solidFill>
      </dgm:spPr>
    </dgm:pt>
    <dgm:pt modelId="{8357A130-934B-45B0-B2A9-3879F686D52C}" type="pres">
      <dgm:prSet presAssocID="{7A881147-C09D-4B5A-AE2C-4A787A648253}" presName="textBox4c" presStyleLbl="revTx" presStyleIdx="2" presStyleCnt="4" custScaleX="150460" custLinFactNeighborX="10060" custLinFactNeighborY="19015">
        <dgm:presLayoutVars>
          <dgm:bulletEnabled val="1"/>
        </dgm:presLayoutVars>
      </dgm:prSet>
      <dgm:spPr/>
    </dgm:pt>
    <dgm:pt modelId="{32AAEEFB-63A5-4A38-B4C3-4ACD41771BD9}" type="pres">
      <dgm:prSet presAssocID="{DA3C5636-739C-4EDC-BC5F-F86A0577C329}" presName="bullet4d" presStyleLbl="node1" presStyleIdx="3" presStyleCnt="4" custLinFactNeighborX="74230" custLinFactNeighborY="-6755"/>
      <dgm:spPr>
        <a:solidFill>
          <a:srgbClr val="EA1B35"/>
        </a:solidFill>
      </dgm:spPr>
    </dgm:pt>
    <dgm:pt modelId="{B49B6FF2-034B-45CE-BDB1-26E3CB55F06A}" type="pres">
      <dgm:prSet presAssocID="{DA3C5636-739C-4EDC-BC5F-F86A0577C329}" presName="textBox4d" presStyleLbl="revTx" presStyleIdx="3" presStyleCnt="4" custScaleX="145475" custScaleY="96500" custLinFactNeighborX="1480" custLinFactNeighborY="24592">
        <dgm:presLayoutVars>
          <dgm:bulletEnabled val="1"/>
        </dgm:presLayoutVars>
      </dgm:prSet>
      <dgm:spPr/>
    </dgm:pt>
  </dgm:ptLst>
  <dgm:cxnLst>
    <dgm:cxn modelId="{C452AA14-BBBF-48A4-AA0F-55759DD1C42F}" type="presOf" srcId="{7A881147-C09D-4B5A-AE2C-4A787A648253}" destId="{8357A130-934B-45B0-B2A9-3879F686D52C}" srcOrd="0" destOrd="0" presId="urn:microsoft.com/office/officeart/2005/8/layout/arrow2"/>
    <dgm:cxn modelId="{8BE0571C-898C-49DA-8A18-535719EA808C}" srcId="{F955027A-FC88-4762-ABCD-DDAE604A6C23}" destId="{DA3C5636-739C-4EDC-BC5F-F86A0577C329}" srcOrd="3" destOrd="0" parTransId="{5A13357F-18C2-4813-92DF-CBD5FF7D3785}" sibTransId="{12DE8272-83CA-489C-AE6E-044724CB2752}"/>
    <dgm:cxn modelId="{53A80F1E-57D9-47A0-AAEA-CD5583805486}" srcId="{F955027A-FC88-4762-ABCD-DDAE604A6C23}" destId="{7A881147-C09D-4B5A-AE2C-4A787A648253}" srcOrd="2" destOrd="0" parTransId="{77F9313B-52BC-4776-92A1-F42ABDB53682}" sibTransId="{2736A4A2-C5D3-448F-8FB9-5E33F0B9C249}"/>
    <dgm:cxn modelId="{0FDE712D-EE38-4B62-A04B-3C094C4CA43E}" type="presOf" srcId="{F955027A-FC88-4762-ABCD-DDAE604A6C23}" destId="{83B1D41C-CC96-4873-B415-41B395980562}" srcOrd="0" destOrd="0" presId="urn:microsoft.com/office/officeart/2005/8/layout/arrow2"/>
    <dgm:cxn modelId="{D1E35A3B-D669-420B-A574-D78CA245FB4A}" type="presOf" srcId="{DA3C5636-739C-4EDC-BC5F-F86A0577C329}" destId="{B49B6FF2-034B-45CE-BDB1-26E3CB55F06A}" srcOrd="0" destOrd="0" presId="urn:microsoft.com/office/officeart/2005/8/layout/arrow2"/>
    <dgm:cxn modelId="{E9A59748-167A-4ACB-BB78-A369BD866481}" type="presOf" srcId="{36F8B371-4EEF-4FD0-B928-B4152405DDB4}" destId="{D6B08C7A-9740-44EE-AA4F-BC328F1978FA}" srcOrd="0" destOrd="0" presId="urn:microsoft.com/office/officeart/2005/8/layout/arrow2"/>
    <dgm:cxn modelId="{6BD70F82-961A-4F40-A701-0FD23866F517}" srcId="{F955027A-FC88-4762-ABCD-DDAE604A6C23}" destId="{4EB41C6C-8915-4629-BDCE-6A756CAE6E23}" srcOrd="1" destOrd="0" parTransId="{185C986A-2265-4BC3-B6E0-5388191DFCED}" sibTransId="{8CB246DB-09F1-45C3-BF90-C841589137E5}"/>
    <dgm:cxn modelId="{49B22BB5-07BE-4903-98FD-BC86638E162B}" srcId="{F955027A-FC88-4762-ABCD-DDAE604A6C23}" destId="{36F8B371-4EEF-4FD0-B928-B4152405DDB4}" srcOrd="0" destOrd="0" parTransId="{66581612-0DBC-4CEF-9013-044B72384513}" sibTransId="{408E2C8A-020B-46EB-A082-44B5228279E0}"/>
    <dgm:cxn modelId="{4402C2D0-7D91-47CD-8E0A-9E805A678E02}" type="presOf" srcId="{4EB41C6C-8915-4629-BDCE-6A756CAE6E23}" destId="{11AE7AD0-0139-4525-8745-150A02A2BE4E}" srcOrd="0" destOrd="0" presId="urn:microsoft.com/office/officeart/2005/8/layout/arrow2"/>
    <dgm:cxn modelId="{374654D3-47D4-4376-B1D3-824914D89E71}" type="presParOf" srcId="{83B1D41C-CC96-4873-B415-41B395980562}" destId="{D08046EA-6803-4E21-8D99-916037905BA5}" srcOrd="0" destOrd="0" presId="urn:microsoft.com/office/officeart/2005/8/layout/arrow2"/>
    <dgm:cxn modelId="{753F93DA-9DC2-4FD8-A2C9-41B75E120B47}" type="presParOf" srcId="{83B1D41C-CC96-4873-B415-41B395980562}" destId="{22A0ABF6-195C-44E4-BF5F-FD6CAE7F505E}" srcOrd="1" destOrd="0" presId="urn:microsoft.com/office/officeart/2005/8/layout/arrow2"/>
    <dgm:cxn modelId="{9078E879-2434-4E18-9C53-0D1294E8C7DF}" type="presParOf" srcId="{22A0ABF6-195C-44E4-BF5F-FD6CAE7F505E}" destId="{171FE733-8CF2-4B8F-9AA3-681636020B43}" srcOrd="0" destOrd="0" presId="urn:microsoft.com/office/officeart/2005/8/layout/arrow2"/>
    <dgm:cxn modelId="{B398369E-6BE1-43ED-9833-7C7CE50D185A}" type="presParOf" srcId="{22A0ABF6-195C-44E4-BF5F-FD6CAE7F505E}" destId="{D6B08C7A-9740-44EE-AA4F-BC328F1978FA}" srcOrd="1" destOrd="0" presId="urn:microsoft.com/office/officeart/2005/8/layout/arrow2"/>
    <dgm:cxn modelId="{4A8BBB8E-27F4-472C-A646-889C45616601}" type="presParOf" srcId="{22A0ABF6-195C-44E4-BF5F-FD6CAE7F505E}" destId="{809D13E2-383B-45EB-8DD5-BEF2DECFDA20}" srcOrd="2" destOrd="0" presId="urn:microsoft.com/office/officeart/2005/8/layout/arrow2"/>
    <dgm:cxn modelId="{073C3B60-2582-4ED0-B14E-1A63C7610A53}" type="presParOf" srcId="{22A0ABF6-195C-44E4-BF5F-FD6CAE7F505E}" destId="{11AE7AD0-0139-4525-8745-150A02A2BE4E}" srcOrd="3" destOrd="0" presId="urn:microsoft.com/office/officeart/2005/8/layout/arrow2"/>
    <dgm:cxn modelId="{4927B581-138B-4D72-9134-B3FDEA59C538}" type="presParOf" srcId="{22A0ABF6-195C-44E4-BF5F-FD6CAE7F505E}" destId="{9A02E581-C95F-4928-BDCE-00D933C20F62}" srcOrd="4" destOrd="0" presId="urn:microsoft.com/office/officeart/2005/8/layout/arrow2"/>
    <dgm:cxn modelId="{DEE95AA4-2DD8-4392-9D9F-7718E6617BB5}" type="presParOf" srcId="{22A0ABF6-195C-44E4-BF5F-FD6CAE7F505E}" destId="{8357A130-934B-45B0-B2A9-3879F686D52C}" srcOrd="5" destOrd="0" presId="urn:microsoft.com/office/officeart/2005/8/layout/arrow2"/>
    <dgm:cxn modelId="{39C04B1D-FAED-4FDE-B067-F3CF8BFB5B22}" type="presParOf" srcId="{22A0ABF6-195C-44E4-BF5F-FD6CAE7F505E}" destId="{32AAEEFB-63A5-4A38-B4C3-4ACD41771BD9}" srcOrd="6" destOrd="0" presId="urn:microsoft.com/office/officeart/2005/8/layout/arrow2"/>
    <dgm:cxn modelId="{87FFE5BE-DA90-4E49-B5BD-CF609DA0CDB6}" type="presParOf" srcId="{22A0ABF6-195C-44E4-BF5F-FD6CAE7F505E}" destId="{B49B6FF2-034B-45CE-BDB1-26E3CB55F06A}" srcOrd="7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135162-3751-4292-87D5-6184BD331AA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2BBB8-527A-4433-8D0D-DA529D5F8754}">
      <dgm:prSet phldrT="[Текст]" custT="1"/>
      <dgm:spPr>
        <a:solidFill>
          <a:srgbClr val="002060"/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внедрение целевой модели наставничества               </a:t>
          </a: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педагогических работников в ОО </a:t>
          </a: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составляет 100</a:t>
          </a:r>
          <a:r>
            <a:rPr lang="ru-RU" sz="1800" b="1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%</a:t>
          </a: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от всех ОО</a:t>
          </a:r>
        </a:p>
        <a:p>
          <a:pPr algn="l">
            <a:spcAft>
              <a:spcPts val="0"/>
            </a:spcAft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оказание консультационной помощи</a:t>
          </a:r>
        </a:p>
        <a:p>
          <a:pPr algn="l">
            <a:spcAft>
              <a:spcPts val="0"/>
            </a:spcAft>
          </a:pP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оказание методической помощи наставникам</a:t>
          </a:r>
        </a:p>
        <a:p>
          <a:pPr algn="l">
            <a:spcAft>
              <a:spcPts val="0"/>
            </a:spcAft>
          </a:pP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создание регионального банка наставников ПР</a:t>
          </a:r>
        </a:p>
        <a:p>
          <a:pPr algn="l">
            <a:spcAft>
              <a:spcPts val="0"/>
            </a:spcAft>
          </a:pPr>
          <a:endParaRPr lang="ru-RU" sz="1800" b="1" kern="1200" dirty="0">
            <a:solidFill>
              <a:schemeClr val="bg1"/>
            </a:solidFill>
            <a:latin typeface="Roboto Condensed" panose="020B0604020202020204" charset="0"/>
            <a:ea typeface="Roboto Condensed" panose="020B0604020202020204" charset="0"/>
          </a:endParaRPr>
        </a:p>
        <a:p>
          <a:pPr algn="l">
            <a:spcAft>
              <a:spcPts val="0"/>
            </a:spcAft>
          </a:pP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введение обновленных ФГОС </a:t>
          </a:r>
        </a:p>
        <a:p>
          <a:pPr algn="l">
            <a:spcAft>
              <a:spcPts val="0"/>
            </a:spcAft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в 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онлайн-конструкторе разработано: 1 класс – 30%, 5 класс – 18% программ НОО и ООО</a:t>
          </a:r>
        </a:p>
        <a:p>
          <a:pPr algn="l">
            <a:spcAft>
              <a:spcPts val="0"/>
            </a:spcAft>
          </a:pPr>
          <a:r>
            <a:rPr lang="en-US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217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 слушателей, прошедших повышение 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квалификации по программах реализации обновленных ФГОС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914F618-9FD9-45B9-9057-E068A2C1D52E}" type="parTrans" cxnId="{E023ABBF-7228-4DAA-8042-51B496CA6C90}">
      <dgm:prSet/>
      <dgm:spPr/>
      <dgm:t>
        <a:bodyPr/>
        <a:lstStyle/>
        <a:p>
          <a:endParaRPr lang="ru-RU"/>
        </a:p>
      </dgm:t>
    </dgm:pt>
    <dgm:pt modelId="{D8F760DC-569A-4DFD-84EA-3EB9133EAB46}" type="sibTrans" cxnId="{E023ABBF-7228-4DAA-8042-51B496CA6C90}">
      <dgm:prSet/>
      <dgm:spPr/>
      <dgm:t>
        <a:bodyPr/>
        <a:lstStyle/>
        <a:p>
          <a:endParaRPr lang="ru-RU"/>
        </a:p>
      </dgm:t>
    </dgm:pt>
    <dgm:pt modelId="{8248C97A-B791-487D-933E-CD5E97DEEF94}" type="pres">
      <dgm:prSet presAssocID="{FC135162-3751-4292-87D5-6184BD331AA5}" presName="linearFlow" presStyleCnt="0">
        <dgm:presLayoutVars>
          <dgm:dir/>
          <dgm:resizeHandles val="exact"/>
        </dgm:presLayoutVars>
      </dgm:prSet>
      <dgm:spPr/>
    </dgm:pt>
    <dgm:pt modelId="{04F08E51-ED1C-4E67-A7C2-920B5E2C97BA}" type="pres">
      <dgm:prSet presAssocID="{6F92BBB8-527A-4433-8D0D-DA529D5F8754}" presName="composite" presStyleCnt="0"/>
      <dgm:spPr/>
    </dgm:pt>
    <dgm:pt modelId="{73759B85-CEE2-4F56-BF15-F5B46F747303}" type="pres">
      <dgm:prSet presAssocID="{6F92BBB8-527A-4433-8D0D-DA529D5F8754}" presName="imgShp" presStyleLbl="fgImgPlace1" presStyleIdx="0" presStyleCnt="1" custLinFactNeighborX="-979" custLinFactNeighborY="-201"/>
      <dgm:spPr>
        <a:solidFill>
          <a:srgbClr val="EA1B35"/>
        </a:solidFill>
      </dgm:spPr>
      <dgm:extLst>
        <a:ext uri="{E40237B7-FDA0-4F09-8148-C483321AD2D9}">
          <dgm14:cNvPr xmlns:dgm14="http://schemas.microsoft.com/office/drawing/2010/diagram" id="0" name="" descr="Консультационное направление&#10;"/>
        </a:ext>
      </dgm:extLst>
    </dgm:pt>
    <dgm:pt modelId="{659ABADC-39D8-4192-B851-9B66FF39767E}" type="pres">
      <dgm:prSet presAssocID="{6F92BBB8-527A-4433-8D0D-DA529D5F8754}" presName="txShp" presStyleLbl="node1" presStyleIdx="0" presStyleCnt="1" custScaleX="115715" custScaleY="107918" custLinFactNeighborX="-12" custLinFactNeighborY="505">
        <dgm:presLayoutVars>
          <dgm:bulletEnabled val="1"/>
        </dgm:presLayoutVars>
      </dgm:prSet>
      <dgm:spPr/>
    </dgm:pt>
  </dgm:ptLst>
  <dgm:cxnLst>
    <dgm:cxn modelId="{73C5314B-ACD5-41C2-AB3A-DFBA9305BE1B}" type="presOf" srcId="{6F92BBB8-527A-4433-8D0D-DA529D5F8754}" destId="{659ABADC-39D8-4192-B851-9B66FF39767E}" srcOrd="0" destOrd="0" presId="urn:microsoft.com/office/officeart/2005/8/layout/vList3"/>
    <dgm:cxn modelId="{AD4265B5-88C4-437E-B5EE-D8D333CECEBE}" type="presOf" srcId="{FC135162-3751-4292-87D5-6184BD331AA5}" destId="{8248C97A-B791-487D-933E-CD5E97DEEF94}" srcOrd="0" destOrd="0" presId="urn:microsoft.com/office/officeart/2005/8/layout/vList3"/>
    <dgm:cxn modelId="{E023ABBF-7228-4DAA-8042-51B496CA6C90}" srcId="{FC135162-3751-4292-87D5-6184BD331AA5}" destId="{6F92BBB8-527A-4433-8D0D-DA529D5F8754}" srcOrd="0" destOrd="0" parTransId="{F914F618-9FD9-45B9-9057-E068A2C1D52E}" sibTransId="{D8F760DC-569A-4DFD-84EA-3EB9133EAB46}"/>
    <dgm:cxn modelId="{19990504-88E5-4000-8B8B-813C2C914492}" type="presParOf" srcId="{8248C97A-B791-487D-933E-CD5E97DEEF94}" destId="{04F08E51-ED1C-4E67-A7C2-920B5E2C97BA}" srcOrd="0" destOrd="0" presId="urn:microsoft.com/office/officeart/2005/8/layout/vList3"/>
    <dgm:cxn modelId="{EE672E61-F722-4608-8D4C-E70936E2CCE6}" type="presParOf" srcId="{04F08E51-ED1C-4E67-A7C2-920B5E2C97BA}" destId="{73759B85-CEE2-4F56-BF15-F5B46F747303}" srcOrd="0" destOrd="0" presId="urn:microsoft.com/office/officeart/2005/8/layout/vList3"/>
    <dgm:cxn modelId="{73B83990-295B-4F99-8BBE-44AECBEB1E04}" type="presParOf" srcId="{04F08E51-ED1C-4E67-A7C2-920B5E2C97BA}" destId="{659ABADC-39D8-4192-B851-9B66FF3976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135162-3751-4292-87D5-6184BD331AA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2BBB8-527A-4433-8D0D-DA529D5F8754}">
      <dgm:prSet phldrT="[Текст]" custT="1"/>
      <dgm:spPr>
        <a:solidFill>
          <a:srgbClr val="002060"/>
        </a:solidFill>
      </dgm:spPr>
      <dgm:t>
        <a:bodyPr/>
        <a:lstStyle/>
        <a:p>
          <a:pPr marL="0" algn="l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Региональный этап олимпиады</a:t>
          </a:r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 для учителей </a:t>
          </a:r>
          <a:r>
            <a:rPr lang="ru-RU" sz="1800" b="1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«Команда большой страны»</a:t>
          </a:r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:</a:t>
          </a:r>
        </a:p>
        <a:p>
          <a:pPr marL="534988" indent="0" algn="l"/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16 участников</a:t>
          </a:r>
          <a:r>
            <a:rPr lang="en-US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 </a:t>
          </a:r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(4 команды)</a:t>
          </a:r>
        </a:p>
        <a:p>
          <a:pPr marL="0" algn="l"/>
          <a:endParaRPr lang="ru-RU" sz="18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algn="l"/>
          <a:endParaRPr lang="ru-RU" sz="18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algn="l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</a:rPr>
            <a:t>Региональный этап олимпиады </a:t>
          </a:r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для учителей русского языка </a:t>
          </a:r>
          <a:r>
            <a:rPr lang="ru-RU" sz="1800" b="1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«</a:t>
          </a:r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</a:rPr>
            <a:t>Хранители русского языка</a:t>
          </a:r>
          <a:r>
            <a:rPr lang="ru-RU" sz="1800" b="1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»</a:t>
          </a:r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:</a:t>
          </a:r>
        </a:p>
        <a:p>
          <a:pPr marL="534988" indent="0" algn="l"/>
          <a:r>
            <a:rPr lang="ru-RU" sz="18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3 участника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914F618-9FD9-45B9-9057-E068A2C1D52E}" type="parTrans" cxnId="{E023ABBF-7228-4DAA-8042-51B496CA6C90}">
      <dgm:prSet/>
      <dgm:spPr/>
      <dgm:t>
        <a:bodyPr/>
        <a:lstStyle/>
        <a:p>
          <a:endParaRPr lang="ru-RU"/>
        </a:p>
      </dgm:t>
    </dgm:pt>
    <dgm:pt modelId="{D8F760DC-569A-4DFD-84EA-3EB9133EAB46}" type="sibTrans" cxnId="{E023ABBF-7228-4DAA-8042-51B496CA6C90}">
      <dgm:prSet/>
      <dgm:spPr/>
      <dgm:t>
        <a:bodyPr/>
        <a:lstStyle/>
        <a:p>
          <a:endParaRPr lang="ru-RU"/>
        </a:p>
      </dgm:t>
    </dgm:pt>
    <dgm:pt modelId="{8248C97A-B791-487D-933E-CD5E97DEEF94}" type="pres">
      <dgm:prSet presAssocID="{FC135162-3751-4292-87D5-6184BD331AA5}" presName="linearFlow" presStyleCnt="0">
        <dgm:presLayoutVars>
          <dgm:dir/>
          <dgm:resizeHandles val="exact"/>
        </dgm:presLayoutVars>
      </dgm:prSet>
      <dgm:spPr/>
    </dgm:pt>
    <dgm:pt modelId="{04F08E51-ED1C-4E67-A7C2-920B5E2C97BA}" type="pres">
      <dgm:prSet presAssocID="{6F92BBB8-527A-4433-8D0D-DA529D5F8754}" presName="composite" presStyleCnt="0"/>
      <dgm:spPr/>
    </dgm:pt>
    <dgm:pt modelId="{73759B85-CEE2-4F56-BF15-F5B46F747303}" type="pres">
      <dgm:prSet presAssocID="{6F92BBB8-527A-4433-8D0D-DA529D5F8754}" presName="imgShp" presStyleLbl="fgImgPlace1" presStyleIdx="0" presStyleCnt="1" custLinFactNeighborX="-979" custLinFactNeighborY="-201"/>
      <dgm:spPr>
        <a:solidFill>
          <a:srgbClr val="EA1B35"/>
        </a:solidFill>
      </dgm:spPr>
      <dgm:extLst>
        <a:ext uri="{E40237B7-FDA0-4F09-8148-C483321AD2D9}">
          <dgm14:cNvPr xmlns:dgm14="http://schemas.microsoft.com/office/drawing/2010/diagram" id="0" name="" descr="Консультационное направление&#10;"/>
        </a:ext>
      </dgm:extLst>
    </dgm:pt>
    <dgm:pt modelId="{659ABADC-39D8-4192-B851-9B66FF39767E}" type="pres">
      <dgm:prSet presAssocID="{6F92BBB8-527A-4433-8D0D-DA529D5F8754}" presName="txShp" presStyleLbl="node1" presStyleIdx="0" presStyleCnt="1" custScaleX="115715" custScaleY="107918" custLinFactNeighborX="-12" custLinFactNeighborY="505">
        <dgm:presLayoutVars>
          <dgm:bulletEnabled val="1"/>
        </dgm:presLayoutVars>
      </dgm:prSet>
      <dgm:spPr/>
    </dgm:pt>
  </dgm:ptLst>
  <dgm:cxnLst>
    <dgm:cxn modelId="{73C5314B-ACD5-41C2-AB3A-DFBA9305BE1B}" type="presOf" srcId="{6F92BBB8-527A-4433-8D0D-DA529D5F8754}" destId="{659ABADC-39D8-4192-B851-9B66FF39767E}" srcOrd="0" destOrd="0" presId="urn:microsoft.com/office/officeart/2005/8/layout/vList3"/>
    <dgm:cxn modelId="{AD4265B5-88C4-437E-B5EE-D8D333CECEBE}" type="presOf" srcId="{FC135162-3751-4292-87D5-6184BD331AA5}" destId="{8248C97A-B791-487D-933E-CD5E97DEEF94}" srcOrd="0" destOrd="0" presId="urn:microsoft.com/office/officeart/2005/8/layout/vList3"/>
    <dgm:cxn modelId="{E023ABBF-7228-4DAA-8042-51B496CA6C90}" srcId="{FC135162-3751-4292-87D5-6184BD331AA5}" destId="{6F92BBB8-527A-4433-8D0D-DA529D5F8754}" srcOrd="0" destOrd="0" parTransId="{F914F618-9FD9-45B9-9057-E068A2C1D52E}" sibTransId="{D8F760DC-569A-4DFD-84EA-3EB9133EAB46}"/>
    <dgm:cxn modelId="{19990504-88E5-4000-8B8B-813C2C914492}" type="presParOf" srcId="{8248C97A-B791-487D-933E-CD5E97DEEF94}" destId="{04F08E51-ED1C-4E67-A7C2-920B5E2C97BA}" srcOrd="0" destOrd="0" presId="urn:microsoft.com/office/officeart/2005/8/layout/vList3"/>
    <dgm:cxn modelId="{EE672E61-F722-4608-8D4C-E70936E2CCE6}" type="presParOf" srcId="{04F08E51-ED1C-4E67-A7C2-920B5E2C97BA}" destId="{73759B85-CEE2-4F56-BF15-F5B46F747303}" srcOrd="0" destOrd="0" presId="urn:microsoft.com/office/officeart/2005/8/layout/vList3"/>
    <dgm:cxn modelId="{73B83990-295B-4F99-8BBE-44AECBEB1E04}" type="presParOf" srcId="{04F08E51-ED1C-4E67-A7C2-920B5E2C97BA}" destId="{659ABADC-39D8-4192-B851-9B66FF3976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135162-3751-4292-87D5-6184BD331AA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2BBB8-527A-4433-8D0D-DA529D5F8754}">
      <dgm:prSet phldrT="[Текст]" custT="1"/>
      <dgm:spPr>
        <a:solidFill>
          <a:srgbClr val="002060"/>
        </a:solidFill>
      </dgm:spPr>
      <dgm:t>
        <a:bodyPr/>
        <a:lstStyle/>
        <a:p>
          <a:pPr algn="ctr"/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00000000000000000" pitchFamily="2" charset="0"/>
              <a:ea typeface="Roboto Condensed" panose="02000000000000000000" pitchFamily="2" charset="0"/>
            </a:rPr>
            <a:t>Контакты</a:t>
          </a:r>
        </a:p>
        <a:p>
          <a:pPr algn="l"/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Сайт: </a:t>
          </a:r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hlinkClick xmlns:r="http://schemas.openxmlformats.org/officeDocument/2006/relationships" r:id="rId1"/>
            </a:rPr>
            <a:t>https://www.iro-49.ru/</a:t>
          </a:r>
          <a:endParaRPr lang="ru-RU" sz="20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algn="l"/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Телефон: +7 (4132) 617739 Электронная почта: </a:t>
          </a:r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hlinkClick xmlns:r="http://schemas.openxmlformats.org/officeDocument/2006/relationships" r:id="rId2"/>
            </a:rPr>
            <a:t>cpm@iro-49.ru</a:t>
          </a:r>
          <a:endParaRPr lang="ru-RU" sz="20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algn="l"/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Время работы: 09:00 - 17:00, с понедельника по пятницу</a:t>
          </a:r>
        </a:p>
        <a:p>
          <a:pPr algn="l"/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Контактное лицо: </a:t>
          </a:r>
        </a:p>
        <a:p>
          <a:pPr algn="l"/>
          <a:r>
            <a:rPr lang="ru-RU" sz="2000" dirty="0" err="1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Рось</a:t>
          </a:r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Ольга Дмитриевна, </a:t>
          </a:r>
        </a:p>
        <a:p>
          <a:pPr algn="l"/>
          <a:r>
            <a:rPr lang="ru-RU" sz="20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заместитель директора ЦНППМ</a:t>
          </a:r>
          <a:endParaRPr lang="ru-RU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914F618-9FD9-45B9-9057-E068A2C1D52E}" type="parTrans" cxnId="{E023ABBF-7228-4DAA-8042-51B496CA6C90}">
      <dgm:prSet/>
      <dgm:spPr/>
      <dgm:t>
        <a:bodyPr/>
        <a:lstStyle/>
        <a:p>
          <a:endParaRPr lang="ru-RU"/>
        </a:p>
      </dgm:t>
    </dgm:pt>
    <dgm:pt modelId="{D8F760DC-569A-4DFD-84EA-3EB9133EAB46}" type="sibTrans" cxnId="{E023ABBF-7228-4DAA-8042-51B496CA6C90}">
      <dgm:prSet/>
      <dgm:spPr/>
      <dgm:t>
        <a:bodyPr/>
        <a:lstStyle/>
        <a:p>
          <a:endParaRPr lang="ru-RU"/>
        </a:p>
      </dgm:t>
    </dgm:pt>
    <dgm:pt modelId="{8248C97A-B791-487D-933E-CD5E97DEEF94}" type="pres">
      <dgm:prSet presAssocID="{FC135162-3751-4292-87D5-6184BD331AA5}" presName="linearFlow" presStyleCnt="0">
        <dgm:presLayoutVars>
          <dgm:dir/>
          <dgm:resizeHandles val="exact"/>
        </dgm:presLayoutVars>
      </dgm:prSet>
      <dgm:spPr/>
    </dgm:pt>
    <dgm:pt modelId="{04F08E51-ED1C-4E67-A7C2-920B5E2C97BA}" type="pres">
      <dgm:prSet presAssocID="{6F92BBB8-527A-4433-8D0D-DA529D5F8754}" presName="composite" presStyleCnt="0"/>
      <dgm:spPr/>
    </dgm:pt>
    <dgm:pt modelId="{73759B85-CEE2-4F56-BF15-F5B46F747303}" type="pres">
      <dgm:prSet presAssocID="{6F92BBB8-527A-4433-8D0D-DA529D5F8754}" presName="imgShp" presStyleLbl="fgImgPlace1" presStyleIdx="0" presStyleCnt="1" custLinFactNeighborX="-979" custLinFactNeighborY="-201"/>
      <dgm:spPr>
        <a:solidFill>
          <a:srgbClr val="EA1B35"/>
        </a:solidFill>
      </dgm:spPr>
      <dgm:extLst>
        <a:ext uri="{E40237B7-FDA0-4F09-8148-C483321AD2D9}">
          <dgm14:cNvPr xmlns:dgm14="http://schemas.microsoft.com/office/drawing/2010/diagram" id="0" name="" descr="Консультационное направление&#10;"/>
        </a:ext>
      </dgm:extLst>
    </dgm:pt>
    <dgm:pt modelId="{659ABADC-39D8-4192-B851-9B66FF39767E}" type="pres">
      <dgm:prSet presAssocID="{6F92BBB8-527A-4433-8D0D-DA529D5F8754}" presName="txShp" presStyleLbl="node1" presStyleIdx="0" presStyleCnt="1" custScaleX="115715" custScaleY="107918" custLinFactNeighborX="-12" custLinFactNeighborY="505">
        <dgm:presLayoutVars>
          <dgm:bulletEnabled val="1"/>
        </dgm:presLayoutVars>
      </dgm:prSet>
      <dgm:spPr/>
    </dgm:pt>
  </dgm:ptLst>
  <dgm:cxnLst>
    <dgm:cxn modelId="{73C5314B-ACD5-41C2-AB3A-DFBA9305BE1B}" type="presOf" srcId="{6F92BBB8-527A-4433-8D0D-DA529D5F8754}" destId="{659ABADC-39D8-4192-B851-9B66FF39767E}" srcOrd="0" destOrd="0" presId="urn:microsoft.com/office/officeart/2005/8/layout/vList3"/>
    <dgm:cxn modelId="{AD4265B5-88C4-437E-B5EE-D8D333CECEBE}" type="presOf" srcId="{FC135162-3751-4292-87D5-6184BD331AA5}" destId="{8248C97A-B791-487D-933E-CD5E97DEEF94}" srcOrd="0" destOrd="0" presId="urn:microsoft.com/office/officeart/2005/8/layout/vList3"/>
    <dgm:cxn modelId="{E023ABBF-7228-4DAA-8042-51B496CA6C90}" srcId="{FC135162-3751-4292-87D5-6184BD331AA5}" destId="{6F92BBB8-527A-4433-8D0D-DA529D5F8754}" srcOrd="0" destOrd="0" parTransId="{F914F618-9FD9-45B9-9057-E068A2C1D52E}" sibTransId="{D8F760DC-569A-4DFD-84EA-3EB9133EAB46}"/>
    <dgm:cxn modelId="{19990504-88E5-4000-8B8B-813C2C914492}" type="presParOf" srcId="{8248C97A-B791-487D-933E-CD5E97DEEF94}" destId="{04F08E51-ED1C-4E67-A7C2-920B5E2C97BA}" srcOrd="0" destOrd="0" presId="urn:microsoft.com/office/officeart/2005/8/layout/vList3"/>
    <dgm:cxn modelId="{EE672E61-F722-4608-8D4C-E70936E2CCE6}" type="presParOf" srcId="{04F08E51-ED1C-4E67-A7C2-920B5E2C97BA}" destId="{73759B85-CEE2-4F56-BF15-F5B46F747303}" srcOrd="0" destOrd="0" presId="urn:microsoft.com/office/officeart/2005/8/layout/vList3"/>
    <dgm:cxn modelId="{73B83990-295B-4F99-8BBE-44AECBEB1E04}" type="presParOf" srcId="{04F08E51-ED1C-4E67-A7C2-920B5E2C97BA}" destId="{659ABADC-39D8-4192-B851-9B66FF3976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3936C-D8E2-4553-AEC4-8FFF7A5695FF}">
      <dsp:nvSpPr>
        <dsp:cNvPr id="0" name=""/>
        <dsp:cNvSpPr/>
      </dsp:nvSpPr>
      <dsp:spPr>
        <a:xfrm rot="10800000">
          <a:off x="1914115" y="18347"/>
          <a:ext cx="7787780" cy="1085960"/>
        </a:xfrm>
        <a:prstGeom prst="homePlat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033" tIns="60960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аналитических исследований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141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участник</a:t>
          </a:r>
        </a:p>
      </dsp:txBody>
      <dsp:txXfrm rot="10800000">
        <a:off x="2185605" y="18347"/>
        <a:ext cx="7516290" cy="1085960"/>
      </dsp:txXfrm>
    </dsp:sp>
    <dsp:sp modelId="{BFB15279-27FC-486A-B402-EA51E65A43A2}">
      <dsp:nvSpPr>
        <dsp:cNvPr id="0" name=""/>
        <dsp:cNvSpPr/>
      </dsp:nvSpPr>
      <dsp:spPr>
        <a:xfrm>
          <a:off x="1039739" y="58282"/>
          <a:ext cx="1197598" cy="1016184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467FF-D7E8-4778-97FB-CB084EB81B07}">
      <dsp:nvSpPr>
        <dsp:cNvPr id="0" name=""/>
        <dsp:cNvSpPr/>
      </dsp:nvSpPr>
      <dsp:spPr>
        <a:xfrm rot="10800000">
          <a:off x="1850140" y="1155490"/>
          <a:ext cx="7852574" cy="1271985"/>
        </a:xfrm>
        <a:prstGeom prst="homePlat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033" tIns="60960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115200" lvl="1" indent="-11520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базы данных ДПП, реализуемых в субъекте</a:t>
          </a:r>
        </a:p>
        <a:p>
          <a:pPr marL="115200" lvl="1" indent="-1152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14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баз данных с перечнем методической  и научно-методической литературы, </a:t>
          </a:r>
          <a:r>
            <a:rPr lang="ru-RU" sz="1600" kern="1200" spc="100" baseline="0" dirty="0" err="1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видеоконтента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и ЭОР</a:t>
          </a:r>
        </a:p>
        <a:p>
          <a:pPr marL="115200" lvl="1" indent="-1152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endParaRPr lang="ru-RU" sz="1600" kern="1200" dirty="0">
            <a:solidFill>
              <a:srgbClr val="FFFF0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10800000">
        <a:off x="2168136" y="1155490"/>
        <a:ext cx="7534578" cy="1271985"/>
      </dsp:txXfrm>
    </dsp:sp>
    <dsp:sp modelId="{5C9B3E90-6099-47A1-BEB4-C943E07F7FB1}">
      <dsp:nvSpPr>
        <dsp:cNvPr id="0" name=""/>
        <dsp:cNvSpPr/>
      </dsp:nvSpPr>
      <dsp:spPr>
        <a:xfrm>
          <a:off x="964776" y="2716906"/>
          <a:ext cx="1157888" cy="1124576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AC0B3-C4DA-43AE-999A-83C454146D2F}">
      <dsp:nvSpPr>
        <dsp:cNvPr id="0" name=""/>
        <dsp:cNvSpPr/>
      </dsp:nvSpPr>
      <dsp:spPr>
        <a:xfrm rot="10800000">
          <a:off x="1940605" y="2524076"/>
          <a:ext cx="7749776" cy="1278495"/>
        </a:xfrm>
        <a:prstGeom prst="homePlat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033" tIns="60960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 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ДПП, разработанных ЦНППМ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7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ДПП, реализованных ЦНППМ</a:t>
          </a:r>
        </a:p>
      </dsp:txBody>
      <dsp:txXfrm rot="10800000">
        <a:off x="2260229" y="2524076"/>
        <a:ext cx="7430152" cy="1278495"/>
      </dsp:txXfrm>
    </dsp:sp>
    <dsp:sp modelId="{E5C64911-BDFB-4B62-B90A-992E6FCAA68D}">
      <dsp:nvSpPr>
        <dsp:cNvPr id="0" name=""/>
        <dsp:cNvSpPr/>
      </dsp:nvSpPr>
      <dsp:spPr>
        <a:xfrm>
          <a:off x="994738" y="1284657"/>
          <a:ext cx="1177083" cy="1103447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FF07D-35C7-4332-8859-4C685D0A11D8}">
      <dsp:nvSpPr>
        <dsp:cNvPr id="0" name=""/>
        <dsp:cNvSpPr/>
      </dsp:nvSpPr>
      <dsp:spPr>
        <a:xfrm rot="10800000">
          <a:off x="1930640" y="3871060"/>
          <a:ext cx="7787780" cy="1326735"/>
        </a:xfrm>
        <a:prstGeom prst="homePlat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033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разработка и реализация </a:t>
          </a:r>
          <a:r>
            <a:rPr lang="ru-RU" sz="1600" b="1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индивидуальных образовательных маршрутов </a:t>
          </a:r>
          <a:r>
            <a:rPr lang="ru-RU" sz="1600" kern="1200" spc="100" baseline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педагогических работников и управленческих кадров</a:t>
          </a:r>
        </a:p>
      </dsp:txBody>
      <dsp:txXfrm rot="10800000">
        <a:off x="2262324" y="3871060"/>
        <a:ext cx="7456096" cy="1326735"/>
      </dsp:txXfrm>
    </dsp:sp>
    <dsp:sp modelId="{A83A4767-3BC6-436B-914D-065D9966A076}">
      <dsp:nvSpPr>
        <dsp:cNvPr id="0" name=""/>
        <dsp:cNvSpPr/>
      </dsp:nvSpPr>
      <dsp:spPr>
        <a:xfrm>
          <a:off x="940755" y="3914257"/>
          <a:ext cx="1146256" cy="1166169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BADC-39D8-4192-B851-9B66FF39767E}">
      <dsp:nvSpPr>
        <dsp:cNvPr id="0" name=""/>
        <dsp:cNvSpPr/>
      </dsp:nvSpPr>
      <dsp:spPr>
        <a:xfrm rot="10800000">
          <a:off x="1891470" y="152505"/>
          <a:ext cx="8423412" cy="3957450"/>
        </a:xfrm>
        <a:prstGeom prst="homePlat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7085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- сопровождение </a:t>
          </a:r>
          <a:r>
            <a:rPr lang="ru-RU" sz="1800" b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освоения ДПП </a:t>
          </a:r>
          <a:r>
            <a:rPr lang="ru-RU" sz="18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педагогическими работниками и управленческими кадрами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Roboto Condensed" panose="020B0604020202020204" charset="0"/>
              <a:ea typeface="Roboto Condensed" panose="020B0604020202020204" charset="0"/>
            </a:rPr>
            <a:t>-</a:t>
          </a:r>
          <a:r>
            <a:rPr lang="en-US" sz="1800" kern="1200" dirty="0">
              <a:latin typeface="Roboto Condensed" panose="020B0604020202020204" charset="0"/>
              <a:ea typeface="Roboto Condensed" panose="020B0604020202020204" charset="0"/>
            </a:rPr>
            <a:t> </a:t>
          </a:r>
          <a:r>
            <a:rPr lang="ru-RU" sz="1800" kern="1200" dirty="0">
              <a:latin typeface="Roboto Condensed" panose="020B0604020202020204" charset="0"/>
              <a:ea typeface="Roboto Condensed" panose="020B0604020202020204" charset="0"/>
            </a:rPr>
            <a:t>в целях обеспечения эффективного функционирования ЕФС научно-методического сопровождения ПР и УК реализован курса «</a:t>
          </a:r>
          <a:r>
            <a:rPr lang="ru-RU" sz="1800" b="1" kern="1200" dirty="0">
              <a:latin typeface="Roboto Condensed" panose="020B0604020202020204" charset="0"/>
              <a:ea typeface="Roboto Condensed" panose="020B0604020202020204" charset="0"/>
            </a:rPr>
            <a:t>Школа современного учителя: развитие функциональной грамотности</a:t>
          </a:r>
          <a:r>
            <a:rPr lang="ru-RU" sz="1800" kern="1200" dirty="0">
              <a:latin typeface="Roboto Condensed" panose="020B0604020202020204" charset="0"/>
              <a:ea typeface="Roboto Condensed" panose="020B0604020202020204" charset="0"/>
            </a:rPr>
            <a:t>»: </a:t>
          </a:r>
          <a:r>
            <a:rPr lang="ru-RU" sz="1800" b="1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55 слушателей </a:t>
          </a:r>
          <a:endParaRPr lang="ru-RU" sz="18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-</a:t>
          </a:r>
          <a:r>
            <a:rPr lang="en-US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800" b="1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17 педагогов-психологов ОО</a:t>
          </a: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прошли повышение квалификации в рамках проекта «Современная школа» 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10800000">
        <a:off x="2880832" y="152505"/>
        <a:ext cx="7434050" cy="3957450"/>
      </dsp:txXfrm>
    </dsp:sp>
    <dsp:sp modelId="{73759B85-CEE2-4F56-BF15-F5B46F747303}">
      <dsp:nvSpPr>
        <dsp:cNvPr id="0" name=""/>
        <dsp:cNvSpPr/>
      </dsp:nvSpPr>
      <dsp:spPr>
        <a:xfrm>
          <a:off x="594880" y="271795"/>
          <a:ext cx="3667089" cy="3667089"/>
        </a:xfrm>
        <a:prstGeom prst="ellipse">
          <a:avLst/>
        </a:prstGeom>
        <a:solidFill>
          <a:srgbClr val="EA1B3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046EA-6803-4E21-8D99-916037905BA5}">
      <dsp:nvSpPr>
        <dsp:cNvPr id="0" name=""/>
        <dsp:cNvSpPr/>
      </dsp:nvSpPr>
      <dsp:spPr>
        <a:xfrm>
          <a:off x="0" y="325299"/>
          <a:ext cx="4023473" cy="2514670"/>
        </a:xfrm>
        <a:prstGeom prst="swooshArrow">
          <a:avLst>
            <a:gd name="adj1" fmla="val 25000"/>
            <a:gd name="adj2" fmla="val 25000"/>
          </a:avLst>
        </a:prstGeom>
        <a:solidFill>
          <a:srgbClr val="002060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FE733-8CF2-4B8F-9AA3-681636020B43}">
      <dsp:nvSpPr>
        <dsp:cNvPr id="0" name=""/>
        <dsp:cNvSpPr/>
      </dsp:nvSpPr>
      <dsp:spPr>
        <a:xfrm flipH="1">
          <a:off x="560694" y="2023581"/>
          <a:ext cx="138312" cy="101074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08C7A-9740-44EE-AA4F-BC328F1978FA}">
      <dsp:nvSpPr>
        <dsp:cNvPr id="0" name=""/>
        <dsp:cNvSpPr/>
      </dsp:nvSpPr>
      <dsp:spPr>
        <a:xfrm>
          <a:off x="0" y="2324918"/>
          <a:ext cx="1453250" cy="948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35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173</a:t>
          </a:r>
          <a:r>
            <a:rPr lang="ru-RU" sz="16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слушателя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июне</a:t>
          </a:r>
        </a:p>
      </dsp:txBody>
      <dsp:txXfrm>
        <a:off x="0" y="2324918"/>
        <a:ext cx="1453250" cy="948603"/>
      </dsp:txXfrm>
    </dsp:sp>
    <dsp:sp modelId="{809D13E2-383B-45EB-8DD5-BEF2DECFDA20}">
      <dsp:nvSpPr>
        <dsp:cNvPr id="0" name=""/>
        <dsp:cNvSpPr/>
      </dsp:nvSpPr>
      <dsp:spPr>
        <a:xfrm>
          <a:off x="1298270" y="1461694"/>
          <a:ext cx="160938" cy="160938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E7AD0-0139-4525-8745-150A02A2BE4E}">
      <dsp:nvSpPr>
        <dsp:cNvPr id="0" name=""/>
        <dsp:cNvSpPr/>
      </dsp:nvSpPr>
      <dsp:spPr>
        <a:xfrm>
          <a:off x="862909" y="1777630"/>
          <a:ext cx="1147405" cy="114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78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302 </a:t>
          </a:r>
          <a:r>
            <a:rPr lang="ru-RU" sz="14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слушателя </a:t>
          </a:r>
          <a:r>
            <a:rPr lang="ru-RU" sz="14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апрель</a:t>
          </a:r>
          <a:endParaRPr lang="ru-RU" sz="1400" b="1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862909" y="1777630"/>
        <a:ext cx="1147405" cy="1149204"/>
      </dsp:txXfrm>
    </dsp:sp>
    <dsp:sp modelId="{9A02E581-C95F-4928-BDCE-00D933C20F62}">
      <dsp:nvSpPr>
        <dsp:cNvPr id="0" name=""/>
        <dsp:cNvSpPr/>
      </dsp:nvSpPr>
      <dsp:spPr>
        <a:xfrm>
          <a:off x="2077293" y="1063792"/>
          <a:ext cx="293327" cy="244695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7A130-934B-45B0-B2A9-3879F686D52C}">
      <dsp:nvSpPr>
        <dsp:cNvPr id="0" name=""/>
        <dsp:cNvSpPr/>
      </dsp:nvSpPr>
      <dsp:spPr>
        <a:xfrm>
          <a:off x="1863443" y="1582566"/>
          <a:ext cx="1271280" cy="1554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994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349</a:t>
          </a:r>
          <a:r>
            <a:rPr lang="ru-RU" sz="16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слушателей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июнь</a:t>
          </a:r>
          <a:endParaRPr lang="ru-RU" sz="1400" b="0" i="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1863443" y="1582566"/>
        <a:ext cx="1271280" cy="1554066"/>
      </dsp:txXfrm>
    </dsp:sp>
    <dsp:sp modelId="{32AAEEFB-63A5-4A38-B4C3-4ACD41771BD9}">
      <dsp:nvSpPr>
        <dsp:cNvPr id="0" name=""/>
        <dsp:cNvSpPr/>
      </dsp:nvSpPr>
      <dsp:spPr>
        <a:xfrm>
          <a:off x="3006352" y="875978"/>
          <a:ext cx="285666" cy="285666"/>
        </a:xfrm>
        <a:prstGeom prst="ellipse">
          <a:avLst/>
        </a:prstGeom>
        <a:solidFill>
          <a:srgbClr val="EA1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B6FF2-034B-45CE-BDB1-26E3CB55F06A}">
      <dsp:nvSpPr>
        <dsp:cNvPr id="0" name=""/>
        <dsp:cNvSpPr/>
      </dsp:nvSpPr>
      <dsp:spPr>
        <a:xfrm>
          <a:off x="2757524" y="1513059"/>
          <a:ext cx="1229160" cy="1739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369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>
              <a:solidFill>
                <a:schemeClr val="tx1">
                  <a:lumMod val="95000"/>
                  <a:lumOff val="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665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слушателей </a:t>
          </a:r>
          <a:r>
            <a:rPr lang="ru-RU" sz="1400" b="1" i="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декабрь</a:t>
          </a:r>
        </a:p>
      </dsp:txBody>
      <dsp:txXfrm>
        <a:off x="2757524" y="1513059"/>
        <a:ext cx="1229160" cy="17399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BADC-39D8-4192-B851-9B66FF39767E}">
      <dsp:nvSpPr>
        <dsp:cNvPr id="0" name=""/>
        <dsp:cNvSpPr/>
      </dsp:nvSpPr>
      <dsp:spPr>
        <a:xfrm rot="10800000">
          <a:off x="1891470" y="152505"/>
          <a:ext cx="8423412" cy="3957450"/>
        </a:xfrm>
        <a:prstGeom prst="homePlat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7085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внедрение целевой модели наставничества               </a:t>
          </a: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педагогических работников в ОО </a:t>
          </a: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составляет 100</a:t>
          </a:r>
          <a:r>
            <a:rPr lang="ru-RU" sz="1800" b="1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%</a:t>
          </a:r>
          <a:r>
            <a:rPr lang="ru-RU" sz="18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от всех ОО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оказание консультационной помощи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оказание методической помощи наставникам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создание регионального банка наставников ПР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ru-RU" sz="1800" b="1" kern="1200" dirty="0">
            <a:solidFill>
              <a:schemeClr val="bg1"/>
            </a:solidFill>
            <a:latin typeface="Roboto Condensed" panose="020B0604020202020204" charset="0"/>
            <a:ea typeface="Roboto Condensed" panose="020B060402020202020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EA1B35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введение обновленных ФГОС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- в 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онлайн-конструкторе разработано: 1 класс – 30%, 5 класс – 18% программ НОО и ООО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217</a:t>
          </a:r>
          <a:r>
            <a:rPr lang="ru-RU" sz="1800" b="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 слушателей, прошедших повышение 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</a:rPr>
            <a:t>квалификации по программах реализации обновленных ФГОС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10800000">
        <a:off x="2880832" y="152505"/>
        <a:ext cx="7434050" cy="3957450"/>
      </dsp:txXfrm>
    </dsp:sp>
    <dsp:sp modelId="{73759B85-CEE2-4F56-BF15-F5B46F747303}">
      <dsp:nvSpPr>
        <dsp:cNvPr id="0" name=""/>
        <dsp:cNvSpPr/>
      </dsp:nvSpPr>
      <dsp:spPr>
        <a:xfrm>
          <a:off x="594880" y="271795"/>
          <a:ext cx="3667089" cy="3667089"/>
        </a:xfrm>
        <a:prstGeom prst="ellipse">
          <a:avLst/>
        </a:prstGeom>
        <a:solidFill>
          <a:srgbClr val="EA1B3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BADC-39D8-4192-B851-9B66FF39767E}">
      <dsp:nvSpPr>
        <dsp:cNvPr id="0" name=""/>
        <dsp:cNvSpPr/>
      </dsp:nvSpPr>
      <dsp:spPr>
        <a:xfrm rot="10800000">
          <a:off x="1891470" y="152505"/>
          <a:ext cx="8423412" cy="3957450"/>
        </a:xfrm>
        <a:prstGeom prst="homePlat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7085" tIns="68580" rIns="128016" bIns="68580" numCol="1" spcCol="1270" anchor="ctr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Региональный этап олимпиады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 для учителей </a:t>
          </a:r>
          <a:r>
            <a:rPr lang="ru-RU" sz="1800" b="1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«Команда большой страны»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:</a:t>
          </a:r>
        </a:p>
        <a:p>
          <a:pPr marL="534988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16 участников</a:t>
          </a:r>
          <a:r>
            <a:rPr lang="en-US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 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  <a:sym typeface="Arial"/>
            </a:rPr>
            <a:t>(4 команды)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</a:rPr>
            <a:t>Региональный этап олимпиады 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для учителей русского языка </a:t>
          </a:r>
          <a:r>
            <a:rPr lang="ru-RU" sz="1800" b="1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«</a:t>
          </a:r>
          <a:r>
            <a:rPr lang="ru-RU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B0604020202020204" charset="0"/>
              <a:ea typeface="Roboto Condensed" panose="020B0604020202020204" charset="0"/>
              <a:cs typeface="Arial"/>
            </a:rPr>
            <a:t>Хранители русского языка</a:t>
          </a:r>
          <a:r>
            <a:rPr lang="ru-RU" sz="1800" b="1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»</a:t>
          </a: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:</a:t>
          </a:r>
        </a:p>
        <a:p>
          <a:pPr marL="534988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  <a:latin typeface="Roboto Condensed" panose="020B0604020202020204" charset="0"/>
              <a:ea typeface="Roboto Condensed" panose="020B0604020202020204" charset="0"/>
              <a:cs typeface="Arial"/>
            </a:rPr>
            <a:t>3 участника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10800000">
        <a:off x="2880832" y="152505"/>
        <a:ext cx="7434050" cy="3957450"/>
      </dsp:txXfrm>
    </dsp:sp>
    <dsp:sp modelId="{73759B85-CEE2-4F56-BF15-F5B46F747303}">
      <dsp:nvSpPr>
        <dsp:cNvPr id="0" name=""/>
        <dsp:cNvSpPr/>
      </dsp:nvSpPr>
      <dsp:spPr>
        <a:xfrm>
          <a:off x="594880" y="271795"/>
          <a:ext cx="3667089" cy="3667089"/>
        </a:xfrm>
        <a:prstGeom prst="ellipse">
          <a:avLst/>
        </a:prstGeom>
        <a:solidFill>
          <a:srgbClr val="EA1B3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BADC-39D8-4192-B851-9B66FF39767E}">
      <dsp:nvSpPr>
        <dsp:cNvPr id="0" name=""/>
        <dsp:cNvSpPr/>
      </dsp:nvSpPr>
      <dsp:spPr>
        <a:xfrm rot="10800000">
          <a:off x="1891470" y="152505"/>
          <a:ext cx="8423412" cy="3957450"/>
        </a:xfrm>
        <a:prstGeom prst="homePlat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1708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00000000000000000" pitchFamily="2" charset="0"/>
              <a:ea typeface="Roboto Condensed" panose="02000000000000000000" pitchFamily="2" charset="0"/>
            </a:rPr>
            <a:t>Контакты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Сайт: </a:t>
          </a: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hlinkClick xmlns:r="http://schemas.openxmlformats.org/officeDocument/2006/relationships" r:id="rId1"/>
            </a:rPr>
            <a:t>https://www.iro-49.ru/</a:t>
          </a:r>
          <a:endParaRPr lang="ru-RU" sz="2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Телефон: +7 (4132) 617739 Электронная почта: </a:t>
          </a: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hlinkClick xmlns:r="http://schemas.openxmlformats.org/officeDocument/2006/relationships" r:id="rId2"/>
            </a:rPr>
            <a:t>cpm@iro-49.ru</a:t>
          </a:r>
          <a:endParaRPr lang="ru-RU" sz="2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Время работы: 09:00 - 17:00, с понедельника по пятницу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Контактное лицо: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Рось</a:t>
          </a: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Ольга Дмитриевна,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заместитель директора ЦНППМ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10800000">
        <a:off x="2880832" y="152505"/>
        <a:ext cx="7434050" cy="3957450"/>
      </dsp:txXfrm>
    </dsp:sp>
    <dsp:sp modelId="{73759B85-CEE2-4F56-BF15-F5B46F747303}">
      <dsp:nvSpPr>
        <dsp:cNvPr id="0" name=""/>
        <dsp:cNvSpPr/>
      </dsp:nvSpPr>
      <dsp:spPr>
        <a:xfrm>
          <a:off x="594880" y="271795"/>
          <a:ext cx="3667089" cy="3667089"/>
        </a:xfrm>
        <a:prstGeom prst="ellipse">
          <a:avLst/>
        </a:prstGeom>
        <a:solidFill>
          <a:srgbClr val="EA1B3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15A5-8FBB-41DA-A33E-0F1B593DE88B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F0775-693A-45B4-8035-583972971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3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62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7483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474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675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2014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221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012B53-EEDE-466D-B9B6-10B9CA984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315E9-DA81-447E-B9C2-8374D08A8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C86BF7-F237-44E9-88D0-5D667ECF0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51D0E7-87FA-43F8-819A-B5B504E0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125E5-BCF8-421A-BDE2-50205B3D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5438EF-A3AC-4BF6-81DD-2624ABEC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641C7-878F-407D-9DAA-E3E45E7A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556C6B-BC45-431A-820B-29A82DE7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C74FA1-0D5F-40D4-91D4-6AED1CFF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C85EC-564E-47F8-8901-A92F4981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AC59E-8BA8-4230-9DC6-3D4BD0BB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279052-00B8-4BD0-B6CF-FD01D9BC9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763A2-95DF-4235-8518-9FDD800AE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8B60C-AB5C-43AF-AC1D-97BD6C16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54F155-543F-4DB5-86F7-DECE7083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342151-54C6-4D1F-9D26-87929C3A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5" y="57"/>
            <a:ext cx="9429908" cy="1769753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9262457" y="5963634"/>
            <a:ext cx="2937108" cy="894393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990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0059311" y="877033"/>
            <a:ext cx="17324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2" y="-9451"/>
            <a:ext cx="11548532" cy="6867451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3" y="1454351"/>
            <a:ext cx="11796671" cy="3949300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4902982" y="5704465"/>
            <a:ext cx="7307772" cy="577328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14401" y="1454333"/>
            <a:ext cx="7157200" cy="394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8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B40D2-5053-461C-B979-173EED1D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DB571-FF99-4A0A-BBD2-BCBA75DB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E35CEA-0ED4-4902-968F-9BC6AC82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A0D9FA-6F2F-4E9E-B48A-94658375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9EDD8-6001-4F54-BFD4-C3B1A291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A1E7-B0E5-42DD-9537-8C94C7B0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7C224D-91FB-4DFA-92C9-4A4DE754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F6600-C261-4575-8EAD-5D8D5D28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A8DFC-206C-4B5B-90F8-532EE251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B706DD-1480-4E00-9CAF-019ABFF7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9D1F3-BA76-462C-B6B1-4AE90C8E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C6D17-5975-48C4-B4B3-41B601687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408A27-B4C1-432A-AC17-C667A78D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B1612A-E5BE-43F8-B8A7-AA662F19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E2457-9C50-4CF6-B707-3BB08F4C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F0EEE5-3833-434A-812E-D9BCFF75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897D0-28F1-4CA7-87B3-498BE3C5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C3F16-34F8-48F7-90CB-968D62C7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30D0C-98FC-464E-AFF7-E873B27A0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6089B3-C935-4983-8E3D-B5B64B54A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06E7FD-133C-4203-8DD9-9C60A7602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2F2487-02B3-4879-B95C-751F1FC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1826E5-EE93-459E-86BE-01EE808A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7CFE12-34C5-46D9-A0A2-DF99960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2D863-2E7A-4A8D-A6AF-D97F8086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E716FC-34F5-4736-8045-7FB9150E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050948-05ED-49F4-AA0B-A47081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EF2254-90F9-449D-A0A3-DE1AC550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237B9B-97A0-4E36-A43E-26417578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7456E0-B6E7-486A-9D48-DB793AD8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418F9C-CB80-423F-9FF0-B323DB7C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3AEBA-2F15-47F5-9171-A26A512A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97181-99BA-4382-BAF6-4690B4CC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E6822B-17D9-4C86-B468-9245A14C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57D402-53E6-45CC-B15F-A9859682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10A8A-4B3C-48D8-BB64-4D3988B9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807FF9-FE24-4185-9748-A09B2EA5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8B0D0-B993-48B7-BB50-BBD62560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21B04D-7EA8-45C3-A904-2CF005C26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B97A4E-04E9-4675-A360-B93A14AEB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B3C988-8863-468E-89FC-20887AE1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317732-562F-4003-BFEC-B1E4A2E4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954B6-6114-4D4A-BF4B-A11FE523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96C4FD-EC2D-4F4F-97E8-EBDCC595894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78DE6-AF29-401C-A7A1-CB384842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CABF26-FF92-41CD-B074-5A9F0E29D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D803B-D05C-42D4-B5DD-AC7997F8B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E2AE-22E2-47C5-ACC2-6D8B9211595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6DA3E6-12D6-4176-9600-0897D0E2A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140E7-8199-4AA6-9291-7959CB480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0" Type="http://schemas.openxmlformats.org/officeDocument/2006/relationships/chart" Target="../charts/chart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microsoft.com/office/2007/relationships/hdphoto" Target="../media/hdphoto1.wdp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4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5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6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12"/>
          <p:cNvSpPr/>
          <p:nvPr/>
        </p:nvSpPr>
        <p:spPr>
          <a:xfrm flipV="1">
            <a:off x="5685184" y="5765266"/>
            <a:ext cx="7914860" cy="1092734"/>
          </a:xfrm>
          <a:prstGeom prst="flowChartInputOutput">
            <a:avLst/>
          </a:prstGeom>
          <a:solidFill>
            <a:srgbClr val="1F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1995798" y="1717512"/>
            <a:ext cx="9144000" cy="2644705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Реализация национального проекта «Образование» в  федеральном проекте: «Современная школа»</a:t>
            </a:r>
            <a:endParaRPr sz="30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6839" y="5711468"/>
            <a:ext cx="7034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ru-RU" sz="2400" b="1" dirty="0">
                <a:solidFill>
                  <a:srgbClr val="EA1B35"/>
                </a:solidFill>
              </a:rPr>
              <a:t>Васильева Виктория Александровна,</a:t>
            </a:r>
          </a:p>
          <a:p>
            <a:pPr lvl="1" algn="r"/>
            <a:r>
              <a:rPr lang="ru-RU" sz="2400" b="1" dirty="0">
                <a:solidFill>
                  <a:srgbClr val="EA1B35"/>
                </a:solidFill>
              </a:rPr>
              <a:t> ректор МОГАУДПО «ИРОиПКПК», канд.пед.наук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A52CF02-E4B3-DC50-20BE-4B902EE96C0C}"/>
              </a:ext>
            </a:extLst>
          </p:cNvPr>
          <p:cNvGrpSpPr/>
          <p:nvPr/>
        </p:nvGrpSpPr>
        <p:grpSpPr>
          <a:xfrm>
            <a:off x="969078" y="5558173"/>
            <a:ext cx="1257629" cy="1198544"/>
            <a:chOff x="1719485" y="4124316"/>
            <a:chExt cx="943222" cy="898908"/>
          </a:xfrm>
        </p:grpSpPr>
        <p:sp>
          <p:nvSpPr>
            <p:cNvPr id="7" name="Oval 3">
              <a:extLst>
                <a:ext uri="{FF2B5EF4-FFF2-40B4-BE49-F238E27FC236}">
                  <a16:creationId xmlns:a16="http://schemas.microsoft.com/office/drawing/2014/main" id="{1326C8B4-C542-19A3-9C11-61DEE3C09B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48768" tIns="48768" rIns="48768" bIns="48768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474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249342" y="612295"/>
            <a:ext cx="8453582" cy="786994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Центр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непрерывного повышения профессионального мастерства педагогических работников</a:t>
            </a:r>
            <a:endParaRPr sz="18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2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22DA99E-8E64-2C04-C89E-C5A6426FA0B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2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669" y="-499238"/>
            <a:ext cx="3039347" cy="2805847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0467EA0-A6E0-FD8B-8EE3-B8B514F4E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9328138"/>
              </p:ext>
            </p:extLst>
          </p:nvPr>
        </p:nvGraphicFramePr>
        <p:xfrm>
          <a:off x="-584594" y="1489714"/>
          <a:ext cx="11710948" cy="5295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61032679-E6EE-3702-46FB-F9C5D5C2D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0809203"/>
              </p:ext>
            </p:extLst>
          </p:nvPr>
        </p:nvGraphicFramePr>
        <p:xfrm>
          <a:off x="9327110" y="3030632"/>
          <a:ext cx="2864890" cy="2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" name="Текст 3">
            <a:extLst>
              <a:ext uri="{FF2B5EF4-FFF2-40B4-BE49-F238E27FC236}">
                <a16:creationId xmlns:a16="http://schemas.microsoft.com/office/drawing/2014/main" id="{66F2E1DF-9247-8C27-CA34-0876FC295F85}"/>
              </a:ext>
            </a:extLst>
          </p:cNvPr>
          <p:cNvSpPr txBox="1">
            <a:spLocks/>
          </p:cNvSpPr>
          <p:nvPr/>
        </p:nvSpPr>
        <p:spPr>
          <a:xfrm>
            <a:off x="9327110" y="4764796"/>
            <a:ext cx="2424684" cy="1450135"/>
          </a:xfrm>
          <a:prstGeom prst="rect">
            <a:avLst/>
          </a:prstGeom>
          <a:noFill/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5463"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rPr>
              <a:t>        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marL="516454" indent="-38099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rPr>
              <a:t>205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rPr>
              <a:t>педагогических работников</a:t>
            </a:r>
          </a:p>
          <a:p>
            <a:pPr marL="516454" indent="-38099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rPr>
              <a:t>29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rPr>
              <a:t> управленческих кадров</a:t>
            </a:r>
          </a:p>
        </p:txBody>
      </p:sp>
      <p:sp>
        <p:nvSpPr>
          <p:cNvPr id="6" name="Shape 189">
            <a:extLst>
              <a:ext uri="{FF2B5EF4-FFF2-40B4-BE49-F238E27FC236}">
                <a16:creationId xmlns:a16="http://schemas.microsoft.com/office/drawing/2014/main" id="{8B524399-04A6-DFBD-E561-318F30AD33E8}"/>
              </a:ext>
            </a:extLst>
          </p:cNvPr>
          <p:cNvSpPr txBox="1">
            <a:spLocks/>
          </p:cNvSpPr>
          <p:nvPr/>
        </p:nvSpPr>
        <p:spPr>
          <a:xfrm>
            <a:off x="5813629" y="137894"/>
            <a:ext cx="4655913" cy="40190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 «Современная школа»</a:t>
            </a:r>
            <a:endParaRPr lang="ru-RU" sz="1867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91373" y="2664039"/>
            <a:ext cx="1418565" cy="1349752"/>
          </a:xfrm>
          <a:prstGeom prst="ellipse">
            <a:avLst/>
          </a:prstGeom>
          <a:solidFill>
            <a:srgbClr val="EA1B3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Овал 17"/>
          <p:cNvSpPr/>
          <p:nvPr/>
        </p:nvSpPr>
        <p:spPr>
          <a:xfrm>
            <a:off x="291373" y="1330433"/>
            <a:ext cx="1418565" cy="1349752"/>
          </a:xfrm>
          <a:prstGeom prst="ellipse">
            <a:avLst/>
          </a:prstGeom>
          <a:solidFill>
            <a:srgbClr val="EA1B3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Овал 18"/>
          <p:cNvSpPr/>
          <p:nvPr/>
        </p:nvSpPr>
        <p:spPr>
          <a:xfrm>
            <a:off x="291373" y="4032188"/>
            <a:ext cx="1418565" cy="1349752"/>
          </a:xfrm>
          <a:prstGeom prst="ellipse">
            <a:avLst/>
          </a:prstGeom>
          <a:solidFill>
            <a:srgbClr val="EA1B3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Овал 19"/>
          <p:cNvSpPr/>
          <p:nvPr/>
        </p:nvSpPr>
        <p:spPr>
          <a:xfrm>
            <a:off x="283008" y="5400337"/>
            <a:ext cx="1418565" cy="1349752"/>
          </a:xfrm>
          <a:prstGeom prst="ellipse">
            <a:avLst/>
          </a:prstGeom>
          <a:solidFill>
            <a:srgbClr val="EA1B3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TextBox 6"/>
          <p:cNvSpPr txBox="1"/>
          <p:nvPr/>
        </p:nvSpPr>
        <p:spPr>
          <a:xfrm>
            <a:off x="254451" y="4388357"/>
            <a:ext cx="15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Организационно-методическое направление</a:t>
            </a:r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03997" y="3176979"/>
            <a:ext cx="1629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Информационное направление</a:t>
            </a:r>
          </a:p>
          <a:p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32467" y="1813262"/>
            <a:ext cx="1519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Аналитическое направление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9252" y="5946987"/>
            <a:ext cx="1701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Консультационное направление</a:t>
            </a:r>
          </a:p>
          <a:p>
            <a:endParaRPr lang="ru-RU" sz="1200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61AAF64-A3BD-15EC-50FA-A1E6449B1D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83849" y="2263843"/>
            <a:ext cx="2008151" cy="72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6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E25AA39-D5E4-A367-1078-A3089D2D31CC}"/>
              </a:ext>
            </a:extLst>
          </p:cNvPr>
          <p:cNvGrpSpPr/>
          <p:nvPr/>
        </p:nvGrpSpPr>
        <p:grpSpPr>
          <a:xfrm>
            <a:off x="214884" y="5608320"/>
            <a:ext cx="1319275" cy="1105779"/>
            <a:chOff x="1719485" y="4124316"/>
            <a:chExt cx="943222" cy="898908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5408D836-1D14-449B-9144-1904724E3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48768" tIns="48768" rIns="48768" bIns="48768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05B66C2E-F0BF-3D8C-9145-8D87BADE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64BFEDF-A6FB-004E-A42E-54BCAD93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652944"/>
              </p:ext>
            </p:extLst>
          </p:nvPr>
        </p:nvGraphicFramePr>
        <p:xfrm>
          <a:off x="0" y="1559142"/>
          <a:ext cx="10946537" cy="422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3B8DB995-5D9D-5E39-429B-C0F898B187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818384"/>
              </p:ext>
            </p:extLst>
          </p:nvPr>
        </p:nvGraphicFramePr>
        <p:xfrm>
          <a:off x="7970463" y="3996745"/>
          <a:ext cx="4023473" cy="334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Текст 3">
            <a:extLst>
              <a:ext uri="{FF2B5EF4-FFF2-40B4-BE49-F238E27FC236}">
                <a16:creationId xmlns:a16="http://schemas.microsoft.com/office/drawing/2014/main" id="{8EEB39C7-D749-B9F6-31D8-AEA6F43687F9}"/>
              </a:ext>
            </a:extLst>
          </p:cNvPr>
          <p:cNvSpPr txBox="1">
            <a:spLocks/>
          </p:cNvSpPr>
          <p:nvPr/>
        </p:nvSpPr>
        <p:spPr>
          <a:xfrm>
            <a:off x="3781825" y="3316983"/>
            <a:ext cx="5128536" cy="24178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5464" algn="just"/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marL="516454" indent="-38099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22DA99E-8E64-2C04-C89E-C5A6426FA0BB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5300"/>
                    </a14:imgEffect>
                    <a14:imgEffect>
                      <a14:saturation sat="2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17" y="-399021"/>
            <a:ext cx="3039347" cy="2805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3486" y="3140935"/>
            <a:ext cx="3738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Консультационное направление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" name="Shape 189">
            <a:extLst>
              <a:ext uri="{FF2B5EF4-FFF2-40B4-BE49-F238E27FC236}">
                <a16:creationId xmlns:a16="http://schemas.microsoft.com/office/drawing/2014/main" id="{8B524399-04A6-DFBD-E561-318F30AD33E8}"/>
              </a:ext>
            </a:extLst>
          </p:cNvPr>
          <p:cNvSpPr txBox="1">
            <a:spLocks/>
          </p:cNvSpPr>
          <p:nvPr/>
        </p:nvSpPr>
        <p:spPr>
          <a:xfrm>
            <a:off x="5813629" y="137894"/>
            <a:ext cx="4655913" cy="40190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 «Современная школа»</a:t>
            </a:r>
            <a:endParaRPr lang="ru-RU" sz="1867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hape 189"/>
          <p:cNvSpPr txBox="1">
            <a:spLocks/>
          </p:cNvSpPr>
          <p:nvPr/>
        </p:nvSpPr>
        <p:spPr>
          <a:xfrm>
            <a:off x="1249342" y="612295"/>
            <a:ext cx="8453582" cy="786994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Центр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непрерывного повышения профессионального мастерства педагогических работников</a:t>
            </a:r>
            <a:endParaRPr lang="ru-RU" sz="18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61AAF64-A3BD-15EC-50FA-A1E6449B1DA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83849" y="2263843"/>
            <a:ext cx="2008151" cy="72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8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64BFEDF-A6FB-004E-A42E-54BCAD93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413981"/>
              </p:ext>
            </p:extLst>
          </p:nvPr>
        </p:nvGraphicFramePr>
        <p:xfrm>
          <a:off x="0" y="1559142"/>
          <a:ext cx="10946537" cy="422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Текст 3">
            <a:extLst>
              <a:ext uri="{FF2B5EF4-FFF2-40B4-BE49-F238E27FC236}">
                <a16:creationId xmlns:a16="http://schemas.microsoft.com/office/drawing/2014/main" id="{8EEB39C7-D749-B9F6-31D8-AEA6F43687F9}"/>
              </a:ext>
            </a:extLst>
          </p:cNvPr>
          <p:cNvSpPr txBox="1">
            <a:spLocks/>
          </p:cNvSpPr>
          <p:nvPr/>
        </p:nvSpPr>
        <p:spPr>
          <a:xfrm>
            <a:off x="3781825" y="3316983"/>
            <a:ext cx="5128536" cy="24178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5464" algn="just"/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marL="516454" indent="-38099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22DA99E-8E64-2C04-C89E-C5A6426FA0B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  <a14:imgEffect>
                      <a14:saturation sat="2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057" y="-338061"/>
            <a:ext cx="3039347" cy="2805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3646" y="3157130"/>
            <a:ext cx="37386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</a:rPr>
              <a:t>Консультационное направление</a:t>
            </a:r>
          </a:p>
          <a:p>
            <a:pPr lvl="0"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" name="Shape 189">
            <a:extLst>
              <a:ext uri="{FF2B5EF4-FFF2-40B4-BE49-F238E27FC236}">
                <a16:creationId xmlns:a16="http://schemas.microsoft.com/office/drawing/2014/main" id="{8B524399-04A6-DFBD-E561-318F30AD33E8}"/>
              </a:ext>
            </a:extLst>
          </p:cNvPr>
          <p:cNvSpPr txBox="1">
            <a:spLocks/>
          </p:cNvSpPr>
          <p:nvPr/>
        </p:nvSpPr>
        <p:spPr>
          <a:xfrm>
            <a:off x="5813629" y="137894"/>
            <a:ext cx="4655913" cy="40190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 «Современная школа»</a:t>
            </a:r>
            <a:endParaRPr lang="ru-RU" sz="1867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hape 189"/>
          <p:cNvSpPr txBox="1">
            <a:spLocks/>
          </p:cNvSpPr>
          <p:nvPr/>
        </p:nvSpPr>
        <p:spPr>
          <a:xfrm>
            <a:off x="1249342" y="612295"/>
            <a:ext cx="8453582" cy="786994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Центр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непрерывного повышения профессионального мастерства педагогических работников</a:t>
            </a:r>
            <a:endParaRPr lang="ru-RU" sz="18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61AAF64-A3BD-15EC-50FA-A1E6449B1D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83849" y="2263843"/>
            <a:ext cx="2008151" cy="727591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8E25AA39-D5E4-A367-1078-A3089D2D31CC}"/>
              </a:ext>
            </a:extLst>
          </p:cNvPr>
          <p:cNvGrpSpPr/>
          <p:nvPr/>
        </p:nvGrpSpPr>
        <p:grpSpPr>
          <a:xfrm>
            <a:off x="214884" y="5608320"/>
            <a:ext cx="1319275" cy="1105779"/>
            <a:chOff x="1719485" y="4124316"/>
            <a:chExt cx="943222" cy="898908"/>
          </a:xfrm>
        </p:grpSpPr>
        <p:sp>
          <p:nvSpPr>
            <p:cNvPr id="16" name="Oval 3">
              <a:extLst>
                <a:ext uri="{FF2B5EF4-FFF2-40B4-BE49-F238E27FC236}">
                  <a16:creationId xmlns:a16="http://schemas.microsoft.com/office/drawing/2014/main" id="{5408D836-1D14-449B-9144-1904724E3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48768" tIns="48768" rIns="48768" bIns="48768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05B66C2E-F0BF-3D8C-9145-8D87BADE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445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64BFEDF-A6FB-004E-A42E-54BCAD93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7368255"/>
              </p:ext>
            </p:extLst>
          </p:nvPr>
        </p:nvGraphicFramePr>
        <p:xfrm>
          <a:off x="0" y="1559142"/>
          <a:ext cx="10946537" cy="422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Текст 3">
            <a:extLst>
              <a:ext uri="{FF2B5EF4-FFF2-40B4-BE49-F238E27FC236}">
                <a16:creationId xmlns:a16="http://schemas.microsoft.com/office/drawing/2014/main" id="{8EEB39C7-D749-B9F6-31D8-AEA6F43687F9}"/>
              </a:ext>
            </a:extLst>
          </p:cNvPr>
          <p:cNvSpPr txBox="1">
            <a:spLocks/>
          </p:cNvSpPr>
          <p:nvPr/>
        </p:nvSpPr>
        <p:spPr>
          <a:xfrm>
            <a:off x="3781825" y="3316983"/>
            <a:ext cx="5128536" cy="24178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5464" algn="just"/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marL="516454" indent="-38099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22DA99E-8E64-2C04-C89E-C5A6426FA0B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  <a14:imgEffect>
                      <a14:saturation sat="2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057" y="-338061"/>
            <a:ext cx="3039347" cy="28058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3646" y="2932690"/>
            <a:ext cx="3738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Научно-методическое сопровождение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" name="Shape 189">
            <a:extLst>
              <a:ext uri="{FF2B5EF4-FFF2-40B4-BE49-F238E27FC236}">
                <a16:creationId xmlns:a16="http://schemas.microsoft.com/office/drawing/2014/main" id="{8B524399-04A6-DFBD-E561-318F30AD33E8}"/>
              </a:ext>
            </a:extLst>
          </p:cNvPr>
          <p:cNvSpPr txBox="1">
            <a:spLocks/>
          </p:cNvSpPr>
          <p:nvPr/>
        </p:nvSpPr>
        <p:spPr>
          <a:xfrm>
            <a:off x="5813629" y="137894"/>
            <a:ext cx="4655913" cy="40190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 «Современная школа»</a:t>
            </a:r>
            <a:endParaRPr lang="ru-RU" sz="1867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hape 189"/>
          <p:cNvSpPr txBox="1">
            <a:spLocks/>
          </p:cNvSpPr>
          <p:nvPr/>
        </p:nvSpPr>
        <p:spPr>
          <a:xfrm>
            <a:off x="1249342" y="612295"/>
            <a:ext cx="8453582" cy="786994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Центр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непрерывного повышения профессионального мастерства педагогических работников</a:t>
            </a:r>
            <a:endParaRPr lang="ru-RU" sz="18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61AAF64-A3BD-15EC-50FA-A1E6449B1D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83849" y="2263843"/>
            <a:ext cx="2008151" cy="727591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8E25AA39-D5E4-A367-1078-A3089D2D31CC}"/>
              </a:ext>
            </a:extLst>
          </p:cNvPr>
          <p:cNvGrpSpPr/>
          <p:nvPr/>
        </p:nvGrpSpPr>
        <p:grpSpPr>
          <a:xfrm>
            <a:off x="214884" y="5608320"/>
            <a:ext cx="1319275" cy="1105779"/>
            <a:chOff x="1719485" y="4124316"/>
            <a:chExt cx="943222" cy="898908"/>
          </a:xfrm>
        </p:grpSpPr>
        <p:sp>
          <p:nvSpPr>
            <p:cNvPr id="16" name="Oval 3">
              <a:extLst>
                <a:ext uri="{FF2B5EF4-FFF2-40B4-BE49-F238E27FC236}">
                  <a16:creationId xmlns:a16="http://schemas.microsoft.com/office/drawing/2014/main" id="{5408D836-1D14-449B-9144-1904724E3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48768" tIns="48768" rIns="48768" bIns="48768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05B66C2E-F0BF-3D8C-9145-8D87BADE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  <p:pic>
        <p:nvPicPr>
          <p:cNvPr id="19" name="Рисунок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24599" y="2982884"/>
            <a:ext cx="962262" cy="151505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43067" y="4364989"/>
            <a:ext cx="1021756" cy="158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4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64BFEDF-A6FB-004E-A42E-54BCAD93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162539"/>
              </p:ext>
            </p:extLst>
          </p:nvPr>
        </p:nvGraphicFramePr>
        <p:xfrm>
          <a:off x="0" y="1559142"/>
          <a:ext cx="10946537" cy="422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Текст 3">
            <a:extLst>
              <a:ext uri="{FF2B5EF4-FFF2-40B4-BE49-F238E27FC236}">
                <a16:creationId xmlns:a16="http://schemas.microsoft.com/office/drawing/2014/main" id="{8EEB39C7-D749-B9F6-31D8-AEA6F43687F9}"/>
              </a:ext>
            </a:extLst>
          </p:cNvPr>
          <p:cNvSpPr txBox="1">
            <a:spLocks/>
          </p:cNvSpPr>
          <p:nvPr/>
        </p:nvSpPr>
        <p:spPr>
          <a:xfrm>
            <a:off x="3781825" y="3316983"/>
            <a:ext cx="5128536" cy="24178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5464" algn="just"/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marL="516454" indent="-38099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22DA99E-8E64-2C04-C89E-C5A6426FA0B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  <a14:imgEffect>
                      <a14:saturation sat="2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057" y="-338061"/>
            <a:ext cx="3039347" cy="2805847"/>
          </a:xfrm>
          <a:prstGeom prst="rect">
            <a:avLst/>
          </a:prstGeom>
        </p:spPr>
      </p:pic>
      <p:sp>
        <p:nvSpPr>
          <p:cNvPr id="17" name="Shape 189">
            <a:extLst>
              <a:ext uri="{FF2B5EF4-FFF2-40B4-BE49-F238E27FC236}">
                <a16:creationId xmlns:a16="http://schemas.microsoft.com/office/drawing/2014/main" id="{8B524399-04A6-DFBD-E561-318F30AD33E8}"/>
              </a:ext>
            </a:extLst>
          </p:cNvPr>
          <p:cNvSpPr txBox="1">
            <a:spLocks/>
          </p:cNvSpPr>
          <p:nvPr/>
        </p:nvSpPr>
        <p:spPr>
          <a:xfrm>
            <a:off x="5813629" y="137894"/>
            <a:ext cx="4655913" cy="401905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 «Современная школа»</a:t>
            </a:r>
            <a:endParaRPr lang="ru-RU" sz="1867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hape 189"/>
          <p:cNvSpPr txBox="1">
            <a:spLocks/>
          </p:cNvSpPr>
          <p:nvPr/>
        </p:nvSpPr>
        <p:spPr>
          <a:xfrm>
            <a:off x="1249342" y="612295"/>
            <a:ext cx="8453582" cy="786994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Центр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непрерывного повышения профессионального мастерства педагогических работников</a:t>
            </a:r>
            <a:endParaRPr lang="ru-RU" sz="18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61AAF64-A3BD-15EC-50FA-A1E6449B1D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83849" y="2263843"/>
            <a:ext cx="2008151" cy="72759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FF233D0-95F7-2AB5-2F97-443FACF6D76A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02630" y="2467786"/>
            <a:ext cx="2400656" cy="2400656"/>
          </a:xfrm>
          <a:prstGeom prst="rect">
            <a:avLst/>
          </a:prstGeom>
          <a:solidFill>
            <a:srgbClr val="EA1B35"/>
          </a:solidFill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8E25AA39-D5E4-A367-1078-A3089D2D31CC}"/>
              </a:ext>
            </a:extLst>
          </p:cNvPr>
          <p:cNvGrpSpPr/>
          <p:nvPr/>
        </p:nvGrpSpPr>
        <p:grpSpPr>
          <a:xfrm>
            <a:off x="214884" y="5608320"/>
            <a:ext cx="1319275" cy="1105779"/>
            <a:chOff x="1719485" y="4124316"/>
            <a:chExt cx="943222" cy="898908"/>
          </a:xfrm>
        </p:grpSpPr>
        <p:sp>
          <p:nvSpPr>
            <p:cNvPr id="18" name="Oval 3">
              <a:extLst>
                <a:ext uri="{FF2B5EF4-FFF2-40B4-BE49-F238E27FC236}">
                  <a16:creationId xmlns:a16="http://schemas.microsoft.com/office/drawing/2014/main" id="{5408D836-1D14-449B-9144-1904724E3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48768" tIns="48768" rIns="48768" bIns="48768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05B66C2E-F0BF-3D8C-9145-8D87BADEF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9664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364</Words>
  <Application>Microsoft Office PowerPoint</Application>
  <PresentationFormat>Широкоэкранный</PresentationFormat>
  <Paragraphs>70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Arvo</vt:lpstr>
      <vt:lpstr>Calibri</vt:lpstr>
      <vt:lpstr>Calibri Light</vt:lpstr>
      <vt:lpstr>Roboto</vt:lpstr>
      <vt:lpstr>Roboto Condensed</vt:lpstr>
      <vt:lpstr>Wingdings</vt:lpstr>
      <vt:lpstr>Тема Office</vt:lpstr>
      <vt:lpstr>Реализация национального проекта «Образование» в  федеральном проекте: «Современная школа»</vt:lpstr>
      <vt:lpstr>Центр непрерывного повышения профессионального мастерства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202-15</cp:lastModifiedBy>
  <cp:revision>36</cp:revision>
  <dcterms:created xsi:type="dcterms:W3CDTF">2020-10-04T10:34:15Z</dcterms:created>
  <dcterms:modified xsi:type="dcterms:W3CDTF">2023-02-08T05:32:19Z</dcterms:modified>
</cp:coreProperties>
</file>