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9"/>
  </p:notesMasterIdLst>
  <p:handoutMasterIdLst>
    <p:handoutMasterId r:id="rId10"/>
  </p:handoutMasterIdLst>
  <p:sldIdLst>
    <p:sldId id="256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6396" autoAdjust="0"/>
  </p:normalViewPr>
  <p:slideViewPr>
    <p:cSldViewPr>
      <p:cViewPr varScale="1">
        <p:scale>
          <a:sx n="72" d="100"/>
          <a:sy n="72" d="100"/>
        </p:scale>
        <p:origin x="1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2BFDC70-6AAD-49CB-B4F0-A7D271D267EA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11EF1E-A4E7-4C1C-9074-DD6B2DBF4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2F88466-F776-4664-B314-CC8FE058DE3B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9165C5D-0DD7-4929-B323-1B2CC0970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/>
          <a:lstStyle>
            <a:lvl1pPr marL="0" algn="r">
              <a:defRPr sz="5000"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8392" y="3248406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2/15/2023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2/15/2023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/>
            <a:r>
              <a:rPr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2/15/2023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/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9004"/>
            <a:ext cx="1676400" cy="274320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/>
            </a:lvl1pPr>
            <a:extLst/>
          </a:lstStyle>
          <a:p>
            <a:pPr algn="r"/>
            <a:fld id="{7F6DC4D5-FF39-4DD1-9B66-D3AFAF540384}" type="datetime1">
              <a:rPr lang="en-US" smtClean="0"/>
              <a:pPr algn="r"/>
              <a:t>2/15/2023</a:t>
            </a:fld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9004"/>
            <a:ext cx="37834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9004"/>
            <a:ext cx="649605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/>
            </a:lvl1pPr>
            <a:extLst/>
          </a:lstStyle>
          <a:p>
            <a:endParaRPr lang="en-US" sz="12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marL="54864"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4350" indent="-514350" algn="l" rtl="0" eaLnBrk="1" latinLnBrk="0" hangingPunct="1">
        <a:spcBef>
          <a:spcPts val="0"/>
        </a:spcBef>
        <a:buClr>
          <a:schemeClr val="tx2"/>
        </a:buClr>
        <a:buSzPct val="70000"/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indent="-514350" algn="l" rtl="0" eaLnBrk="1" latinLnBrk="0" hangingPunct="1">
        <a:spcBef>
          <a:spcPts val="400"/>
        </a:spcBef>
        <a:buClr>
          <a:schemeClr val="tx2"/>
        </a:buClr>
        <a:buSzPct val="90000"/>
        <a:buFont typeface="+mj-lt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Викторина по [предмет викторины]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[ФИО участника]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5 сентября 2006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9495"/>
            <a:ext cx="8784976" cy="585183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87624" y="1832090"/>
            <a:ext cx="662473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Научно-методическая работа лаборатории национальной культуры и национальных языков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59832" y="5013176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 Магерамова Юлия Юрьевна,</a:t>
            </a:r>
          </a:p>
          <a:p>
            <a:r>
              <a:rPr lang="ru-RU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заведующий научно-методической лабораторией национальной культуры и национальных языков МОГАУДПО «</a:t>
            </a:r>
            <a:r>
              <a:rPr lang="ru-RU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ИРОиПКПК</a:t>
            </a:r>
            <a:r>
              <a:rPr lang="ru-RU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», канд. </a:t>
            </a:r>
            <a:r>
              <a:rPr lang="ru-RU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филол</a:t>
            </a:r>
            <a:r>
              <a:rPr lang="ru-RU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н., доцент</a:t>
            </a:r>
            <a:endParaRPr lang="ru-RU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483" y="686246"/>
            <a:ext cx="1136158" cy="114584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338" y="637170"/>
            <a:ext cx="1408298" cy="1194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Лаборатория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2205038"/>
            <a:ext cx="7931224" cy="25923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осуществляет </a:t>
            </a:r>
            <a:r>
              <a:rPr lang="ru-RU" sz="2800" dirty="0"/>
              <a:t>научно-методическое сопровождение работников образования города и области </a:t>
            </a:r>
            <a:r>
              <a:rPr lang="ru-RU" sz="2800" dirty="0" smtClean="0"/>
              <a:t>по теме </a:t>
            </a:r>
          </a:p>
          <a:p>
            <a:pPr marL="0" indent="0" algn="just">
              <a:buNone/>
            </a:pPr>
            <a:r>
              <a:rPr lang="ru-RU" sz="2800" dirty="0" smtClean="0"/>
              <a:t>«Языки </a:t>
            </a:r>
            <a:r>
              <a:rPr lang="ru-RU" sz="2800" dirty="0"/>
              <a:t>и культуры коренных малочисленных народов Севера в непрерывной образовательной практике региона</a:t>
            </a:r>
            <a:r>
              <a:rPr lang="ru-RU" sz="2800" dirty="0" smtClean="0"/>
              <a:t>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3469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39552" y="2205038"/>
            <a:ext cx="8147248" cy="2592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осуществлять научно-методическую поддержку педагогических кадров Магаданской области в контексте развития национальных традиций народов Крайнего Северо-Востока России на основе их поликультурного межэтнического диалога 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71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39552" y="1556792"/>
            <a:ext cx="8147248" cy="32406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изучение </a:t>
            </a:r>
            <a:r>
              <a:rPr lang="ru-RU" sz="2000" dirty="0"/>
              <a:t>и популяризация важнейших языковых, литературных, традиционных, духовных явлений региона;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организация </a:t>
            </a:r>
            <a:r>
              <a:rPr lang="ru-RU" sz="2000" dirty="0"/>
              <a:t>и проведение фундаментальных, поисковых и прикладных научных исследований и мероприятий, соответствующих направлениям деятельности МОГАУДПО «ИРО и ПКПК» и тематике работы Лаборатории;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участие </a:t>
            </a:r>
            <a:r>
              <a:rPr lang="ru-RU" sz="2000" dirty="0"/>
              <a:t>в объединении усилий областных, муниципальных учреждений, предприятий и организаций в осуществлении задачи развития и сохранения национальных культур и языков Крайнего Северо-Востока России;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консультационные </a:t>
            </a:r>
            <a:r>
              <a:rPr lang="ru-RU" sz="2000" dirty="0"/>
              <a:t>и методические услуги организациям области в вопросах сохранения единства образовательного и культурного пространства региона и т.п.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256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Результаты: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39552" y="1556792"/>
            <a:ext cx="8147248" cy="4824536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ru-RU" sz="2400" dirty="0" smtClean="0"/>
              <a:t>Организованные и проведенные курсы повышения квалификации для педагогов города и области, способствующие повышению компетентности учителей-словесников в области этнокультурного образования;</a:t>
            </a:r>
          </a:p>
          <a:p>
            <a:pPr algn="just">
              <a:buFont typeface="+mj-lt"/>
              <a:buAutoNum type="arabicPeriod"/>
            </a:pPr>
            <a:r>
              <a:rPr lang="ru-RU" sz="2400" dirty="0"/>
              <a:t>Работа региональной инновационной площадки «Сохранение и популяризация языка, культуры коренных народов Северо-Эвенского городского округа» </a:t>
            </a:r>
            <a:endParaRPr lang="ru-RU" sz="2400" dirty="0" smtClean="0"/>
          </a:p>
          <a:p>
            <a:pPr algn="just">
              <a:buFont typeface="+mj-lt"/>
              <a:buAutoNum type="arabicPeriod"/>
            </a:pPr>
            <a:r>
              <a:rPr lang="ru-RU" sz="2400" dirty="0"/>
              <a:t>Создание методической и справочной </a:t>
            </a:r>
            <a:r>
              <a:rPr lang="ru-RU" sz="2400" dirty="0" smtClean="0"/>
              <a:t>литературы</a:t>
            </a:r>
          </a:p>
          <a:p>
            <a:pPr algn="just">
              <a:buFont typeface="+mj-lt"/>
              <a:buAutoNum type="arabicPeriod"/>
            </a:pPr>
            <a:r>
              <a:rPr lang="ru-RU" sz="2400" dirty="0"/>
              <a:t>Мероприятия научно-методической и культурно-просветительской </a:t>
            </a:r>
            <a:r>
              <a:rPr lang="ru-RU" sz="2400" dirty="0" smtClean="0"/>
              <a:t>направленности</a:t>
            </a:r>
          </a:p>
          <a:p>
            <a:pPr algn="just">
              <a:buFont typeface="+mj-lt"/>
              <a:buAutoNum type="arabicPeriod"/>
            </a:pPr>
            <a:r>
              <a:rPr lang="ru-RU" sz="2400" dirty="0"/>
              <a:t>Научно-исследовательская деятельность</a:t>
            </a:r>
          </a:p>
          <a:p>
            <a:pPr>
              <a:buFont typeface="+mj-lt"/>
              <a:buAutoNum type="arabicPeriod"/>
            </a:pPr>
            <a:endParaRPr lang="ru-RU" sz="2000" dirty="0"/>
          </a:p>
          <a:p>
            <a:pPr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227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Перспективы: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39552" y="1556792"/>
            <a:ext cx="8147248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1</a:t>
            </a:r>
            <a:r>
              <a:rPr lang="ru-RU" sz="2000" dirty="0"/>
              <a:t>.	создание благоприятной среды для сохранения, развития и популяризации национальных языков и культур коренных малочисленных народов Севера как основы национальной идентичности, общего культурного наследия;</a:t>
            </a:r>
          </a:p>
          <a:p>
            <a:pPr marL="0" indent="0">
              <a:buNone/>
            </a:pPr>
            <a:r>
              <a:rPr lang="ru-RU" sz="2000" dirty="0"/>
              <a:t>2.	проведение культурно-просветительских и образовательных мероприятий, направленных на сохранение и </a:t>
            </a:r>
            <a:r>
              <a:rPr lang="ru-RU" sz="2000" dirty="0" err="1"/>
              <a:t>ревитализацию</a:t>
            </a:r>
            <a:r>
              <a:rPr lang="ru-RU" sz="2000" dirty="0"/>
              <a:t> родных языков и культуры КМНС;</a:t>
            </a:r>
          </a:p>
          <a:p>
            <a:pPr marL="0" indent="0">
              <a:buNone/>
            </a:pPr>
            <a:r>
              <a:rPr lang="ru-RU" sz="2000" dirty="0"/>
              <a:t>3.	непрерывная методическая поддержка преподавания родных языков народов Крайнего Северо-Востока России; создание методического объединения учителей родного языка;</a:t>
            </a:r>
          </a:p>
          <a:p>
            <a:pPr marL="0" indent="0">
              <a:buNone/>
            </a:pPr>
            <a:r>
              <a:rPr lang="ru-RU" sz="2000" dirty="0"/>
              <a:t>4.	создание и публикация научно-методической продукции, адресованной преподавателям родных языков;</a:t>
            </a:r>
          </a:p>
          <a:p>
            <a:pPr marL="0" indent="0">
              <a:buNone/>
            </a:pPr>
            <a:r>
              <a:rPr lang="ru-RU" sz="2000" dirty="0"/>
              <a:t>5.	осуществление организационно-методической деятельности, способствующей формированию этнокультурной компетентности у подрастающего поколения Магаданской области.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83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DC2E612-41BB-411E-9D39-AB2E0F650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Тест с выбором ответов (4 варианта ответа)</Template>
  <TotalTime>0</TotalTime>
  <Words>238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Times New Roman</vt:lpstr>
      <vt:lpstr>Литейная</vt:lpstr>
      <vt:lpstr>Викторина по [предмет викторины]</vt:lpstr>
      <vt:lpstr>Лаборатория</vt:lpstr>
      <vt:lpstr>Цель:</vt:lpstr>
      <vt:lpstr>Задачи:</vt:lpstr>
      <vt:lpstr>Результаты:</vt:lpstr>
      <vt:lpstr>Перспективы: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2022-11-22T23:17:23Z</dcterms:created>
  <dcterms:modified xsi:type="dcterms:W3CDTF">2023-02-14T23:38:23Z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TC101659539990</vt:lpwstr>
  </property>
</Properties>
</file>