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4949"/>
    <a:srgbClr val="04324E"/>
    <a:srgbClr val="3E52A0"/>
    <a:srgbClr val="2E2C2D"/>
    <a:srgbClr val="47627F"/>
    <a:srgbClr val="04105A"/>
    <a:srgbClr val="ED613E"/>
    <a:srgbClr val="BF3C48"/>
    <a:srgbClr val="856E45"/>
    <a:srgbClr val="6F2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86" y="2978729"/>
            <a:ext cx="8693427" cy="1840654"/>
          </a:xfrm>
        </p:spPr>
        <p:txBody>
          <a:bodyPr>
            <a:noAutofit/>
          </a:bodyPr>
          <a:lstStyle/>
          <a:p>
            <a:r>
              <a:rPr lang="ru-RU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54949"/>
                </a:solidFill>
                <a:effectLst>
                  <a:outerShdw dist="38100" dir="2700000" algn="bl" rotWithShape="0">
                    <a:srgbClr val="04324E"/>
                  </a:outerShdw>
                </a:effectLst>
                <a:latin typeface="Bookman Old Style" panose="02050604050505020204" pitchFamily="18" charset="0"/>
              </a:rPr>
              <a:t>Совершенствование и формирование компетентности учителя в сфере цифровых технологий в обучении</a:t>
            </a:r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54949"/>
              </a:solidFill>
              <a:effectLst>
                <a:outerShdw dist="38100" dir="2700000" algn="bl" rotWithShape="0">
                  <a:srgbClr val="04324E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1369" y="5581857"/>
            <a:ext cx="2734850" cy="1049853"/>
          </a:xfrm>
        </p:spPr>
        <p:txBody>
          <a:bodyPr>
            <a:noAutofit/>
          </a:bodyPr>
          <a:lstStyle/>
          <a:p>
            <a:pPr marL="176213" algn="l">
              <a:spcBef>
                <a:spcPts val="0"/>
              </a:spcBef>
            </a:pPr>
            <a:r>
              <a:rPr lang="ru-RU" sz="1400" dirty="0">
                <a:solidFill>
                  <a:srgbClr val="0432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Рось О.Д.,</a:t>
            </a:r>
          </a:p>
          <a:p>
            <a:pPr marL="176213" algn="l">
              <a:spcBef>
                <a:spcPts val="0"/>
              </a:spcBef>
            </a:pPr>
            <a:r>
              <a:rPr lang="ru-RU" sz="1400" dirty="0">
                <a:solidFill>
                  <a:srgbClr val="0432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старший преподаватель кафедры ОО</a:t>
            </a:r>
          </a:p>
          <a:p>
            <a:pPr marL="176213" algn="l"/>
            <a:r>
              <a:rPr lang="ru-RU" sz="1400" dirty="0">
                <a:solidFill>
                  <a:srgbClr val="0432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15.02.2023</a:t>
            </a:r>
            <a:endParaRPr lang="en-US" sz="1400" dirty="0">
              <a:solidFill>
                <a:srgbClr val="0432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06CA3C-C9BF-973B-CC07-72C0966F50EE}"/>
              </a:ext>
            </a:extLst>
          </p:cNvPr>
          <p:cNvSpPr txBox="1"/>
          <p:nvPr/>
        </p:nvSpPr>
        <p:spPr>
          <a:xfrm>
            <a:off x="766617" y="2216255"/>
            <a:ext cx="7610764" cy="996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600" b="1" cap="all" dirty="0">
                <a:solidFill>
                  <a:srgbClr val="00206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МОГАУ ДПО «Институт развития образования и повышения квалификации педагогических кадров» 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</a:pPr>
            <a:r>
              <a:rPr lang="ru-RU" sz="1600" b="1" dirty="0">
                <a:solidFill>
                  <a:srgbClr val="00206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730" y="66958"/>
            <a:ext cx="7016670" cy="89620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5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Актуальность исследования</a:t>
            </a:r>
            <a:endParaRPr lang="en-US" sz="2400" b="1" dirty="0">
              <a:solidFill>
                <a:srgbClr val="F5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3DEB3B-0C0B-9760-037D-04C0B9ACE6E0}"/>
              </a:ext>
            </a:extLst>
          </p:cNvPr>
          <p:cNvSpPr txBox="1"/>
          <p:nvPr/>
        </p:nvSpPr>
        <p:spPr>
          <a:xfrm>
            <a:off x="491334" y="1268199"/>
            <a:ext cx="729532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Направление фундаментальных и поисковых научных исследований: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2EB5D9-EFB6-6CA9-3200-52F6CF615D92}"/>
              </a:ext>
            </a:extLst>
          </p:cNvPr>
          <p:cNvSpPr txBox="1"/>
          <p:nvPr/>
        </p:nvSpPr>
        <p:spPr>
          <a:xfrm>
            <a:off x="1063664" y="1981437"/>
            <a:ext cx="70166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5.7.5. Перспективы развития непрерывного педагогического образования; новые теоретические подходы к обновлению содержания и методов педагогической деятельности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D0B01E-0F6B-98CA-1D3A-31959F14ADAA}"/>
              </a:ext>
            </a:extLst>
          </p:cNvPr>
          <p:cNvSpPr txBox="1"/>
          <p:nvPr/>
        </p:nvSpPr>
        <p:spPr>
          <a:xfrm>
            <a:off x="577272" y="3850865"/>
            <a:ext cx="798945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2925" algn="just"/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Активное и систематическое использование цифровых технологий, реализация в образовательной практике результатов достижений научно-технического прогресса современного информационного общества массовой глобальной коммуникации явились причиной цифровой трансформации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730" y="66958"/>
            <a:ext cx="7016670" cy="89620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5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Цель исследования</a:t>
            </a:r>
            <a:endParaRPr lang="en-US" sz="2400" b="1" dirty="0">
              <a:solidFill>
                <a:srgbClr val="F5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4DB194-08C8-1B26-B0CC-248121535785}"/>
              </a:ext>
            </a:extLst>
          </p:cNvPr>
          <p:cNvSpPr txBox="1"/>
          <p:nvPr/>
        </p:nvSpPr>
        <p:spPr>
          <a:xfrm>
            <a:off x="655981" y="1665957"/>
            <a:ext cx="798443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2925" algn="just"/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Развитие профессиональных компетенций педагога в вопросах проектирования современного урока и использования инструментов образовательной цифровой среды в обучении</a:t>
            </a:r>
          </a:p>
        </p:txBody>
      </p:sp>
    </p:spTree>
    <p:extLst>
      <p:ext uri="{BB962C8B-B14F-4D97-AF65-F5344CB8AC3E}">
        <p14:creationId xmlns:p14="http://schemas.microsoft.com/office/powerpoint/2010/main" val="368545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730" y="66958"/>
            <a:ext cx="7016670" cy="89620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5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Задачи исследования</a:t>
            </a:r>
            <a:endParaRPr lang="en-US" sz="2400" b="1" dirty="0">
              <a:solidFill>
                <a:srgbClr val="F5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973414-2D17-999C-7A32-3BC92ED96DAC}"/>
              </a:ext>
            </a:extLst>
          </p:cNvPr>
          <p:cNvSpPr txBox="1"/>
          <p:nvPr/>
        </p:nvSpPr>
        <p:spPr>
          <a:xfrm>
            <a:off x="1119453" y="1794190"/>
            <a:ext cx="7248939" cy="4216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- изучение инновационного содержания образования с учетом современных стандартов и передовых технологий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- возможности использования педагогических технологий для эффективного достижения планируемых образовательных результатов и оценки деятельности педагога в условиях образовательной организации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- развитие дидактических возможностей использования инновационного оборудования, цифровых образовательных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376248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730" y="66958"/>
            <a:ext cx="7016670" cy="89620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5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Сроки исследования</a:t>
            </a:r>
            <a:endParaRPr lang="en-US" sz="2400" b="1" dirty="0">
              <a:solidFill>
                <a:srgbClr val="F5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906CE1-64D1-5771-4C30-ADB8B0AA5C02}"/>
              </a:ext>
            </a:extLst>
          </p:cNvPr>
          <p:cNvSpPr txBox="1"/>
          <p:nvPr/>
        </p:nvSpPr>
        <p:spPr>
          <a:xfrm>
            <a:off x="602973" y="1874164"/>
            <a:ext cx="7938054" cy="421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2925">
              <a:lnSpc>
                <a:spcPct val="115000"/>
              </a:lnSpc>
              <a:tabLst>
                <a:tab pos="630555" algn="l"/>
              </a:tabLst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 года</a:t>
            </a:r>
          </a:p>
        </p:txBody>
      </p:sp>
    </p:spTree>
    <p:extLst>
      <p:ext uri="{BB962C8B-B14F-4D97-AF65-F5344CB8AC3E}">
        <p14:creationId xmlns:p14="http://schemas.microsoft.com/office/powerpoint/2010/main" val="307378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730" y="66958"/>
            <a:ext cx="7245270" cy="89620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5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Представление результатов исследования</a:t>
            </a:r>
            <a:endParaRPr lang="en-US" sz="2400" b="1" dirty="0">
              <a:solidFill>
                <a:srgbClr val="F5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3E9AA0-9DA5-CA95-E6D9-FBD6778ED506}"/>
              </a:ext>
            </a:extLst>
          </p:cNvPr>
          <p:cNvSpPr txBox="1"/>
          <p:nvPr/>
        </p:nvSpPr>
        <p:spPr>
          <a:xfrm>
            <a:off x="602973" y="1728389"/>
            <a:ext cx="7938054" cy="11288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2925" algn="just">
              <a:lnSpc>
                <a:spcPct val="115000"/>
              </a:lnSpc>
              <a:tabLst>
                <a:tab pos="630555" algn="l"/>
              </a:tabLst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Методические рекомендации по использованию цифровых технологий в обучении, соблюдении ИБ субъекта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97410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730" y="66958"/>
            <a:ext cx="7245270" cy="89620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5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Перспективы на 2023 год</a:t>
            </a:r>
            <a:endParaRPr lang="en-US" sz="2400" b="1" dirty="0">
              <a:solidFill>
                <a:srgbClr val="F5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B51FB8-1346-9F47-EB20-AC289B422CB0}"/>
              </a:ext>
            </a:extLst>
          </p:cNvPr>
          <p:cNvSpPr txBox="1"/>
          <p:nvPr/>
        </p:nvSpPr>
        <p:spPr>
          <a:xfrm>
            <a:off x="602973" y="1728389"/>
            <a:ext cx="7938054" cy="2190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2925" algn="just">
              <a:lnSpc>
                <a:spcPct val="115000"/>
              </a:lnSpc>
              <a:tabLst>
                <a:tab pos="630555" algn="l"/>
              </a:tabLst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Методические рекомендации по использованию цифровых технологий в обучении, соблюдении ИБ субъекта обучения для педагогов среднего профессионального образования, педагогов начального общего образования </a:t>
            </a:r>
          </a:p>
          <a:p>
            <a:pPr indent="542925" algn="just">
              <a:lnSpc>
                <a:spcPct val="115000"/>
              </a:lnSpc>
              <a:tabLst>
                <a:tab pos="630555" algn="l"/>
              </a:tabLst>
            </a:pP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91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199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Office Theme</vt:lpstr>
      <vt:lpstr>Совершенствование и формирование компетентности учителя в сфере цифровых технологий в обучении</vt:lpstr>
      <vt:lpstr>Актуальность исследования</vt:lpstr>
      <vt:lpstr>Цель исследования</vt:lpstr>
      <vt:lpstr>Задачи исследования</vt:lpstr>
      <vt:lpstr>Сроки исследования</vt:lpstr>
      <vt:lpstr>Представление результатов исследования</vt:lpstr>
      <vt:lpstr>Перспективы на 2023 год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202-15</cp:lastModifiedBy>
  <cp:revision>38</cp:revision>
  <dcterms:created xsi:type="dcterms:W3CDTF">2018-09-04T12:10:47Z</dcterms:created>
  <dcterms:modified xsi:type="dcterms:W3CDTF">2023-02-14T23:06:29Z</dcterms:modified>
</cp:coreProperties>
</file>