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84984"/>
            <a:ext cx="91440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Научно-методический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семинар 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sz="2800" dirty="0">
              <a:latin typeface="Monotype Corsiva" pitchFamily="66" charset="0"/>
            </a:endParaRPr>
          </a:p>
          <a:p>
            <a:pPr algn="ctr"/>
            <a:r>
              <a:rPr lang="ru-RU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Monotype Corsiva" pitchFamily="66" charset="0"/>
              </a:rPr>
              <a:t>«Повышение профессионального мастерства педагогических работников: содержание и технологии»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Monotype Corsiva" pitchFamily="66" charset="0"/>
            </a:endParaRPr>
          </a:p>
          <a:p>
            <a:pPr algn="ctr"/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(по материалам исследований сотрудников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ИРОиПКПК)</a:t>
            </a:r>
          </a:p>
          <a:p>
            <a:pPr algn="ctr"/>
            <a:endParaRPr lang="ru-RU" b="1" dirty="0" smtClean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15 февраля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anose="020B0604020202020204" pitchFamily="34" charset="0"/>
              </a:rPr>
              <a:t>2023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1"/>
            <a:ext cx="2232248" cy="1568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Магаданское областное государственное автономное учреждение </a:t>
            </a:r>
            <a:r>
              <a:rPr lang="ru-RU" sz="1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дополнительного </a:t>
            </a:r>
            <a:r>
              <a:rPr lang="ru-RU" sz="1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профессионального образования </a:t>
            </a:r>
          </a:p>
          <a:p>
            <a:pPr algn="ctr"/>
            <a:r>
              <a:rPr lang="ru-RU" sz="1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«Институт  развития образования и повышения </a:t>
            </a:r>
            <a:r>
              <a:rPr lang="ru-RU" sz="1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квалификации педагогических </a:t>
            </a:r>
            <a:r>
              <a:rPr lang="ru-RU" sz="12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кадров»</a:t>
            </a:r>
          </a:p>
          <a:p>
            <a:pPr algn="ctr"/>
            <a:r>
              <a:rPr lang="ru-RU" sz="1200" b="1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Times New Roman" pitchFamily="18" charset="0"/>
              </a:rPr>
              <a:t>Кафедра общего образования</a:t>
            </a:r>
            <a:endParaRPr lang="ru-RU" sz="1200" b="1" cap="all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626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Monotype Corsiva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</dc:creator>
  <cp:lastModifiedBy>User</cp:lastModifiedBy>
  <cp:revision>4</cp:revision>
  <dcterms:created xsi:type="dcterms:W3CDTF">2020-02-28T03:26:28Z</dcterms:created>
  <dcterms:modified xsi:type="dcterms:W3CDTF">2023-02-14T05:12:45Z</dcterms:modified>
</cp:coreProperties>
</file>