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BBA6AA"/>
    <a:srgbClr val="BCA6AA"/>
    <a:srgbClr val="EEEEEE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ck.apkpro.ru/poll/1528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33442" y="800798"/>
            <a:ext cx="11784238" cy="349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100" dirty="0"/>
              <a:t> 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Выдающийся русский литератор, создатель Толкового словаря живого великорусского языка, внесший неоценимый вклад в обогащение русской лексики, Владимир Иванович Даль говорил: «Воспитатель сам должен быть тем, чем он хочет сделать воспитанника».</a:t>
            </a:r>
          </a:p>
          <a:p>
            <a:pPr marL="144000" indent="266700" algn="just">
              <a:spcBef>
                <a:spcPts val="1800"/>
              </a:spcBef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или чем, по Вашему мнению, должен быть современный воспитатель? </a:t>
            </a:r>
            <a:endParaRPr lang="ru-RU" sz="31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76" y="3721664"/>
            <a:ext cx="2735580" cy="27355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890" y="5089454"/>
            <a:ext cx="4043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https://quick.apkpro.ru/poll/15283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9244" y="38350"/>
            <a:ext cx="11074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Стать лучшей версией себя:</a:t>
            </a:r>
            <a:r>
              <a:rPr lang="ru-RU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рефлексивная практика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CE3818-AA0F-415B-B10B-0691D75CA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890" y="3721664"/>
            <a:ext cx="269466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56D351B-0946-42C4-AFAC-7C68C9435F1D}"/>
              </a:ext>
            </a:extLst>
          </p:cNvPr>
          <p:cNvSpPr/>
          <p:nvPr/>
        </p:nvSpPr>
        <p:spPr>
          <a:xfrm>
            <a:off x="1628141" y="5299711"/>
            <a:ext cx="7420474" cy="954107"/>
          </a:xfrm>
          <a:prstGeom prst="rect">
            <a:avLst/>
          </a:prstGeom>
          <a:noFill/>
          <a:ln>
            <a:solidFill>
              <a:srgbClr val="BCA6AA"/>
            </a:solidFill>
          </a:ln>
          <a:effectLst>
            <a:outerShdw blurRad="50800" dist="38100" dir="5400000" algn="t" rotWithShape="0">
              <a:srgbClr val="BBA6AA"/>
            </a:outerShdw>
          </a:effectLst>
          <a:scene3d>
            <a:camera prst="perspectiveBelow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E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ВОСПИТАТЕЛЬ </a:t>
            </a:r>
            <a:endParaRPr lang="ru-RU" sz="28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9E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E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МАГАДАНСКОЙ ОБЛАСТИ</a:t>
            </a:r>
            <a:endParaRPr lang="ru-RU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E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6" b="17813"/>
          <a:stretch/>
        </p:blipFill>
        <p:spPr>
          <a:xfrm>
            <a:off x="1628141" y="203835"/>
            <a:ext cx="7420474" cy="48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64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Каранова</cp:lastModifiedBy>
  <cp:revision>20</cp:revision>
  <dcterms:created xsi:type="dcterms:W3CDTF">2023-03-14T04:27:15Z</dcterms:created>
  <dcterms:modified xsi:type="dcterms:W3CDTF">2023-03-20T03:24:46Z</dcterms:modified>
</cp:coreProperties>
</file>