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81" r:id="rId3"/>
    <p:sldId id="283" r:id="rId4"/>
    <p:sldId id="284" r:id="rId5"/>
    <p:sldId id="287" r:id="rId6"/>
    <p:sldId id="280" r:id="rId7"/>
    <p:sldId id="288" r:id="rId8"/>
    <p:sldId id="289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B35"/>
    <a:srgbClr val="930416"/>
    <a:srgbClr val="002060"/>
    <a:srgbClr val="1F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cpm@iro-49.ru" TargetMode="External"/><Relationship Id="rId1" Type="http://schemas.openxmlformats.org/officeDocument/2006/relationships/hyperlink" Target="https://www.iro-49.ru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cpm@iro-49.ru" TargetMode="External"/><Relationship Id="rId1" Type="http://schemas.openxmlformats.org/officeDocument/2006/relationships/hyperlink" Target="https://www.iro-49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6D813-BFB4-4D75-85D6-BADE2D7698EA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6EDFC-7024-47A2-9A3D-0FF7C89658D8}">
      <dgm:prSet phldrT="[Текст]"/>
      <dgm:spPr/>
      <dgm:t>
        <a:bodyPr/>
        <a:lstStyle/>
        <a:p>
          <a:r>
            <a:rPr lang="ru-RU" b="1" i="0" dirty="0" smtClean="0"/>
            <a:t>Материалы внеурочных занятий «Разговоры о важном»</a:t>
          </a:r>
          <a:endParaRPr lang="ru-RU" dirty="0"/>
        </a:p>
      </dgm:t>
    </dgm:pt>
    <dgm:pt modelId="{2E1B1723-A0D8-45EA-A590-2EA85E49E1D9}" type="parTrans" cxnId="{8807BE46-9EBE-4D65-9F7B-9C57659C3FC8}">
      <dgm:prSet/>
      <dgm:spPr/>
      <dgm:t>
        <a:bodyPr/>
        <a:lstStyle/>
        <a:p>
          <a:endParaRPr lang="ru-RU"/>
        </a:p>
      </dgm:t>
    </dgm:pt>
    <dgm:pt modelId="{9F5E326D-9BF7-4093-8E35-10E12BD7F96C}" type="sibTrans" cxnId="{8807BE46-9EBE-4D65-9F7B-9C57659C3FC8}">
      <dgm:prSet/>
      <dgm:spPr/>
      <dgm:t>
        <a:bodyPr/>
        <a:lstStyle/>
        <a:p>
          <a:endParaRPr lang="ru-RU"/>
        </a:p>
      </dgm:t>
    </dgm:pt>
    <dgm:pt modelId="{4754ADA6-4B7B-48A4-8352-1932DCA82822}">
      <dgm:prSet phldrT="[Текст]"/>
      <dgm:spPr/>
      <dgm:t>
        <a:bodyPr/>
        <a:lstStyle/>
        <a:p>
          <a:r>
            <a:rPr lang="ru-RU" b="1" i="0" dirty="0" smtClean="0"/>
            <a:t>«Разговоры о важном» на Первом канале</a:t>
          </a:r>
          <a:endParaRPr lang="ru-RU" dirty="0"/>
        </a:p>
      </dgm:t>
    </dgm:pt>
    <dgm:pt modelId="{FB2C7764-A4EF-48BF-BD4D-B4C1A570F897}" type="parTrans" cxnId="{C74440A4-75F0-40BF-8834-9936CC9C54CB}">
      <dgm:prSet/>
      <dgm:spPr/>
      <dgm:t>
        <a:bodyPr/>
        <a:lstStyle/>
        <a:p>
          <a:endParaRPr lang="ru-RU"/>
        </a:p>
      </dgm:t>
    </dgm:pt>
    <dgm:pt modelId="{6984B189-474D-4371-B626-670BA59C79AB}" type="sibTrans" cxnId="{C74440A4-75F0-40BF-8834-9936CC9C54CB}">
      <dgm:prSet/>
      <dgm:spPr/>
      <dgm:t>
        <a:bodyPr/>
        <a:lstStyle/>
        <a:p>
          <a:endParaRPr lang="ru-RU"/>
        </a:p>
      </dgm:t>
    </dgm:pt>
    <dgm:pt modelId="{08161CCE-8BEF-4F6B-BBA5-AC2A889F3F88}">
      <dgm:prSet/>
      <dgm:spPr/>
      <dgm:t>
        <a:bodyPr/>
        <a:lstStyle/>
        <a:p>
          <a:r>
            <a:rPr lang="ru-RU" dirty="0" smtClean="0"/>
            <a:t>Марафон лучших практик в области классного руководства</a:t>
          </a:r>
          <a:endParaRPr lang="ru-RU" dirty="0"/>
        </a:p>
      </dgm:t>
    </dgm:pt>
    <dgm:pt modelId="{5BDD5DC1-2F58-43AB-AEEA-3A3706A36F60}" type="parTrans" cxnId="{8751D0C9-1A4C-4653-A41D-B63971AB88F9}">
      <dgm:prSet/>
      <dgm:spPr/>
      <dgm:t>
        <a:bodyPr/>
        <a:lstStyle/>
        <a:p>
          <a:endParaRPr lang="ru-RU"/>
        </a:p>
      </dgm:t>
    </dgm:pt>
    <dgm:pt modelId="{7DE4326A-0FB0-4E54-954E-D22768D07161}" type="sibTrans" cxnId="{8751D0C9-1A4C-4653-A41D-B63971AB88F9}">
      <dgm:prSet/>
      <dgm:spPr/>
      <dgm:t>
        <a:bodyPr/>
        <a:lstStyle/>
        <a:p>
          <a:endParaRPr lang="ru-RU"/>
        </a:p>
      </dgm:t>
    </dgm:pt>
    <dgm:pt modelId="{1B1F7666-7386-4701-A632-8D9A262A28B2}">
      <dgm:prSet/>
      <dgm:spPr/>
      <dgm:t>
        <a:bodyPr/>
        <a:lstStyle/>
        <a:p>
          <a:r>
            <a:rPr lang="ru-RU" dirty="0" err="1" smtClean="0"/>
            <a:t>Телеграм</a:t>
          </a:r>
          <a:r>
            <a:rPr lang="ru-RU" dirty="0" smtClean="0"/>
            <a:t>-канал «Разговоры о важном»</a:t>
          </a:r>
          <a:endParaRPr lang="ru-RU" dirty="0"/>
        </a:p>
      </dgm:t>
    </dgm:pt>
    <dgm:pt modelId="{CF3471C5-ED88-457D-BD09-77FCD1B6E041}" type="parTrans" cxnId="{3D36EF26-E191-49F4-B3B1-D8689ACB9F14}">
      <dgm:prSet/>
      <dgm:spPr/>
      <dgm:t>
        <a:bodyPr/>
        <a:lstStyle/>
        <a:p>
          <a:endParaRPr lang="ru-RU"/>
        </a:p>
      </dgm:t>
    </dgm:pt>
    <dgm:pt modelId="{2A670CF1-2716-4326-9467-BAFAD3E40A89}" type="sibTrans" cxnId="{3D36EF26-E191-49F4-B3B1-D8689ACB9F14}">
      <dgm:prSet/>
      <dgm:spPr/>
      <dgm:t>
        <a:bodyPr/>
        <a:lstStyle/>
        <a:p>
          <a:endParaRPr lang="ru-RU"/>
        </a:p>
      </dgm:t>
    </dgm:pt>
    <dgm:pt modelId="{6CF6EC14-5F65-4734-8E89-9F02B9352BE9}" type="pres">
      <dgm:prSet presAssocID="{0CD6D813-BFB4-4D75-85D6-BADE2D7698EA}" presName="Name0" presStyleCnt="0">
        <dgm:presLayoutVars>
          <dgm:chMax val="7"/>
          <dgm:chPref val="7"/>
          <dgm:dir/>
        </dgm:presLayoutVars>
      </dgm:prSet>
      <dgm:spPr/>
    </dgm:pt>
    <dgm:pt modelId="{7296C7B5-938E-4808-B687-93E404C167FA}" type="pres">
      <dgm:prSet presAssocID="{0CD6D813-BFB4-4D75-85D6-BADE2D7698EA}" presName="Name1" presStyleCnt="0"/>
      <dgm:spPr/>
    </dgm:pt>
    <dgm:pt modelId="{CD20ED65-9AC9-460A-B2BD-84624FCA9FCC}" type="pres">
      <dgm:prSet presAssocID="{0CD6D813-BFB4-4D75-85D6-BADE2D7698EA}" presName="cycle" presStyleCnt="0"/>
      <dgm:spPr/>
    </dgm:pt>
    <dgm:pt modelId="{8D122FBC-0595-4439-8D07-FEEFAF0B21FB}" type="pres">
      <dgm:prSet presAssocID="{0CD6D813-BFB4-4D75-85D6-BADE2D7698EA}" presName="srcNode" presStyleLbl="node1" presStyleIdx="0" presStyleCnt="4"/>
      <dgm:spPr/>
    </dgm:pt>
    <dgm:pt modelId="{E518F00C-72F7-4B42-8995-87AC10CF994E}" type="pres">
      <dgm:prSet presAssocID="{0CD6D813-BFB4-4D75-85D6-BADE2D7698EA}" presName="conn" presStyleLbl="parChTrans1D2" presStyleIdx="0" presStyleCnt="1"/>
      <dgm:spPr/>
    </dgm:pt>
    <dgm:pt modelId="{F603F5E8-A7EC-4A6E-B883-13112E352475}" type="pres">
      <dgm:prSet presAssocID="{0CD6D813-BFB4-4D75-85D6-BADE2D7698EA}" presName="extraNode" presStyleLbl="node1" presStyleIdx="0" presStyleCnt="4"/>
      <dgm:spPr/>
    </dgm:pt>
    <dgm:pt modelId="{9ABD9EF8-94A1-494A-93B1-486F8C082C86}" type="pres">
      <dgm:prSet presAssocID="{0CD6D813-BFB4-4D75-85D6-BADE2D7698EA}" presName="dstNode" presStyleLbl="node1" presStyleIdx="0" presStyleCnt="4"/>
      <dgm:spPr/>
    </dgm:pt>
    <dgm:pt modelId="{34DF4853-C6F7-4CFD-A697-516BB2838582}" type="pres">
      <dgm:prSet presAssocID="{BEB6EDFC-7024-47A2-9A3D-0FF7C89658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B5271-0837-43C2-B6DE-ECF6D76B7869}" type="pres">
      <dgm:prSet presAssocID="{BEB6EDFC-7024-47A2-9A3D-0FF7C89658D8}" presName="accent_1" presStyleCnt="0"/>
      <dgm:spPr/>
    </dgm:pt>
    <dgm:pt modelId="{92B1E1D8-E77D-4AAD-9AE7-4AE6D837FA24}" type="pres">
      <dgm:prSet presAssocID="{BEB6EDFC-7024-47A2-9A3D-0FF7C89658D8}" presName="accentRepeatNode" presStyleLbl="solidFgAcc1" presStyleIdx="0" presStyleCnt="4"/>
      <dgm:spPr/>
    </dgm:pt>
    <dgm:pt modelId="{2268CB01-0676-47B7-A598-E41A99DAE698}" type="pres">
      <dgm:prSet presAssocID="{4754ADA6-4B7B-48A4-8352-1932DCA828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50FC5-EF28-416A-82CD-97579D977A05}" type="pres">
      <dgm:prSet presAssocID="{4754ADA6-4B7B-48A4-8352-1932DCA82822}" presName="accent_2" presStyleCnt="0"/>
      <dgm:spPr/>
    </dgm:pt>
    <dgm:pt modelId="{2B133712-4540-40D9-9CAC-E099A8EA2961}" type="pres">
      <dgm:prSet presAssocID="{4754ADA6-4B7B-48A4-8352-1932DCA82822}" presName="accentRepeatNode" presStyleLbl="solidFgAcc1" presStyleIdx="1" presStyleCnt="4"/>
      <dgm:spPr/>
    </dgm:pt>
    <dgm:pt modelId="{9C20D005-EB27-4BA3-AA23-0A3E8882ECAD}" type="pres">
      <dgm:prSet presAssocID="{08161CCE-8BEF-4F6B-BBA5-AC2A889F3F88}" presName="text_3" presStyleLbl="node1" presStyleIdx="2" presStyleCnt="4">
        <dgm:presLayoutVars>
          <dgm:bulletEnabled val="1"/>
        </dgm:presLayoutVars>
      </dgm:prSet>
      <dgm:spPr/>
    </dgm:pt>
    <dgm:pt modelId="{2CD0DF29-89A2-463C-B7DE-1E28F88686E6}" type="pres">
      <dgm:prSet presAssocID="{08161CCE-8BEF-4F6B-BBA5-AC2A889F3F88}" presName="accent_3" presStyleCnt="0"/>
      <dgm:spPr/>
    </dgm:pt>
    <dgm:pt modelId="{03A589F5-81B7-49F7-987E-B7194A4A10CA}" type="pres">
      <dgm:prSet presAssocID="{08161CCE-8BEF-4F6B-BBA5-AC2A889F3F88}" presName="accentRepeatNode" presStyleLbl="solidFgAcc1" presStyleIdx="2" presStyleCnt="4"/>
      <dgm:spPr/>
    </dgm:pt>
    <dgm:pt modelId="{AA95788D-0005-49DC-BCE2-3D4A216A1626}" type="pres">
      <dgm:prSet presAssocID="{1B1F7666-7386-4701-A632-8D9A262A28B2}" presName="text_4" presStyleLbl="node1" presStyleIdx="3" presStyleCnt="4">
        <dgm:presLayoutVars>
          <dgm:bulletEnabled val="1"/>
        </dgm:presLayoutVars>
      </dgm:prSet>
      <dgm:spPr/>
    </dgm:pt>
    <dgm:pt modelId="{77082C6C-EAB0-42DC-A522-AA6B49E16F46}" type="pres">
      <dgm:prSet presAssocID="{1B1F7666-7386-4701-A632-8D9A262A28B2}" presName="accent_4" presStyleCnt="0"/>
      <dgm:spPr/>
    </dgm:pt>
    <dgm:pt modelId="{018C10C6-62FF-44C7-8902-9177973B8A4E}" type="pres">
      <dgm:prSet presAssocID="{1B1F7666-7386-4701-A632-8D9A262A28B2}" presName="accentRepeatNode" presStyleLbl="solidFgAcc1" presStyleIdx="3" presStyleCnt="4"/>
      <dgm:spPr/>
    </dgm:pt>
  </dgm:ptLst>
  <dgm:cxnLst>
    <dgm:cxn modelId="{00412BAA-40A3-4093-A203-4360FDF3E6B0}" type="presOf" srcId="{0CD6D813-BFB4-4D75-85D6-BADE2D7698EA}" destId="{6CF6EC14-5F65-4734-8E89-9F02B9352BE9}" srcOrd="0" destOrd="0" presId="urn:microsoft.com/office/officeart/2008/layout/VerticalCurvedList"/>
    <dgm:cxn modelId="{0A4F7B8E-AB85-401F-8AB8-29873BAECB27}" type="presOf" srcId="{1B1F7666-7386-4701-A632-8D9A262A28B2}" destId="{AA95788D-0005-49DC-BCE2-3D4A216A1626}" srcOrd="0" destOrd="0" presId="urn:microsoft.com/office/officeart/2008/layout/VerticalCurvedList"/>
    <dgm:cxn modelId="{C74440A4-75F0-40BF-8834-9936CC9C54CB}" srcId="{0CD6D813-BFB4-4D75-85D6-BADE2D7698EA}" destId="{4754ADA6-4B7B-48A4-8352-1932DCA82822}" srcOrd="1" destOrd="0" parTransId="{FB2C7764-A4EF-48BF-BD4D-B4C1A570F897}" sibTransId="{6984B189-474D-4371-B626-670BA59C79AB}"/>
    <dgm:cxn modelId="{8807BE46-9EBE-4D65-9F7B-9C57659C3FC8}" srcId="{0CD6D813-BFB4-4D75-85D6-BADE2D7698EA}" destId="{BEB6EDFC-7024-47A2-9A3D-0FF7C89658D8}" srcOrd="0" destOrd="0" parTransId="{2E1B1723-A0D8-45EA-A590-2EA85E49E1D9}" sibTransId="{9F5E326D-9BF7-4093-8E35-10E12BD7F96C}"/>
    <dgm:cxn modelId="{BA69D657-610D-4432-A585-960FF01DA749}" type="presOf" srcId="{08161CCE-8BEF-4F6B-BBA5-AC2A889F3F88}" destId="{9C20D005-EB27-4BA3-AA23-0A3E8882ECAD}" srcOrd="0" destOrd="0" presId="urn:microsoft.com/office/officeart/2008/layout/VerticalCurvedList"/>
    <dgm:cxn modelId="{8751D0C9-1A4C-4653-A41D-B63971AB88F9}" srcId="{0CD6D813-BFB4-4D75-85D6-BADE2D7698EA}" destId="{08161CCE-8BEF-4F6B-BBA5-AC2A889F3F88}" srcOrd="2" destOrd="0" parTransId="{5BDD5DC1-2F58-43AB-AEEA-3A3706A36F60}" sibTransId="{7DE4326A-0FB0-4E54-954E-D22768D07161}"/>
    <dgm:cxn modelId="{3D36EF26-E191-49F4-B3B1-D8689ACB9F14}" srcId="{0CD6D813-BFB4-4D75-85D6-BADE2D7698EA}" destId="{1B1F7666-7386-4701-A632-8D9A262A28B2}" srcOrd="3" destOrd="0" parTransId="{CF3471C5-ED88-457D-BD09-77FCD1B6E041}" sibTransId="{2A670CF1-2716-4326-9467-BAFAD3E40A89}"/>
    <dgm:cxn modelId="{54D0931C-287C-45C5-8A79-E3CE8ECC064B}" type="presOf" srcId="{4754ADA6-4B7B-48A4-8352-1932DCA82822}" destId="{2268CB01-0676-47B7-A598-E41A99DAE698}" srcOrd="0" destOrd="0" presId="urn:microsoft.com/office/officeart/2008/layout/VerticalCurvedList"/>
    <dgm:cxn modelId="{8A5816DA-8BD5-472C-8BD1-9904090D6B96}" type="presOf" srcId="{BEB6EDFC-7024-47A2-9A3D-0FF7C89658D8}" destId="{34DF4853-C6F7-4CFD-A697-516BB2838582}" srcOrd="0" destOrd="0" presId="urn:microsoft.com/office/officeart/2008/layout/VerticalCurvedList"/>
    <dgm:cxn modelId="{4048E167-CE9A-4F35-9061-B5DD15C65A6E}" type="presOf" srcId="{9F5E326D-9BF7-4093-8E35-10E12BD7F96C}" destId="{E518F00C-72F7-4B42-8995-87AC10CF994E}" srcOrd="0" destOrd="0" presId="urn:microsoft.com/office/officeart/2008/layout/VerticalCurvedList"/>
    <dgm:cxn modelId="{9E9AA5EB-4610-4FF9-80D5-174FE4C67106}" type="presParOf" srcId="{6CF6EC14-5F65-4734-8E89-9F02B9352BE9}" destId="{7296C7B5-938E-4808-B687-93E404C167FA}" srcOrd="0" destOrd="0" presId="urn:microsoft.com/office/officeart/2008/layout/VerticalCurvedList"/>
    <dgm:cxn modelId="{DEB51969-2662-4811-BBC5-C504C14FA9BB}" type="presParOf" srcId="{7296C7B5-938E-4808-B687-93E404C167FA}" destId="{CD20ED65-9AC9-460A-B2BD-84624FCA9FCC}" srcOrd="0" destOrd="0" presId="urn:microsoft.com/office/officeart/2008/layout/VerticalCurvedList"/>
    <dgm:cxn modelId="{E86BEF49-FC32-4BF3-9AC1-6338B6994EAB}" type="presParOf" srcId="{CD20ED65-9AC9-460A-B2BD-84624FCA9FCC}" destId="{8D122FBC-0595-4439-8D07-FEEFAF0B21FB}" srcOrd="0" destOrd="0" presId="urn:microsoft.com/office/officeart/2008/layout/VerticalCurvedList"/>
    <dgm:cxn modelId="{76744528-458F-45C8-9FE7-CFD87B469AFA}" type="presParOf" srcId="{CD20ED65-9AC9-460A-B2BD-84624FCA9FCC}" destId="{E518F00C-72F7-4B42-8995-87AC10CF994E}" srcOrd="1" destOrd="0" presId="urn:microsoft.com/office/officeart/2008/layout/VerticalCurvedList"/>
    <dgm:cxn modelId="{13E48516-3654-4C51-9B44-3AC4D37E3583}" type="presParOf" srcId="{CD20ED65-9AC9-460A-B2BD-84624FCA9FCC}" destId="{F603F5E8-A7EC-4A6E-B883-13112E352475}" srcOrd="2" destOrd="0" presId="urn:microsoft.com/office/officeart/2008/layout/VerticalCurvedList"/>
    <dgm:cxn modelId="{B5F9AE29-DD93-4B71-987C-BC146DA23599}" type="presParOf" srcId="{CD20ED65-9AC9-460A-B2BD-84624FCA9FCC}" destId="{9ABD9EF8-94A1-494A-93B1-486F8C082C86}" srcOrd="3" destOrd="0" presId="urn:microsoft.com/office/officeart/2008/layout/VerticalCurvedList"/>
    <dgm:cxn modelId="{7227ACC1-C158-45E9-A745-6D87DB92FF0F}" type="presParOf" srcId="{7296C7B5-938E-4808-B687-93E404C167FA}" destId="{34DF4853-C6F7-4CFD-A697-516BB2838582}" srcOrd="1" destOrd="0" presId="urn:microsoft.com/office/officeart/2008/layout/VerticalCurvedList"/>
    <dgm:cxn modelId="{6797B2D2-32E6-4DDB-991E-EC2C33455C6A}" type="presParOf" srcId="{7296C7B5-938E-4808-B687-93E404C167FA}" destId="{F86B5271-0837-43C2-B6DE-ECF6D76B7869}" srcOrd="2" destOrd="0" presId="urn:microsoft.com/office/officeart/2008/layout/VerticalCurvedList"/>
    <dgm:cxn modelId="{8C66313F-2494-4DF8-BAFD-69164349BBFD}" type="presParOf" srcId="{F86B5271-0837-43C2-B6DE-ECF6D76B7869}" destId="{92B1E1D8-E77D-4AAD-9AE7-4AE6D837FA24}" srcOrd="0" destOrd="0" presId="urn:microsoft.com/office/officeart/2008/layout/VerticalCurvedList"/>
    <dgm:cxn modelId="{09DEB168-5F95-4224-A9FD-CEDFFF368F7E}" type="presParOf" srcId="{7296C7B5-938E-4808-B687-93E404C167FA}" destId="{2268CB01-0676-47B7-A598-E41A99DAE698}" srcOrd="3" destOrd="0" presId="urn:microsoft.com/office/officeart/2008/layout/VerticalCurvedList"/>
    <dgm:cxn modelId="{3505A798-99BA-441B-9755-85FB53115489}" type="presParOf" srcId="{7296C7B5-938E-4808-B687-93E404C167FA}" destId="{BC050FC5-EF28-416A-82CD-97579D977A05}" srcOrd="4" destOrd="0" presId="urn:microsoft.com/office/officeart/2008/layout/VerticalCurvedList"/>
    <dgm:cxn modelId="{9D8A94E0-BDAC-4380-A614-6116167E0F0B}" type="presParOf" srcId="{BC050FC5-EF28-416A-82CD-97579D977A05}" destId="{2B133712-4540-40D9-9CAC-E099A8EA2961}" srcOrd="0" destOrd="0" presId="urn:microsoft.com/office/officeart/2008/layout/VerticalCurvedList"/>
    <dgm:cxn modelId="{22913074-A1E5-4194-9B05-BAFD3C90FE82}" type="presParOf" srcId="{7296C7B5-938E-4808-B687-93E404C167FA}" destId="{9C20D005-EB27-4BA3-AA23-0A3E8882ECAD}" srcOrd="5" destOrd="0" presId="urn:microsoft.com/office/officeart/2008/layout/VerticalCurvedList"/>
    <dgm:cxn modelId="{6E39CBBE-1F06-4DAB-9398-EC504AE31F8A}" type="presParOf" srcId="{7296C7B5-938E-4808-B687-93E404C167FA}" destId="{2CD0DF29-89A2-463C-B7DE-1E28F88686E6}" srcOrd="6" destOrd="0" presId="urn:microsoft.com/office/officeart/2008/layout/VerticalCurvedList"/>
    <dgm:cxn modelId="{90E990D1-6629-4BD4-BDBE-83EF38B97386}" type="presParOf" srcId="{2CD0DF29-89A2-463C-B7DE-1E28F88686E6}" destId="{03A589F5-81B7-49F7-987E-B7194A4A10CA}" srcOrd="0" destOrd="0" presId="urn:microsoft.com/office/officeart/2008/layout/VerticalCurvedList"/>
    <dgm:cxn modelId="{57888D9B-BA75-4FA2-870C-8FDDBB967728}" type="presParOf" srcId="{7296C7B5-938E-4808-B687-93E404C167FA}" destId="{AA95788D-0005-49DC-BCE2-3D4A216A1626}" srcOrd="7" destOrd="0" presId="urn:microsoft.com/office/officeart/2008/layout/VerticalCurvedList"/>
    <dgm:cxn modelId="{FA7CFD15-627A-4C1D-B68B-34AE402A312B}" type="presParOf" srcId="{7296C7B5-938E-4808-B687-93E404C167FA}" destId="{77082C6C-EAB0-42DC-A522-AA6B49E16F46}" srcOrd="8" destOrd="0" presId="urn:microsoft.com/office/officeart/2008/layout/VerticalCurvedList"/>
    <dgm:cxn modelId="{F1BCBB98-71D9-4C75-8427-E5AB2C495B18}" type="presParOf" srcId="{77082C6C-EAB0-42DC-A522-AA6B49E16F46}" destId="{018C10C6-62FF-44C7-8902-9177973B8A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76021-998C-4753-814A-2950A12E9B22}" type="doc">
      <dgm:prSet loTypeId="urn:microsoft.com/office/officeart/2008/layout/VerticalCurvedList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63D4657-8E7F-43EB-A4D5-DA21E57DE66A}">
      <dgm:prSet phldrT="[Текст]"/>
      <dgm:spPr/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90319C2C-295A-4C70-8D10-FED2162D7290}" type="parTrans" cxnId="{EAD8C8C0-F741-445D-BE29-DC3F771AAF2E}">
      <dgm:prSet/>
      <dgm:spPr/>
      <dgm:t>
        <a:bodyPr/>
        <a:lstStyle/>
        <a:p>
          <a:endParaRPr lang="ru-RU"/>
        </a:p>
      </dgm:t>
    </dgm:pt>
    <dgm:pt modelId="{B4E27F70-0FEA-47E5-B64B-70045068EA90}" type="sibTrans" cxnId="{EAD8C8C0-F741-445D-BE29-DC3F771AAF2E}">
      <dgm:prSet/>
      <dgm:spPr/>
      <dgm:t>
        <a:bodyPr/>
        <a:lstStyle/>
        <a:p>
          <a:endParaRPr lang="ru-RU"/>
        </a:p>
      </dgm:t>
    </dgm:pt>
    <dgm:pt modelId="{C6AFA354-2A84-4C2D-B21F-43017489EBBB}">
      <dgm:prSet phldrT="[Текст]"/>
      <dgm:spPr/>
      <dgm:t>
        <a:bodyPr/>
        <a:lstStyle/>
        <a:p>
          <a:r>
            <a:rPr lang="ru-RU" dirty="0" smtClean="0"/>
            <a:t>Форумы</a:t>
          </a:r>
          <a:endParaRPr lang="ru-RU" dirty="0"/>
        </a:p>
      </dgm:t>
    </dgm:pt>
    <dgm:pt modelId="{5742710F-5948-4A9F-BDA7-617E7FD1648B}" type="parTrans" cxnId="{E55A8200-0BEB-43AB-8667-93FAA6A99024}">
      <dgm:prSet/>
      <dgm:spPr/>
      <dgm:t>
        <a:bodyPr/>
        <a:lstStyle/>
        <a:p>
          <a:endParaRPr lang="ru-RU"/>
        </a:p>
      </dgm:t>
    </dgm:pt>
    <dgm:pt modelId="{2243B68A-0580-4C36-BFF1-25A14676925D}" type="sibTrans" cxnId="{E55A8200-0BEB-43AB-8667-93FAA6A99024}">
      <dgm:prSet/>
      <dgm:spPr/>
      <dgm:t>
        <a:bodyPr/>
        <a:lstStyle/>
        <a:p>
          <a:endParaRPr lang="ru-RU"/>
        </a:p>
      </dgm:t>
    </dgm:pt>
    <dgm:pt modelId="{5F255FD1-1058-431B-95A1-82F52B77EE93}">
      <dgm:prSet phldrT="[Текст]"/>
      <dgm:spPr/>
      <dgm:t>
        <a:bodyPr/>
        <a:lstStyle/>
        <a:p>
          <a:r>
            <a:rPr lang="ru-RU" dirty="0" err="1" smtClean="0"/>
            <a:t>Вебинары</a:t>
          </a:r>
          <a:endParaRPr lang="ru-RU" dirty="0"/>
        </a:p>
      </dgm:t>
    </dgm:pt>
    <dgm:pt modelId="{4E384453-8D67-4AEB-B5B1-1B431AF24E2F}" type="parTrans" cxnId="{309C6939-A3D3-40E5-9F56-C02435B2F934}">
      <dgm:prSet/>
      <dgm:spPr/>
      <dgm:t>
        <a:bodyPr/>
        <a:lstStyle/>
        <a:p>
          <a:endParaRPr lang="ru-RU"/>
        </a:p>
      </dgm:t>
    </dgm:pt>
    <dgm:pt modelId="{589EDD41-9AAF-4EF3-BD04-37C76B8EA6A1}" type="sibTrans" cxnId="{309C6939-A3D3-40E5-9F56-C02435B2F934}">
      <dgm:prSet/>
      <dgm:spPr/>
      <dgm:t>
        <a:bodyPr/>
        <a:lstStyle/>
        <a:p>
          <a:endParaRPr lang="ru-RU"/>
        </a:p>
      </dgm:t>
    </dgm:pt>
    <dgm:pt modelId="{C095232E-7578-4B63-AB31-39B3EAD41024}">
      <dgm:prSet/>
      <dgm:spPr/>
      <dgm:t>
        <a:bodyPr/>
        <a:lstStyle/>
        <a:p>
          <a:r>
            <a:rPr lang="ru-RU" dirty="0" smtClean="0"/>
            <a:t>Конференции</a:t>
          </a:r>
          <a:endParaRPr lang="ru-RU" dirty="0"/>
        </a:p>
      </dgm:t>
    </dgm:pt>
    <dgm:pt modelId="{0F00FB65-EE1B-422D-98B0-32F264CF4243}" type="parTrans" cxnId="{4BC08C91-B869-42A1-88AD-A6E7568E4F07}">
      <dgm:prSet/>
      <dgm:spPr/>
      <dgm:t>
        <a:bodyPr/>
        <a:lstStyle/>
        <a:p>
          <a:endParaRPr lang="ru-RU"/>
        </a:p>
      </dgm:t>
    </dgm:pt>
    <dgm:pt modelId="{5FF353B0-70AB-436B-B2DA-53CB201CC8DD}" type="sibTrans" cxnId="{4BC08C91-B869-42A1-88AD-A6E7568E4F07}">
      <dgm:prSet/>
      <dgm:spPr/>
      <dgm:t>
        <a:bodyPr/>
        <a:lstStyle/>
        <a:p>
          <a:endParaRPr lang="ru-RU"/>
        </a:p>
      </dgm:t>
    </dgm:pt>
    <dgm:pt modelId="{DAC53A67-E324-47DD-A6D9-8C07BE187C8D}">
      <dgm:prSet/>
      <dgm:spPr/>
      <dgm:t>
        <a:bodyPr/>
        <a:lstStyle/>
        <a:p>
          <a:r>
            <a:rPr lang="ru-RU" dirty="0" smtClean="0"/>
            <a:t>Курсы и стажировки</a:t>
          </a:r>
          <a:endParaRPr lang="ru-RU" dirty="0"/>
        </a:p>
      </dgm:t>
    </dgm:pt>
    <dgm:pt modelId="{7C96F8C9-C260-4D2A-B0EB-97007852F9DF}" type="parTrans" cxnId="{4BC1AA39-80E0-42F1-9DC6-831FB0CA9E87}">
      <dgm:prSet/>
      <dgm:spPr/>
      <dgm:t>
        <a:bodyPr/>
        <a:lstStyle/>
        <a:p>
          <a:endParaRPr lang="ru-RU"/>
        </a:p>
      </dgm:t>
    </dgm:pt>
    <dgm:pt modelId="{31438DF5-2ED4-4910-8B4A-26A4F7A1F955}" type="sibTrans" cxnId="{4BC1AA39-80E0-42F1-9DC6-831FB0CA9E87}">
      <dgm:prSet/>
      <dgm:spPr/>
      <dgm:t>
        <a:bodyPr/>
        <a:lstStyle/>
        <a:p>
          <a:endParaRPr lang="ru-RU"/>
        </a:p>
      </dgm:t>
    </dgm:pt>
    <dgm:pt modelId="{37469C47-7605-44C6-AC8D-D7819C77EC9F}" type="pres">
      <dgm:prSet presAssocID="{61976021-998C-4753-814A-2950A12E9B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6DD5AB-E14E-4030-896A-12508D6D30F5}" type="pres">
      <dgm:prSet presAssocID="{61976021-998C-4753-814A-2950A12E9B22}" presName="Name1" presStyleCnt="0"/>
      <dgm:spPr/>
      <dgm:t>
        <a:bodyPr/>
        <a:lstStyle/>
        <a:p>
          <a:endParaRPr lang="ru-RU"/>
        </a:p>
      </dgm:t>
    </dgm:pt>
    <dgm:pt modelId="{16189C96-92FF-440D-B730-B78BCB503F0C}" type="pres">
      <dgm:prSet presAssocID="{61976021-998C-4753-814A-2950A12E9B22}" presName="cycle" presStyleCnt="0"/>
      <dgm:spPr/>
      <dgm:t>
        <a:bodyPr/>
        <a:lstStyle/>
        <a:p>
          <a:endParaRPr lang="ru-RU"/>
        </a:p>
      </dgm:t>
    </dgm:pt>
    <dgm:pt modelId="{1E4DB6DF-4CD6-487F-BC1D-6FFA96B8DCC7}" type="pres">
      <dgm:prSet presAssocID="{61976021-998C-4753-814A-2950A12E9B22}" presName="srcNode" presStyleLbl="node1" presStyleIdx="0" presStyleCnt="5"/>
      <dgm:spPr/>
      <dgm:t>
        <a:bodyPr/>
        <a:lstStyle/>
        <a:p>
          <a:endParaRPr lang="ru-RU"/>
        </a:p>
      </dgm:t>
    </dgm:pt>
    <dgm:pt modelId="{8AEF3D7C-744E-492C-AF0E-9469855C5DED}" type="pres">
      <dgm:prSet presAssocID="{61976021-998C-4753-814A-2950A12E9B22}" presName="conn" presStyleLbl="parChTrans1D2" presStyleIdx="0" presStyleCnt="1"/>
      <dgm:spPr/>
      <dgm:t>
        <a:bodyPr/>
        <a:lstStyle/>
        <a:p>
          <a:endParaRPr lang="ru-RU"/>
        </a:p>
      </dgm:t>
    </dgm:pt>
    <dgm:pt modelId="{1D1CB697-C886-49DD-836B-1A196906A1AC}" type="pres">
      <dgm:prSet presAssocID="{61976021-998C-4753-814A-2950A12E9B22}" presName="extraNode" presStyleLbl="node1" presStyleIdx="0" presStyleCnt="5"/>
      <dgm:spPr/>
      <dgm:t>
        <a:bodyPr/>
        <a:lstStyle/>
        <a:p>
          <a:endParaRPr lang="ru-RU"/>
        </a:p>
      </dgm:t>
    </dgm:pt>
    <dgm:pt modelId="{44CE8C5B-08AB-40CB-AB65-35930D47096B}" type="pres">
      <dgm:prSet presAssocID="{61976021-998C-4753-814A-2950A12E9B22}" presName="dstNode" presStyleLbl="node1" presStyleIdx="0" presStyleCnt="5"/>
      <dgm:spPr/>
      <dgm:t>
        <a:bodyPr/>
        <a:lstStyle/>
        <a:p>
          <a:endParaRPr lang="ru-RU"/>
        </a:p>
      </dgm:t>
    </dgm:pt>
    <dgm:pt modelId="{A1CBA1C4-8DDB-4825-A8FF-D5D89BA79B60}" type="pres">
      <dgm:prSet presAssocID="{963D4657-8E7F-43EB-A4D5-DA21E57DE66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370DB-CB12-4A0C-B3B4-F49469B37C17}" type="pres">
      <dgm:prSet presAssocID="{963D4657-8E7F-43EB-A4D5-DA21E57DE66A}" presName="accent_1" presStyleCnt="0"/>
      <dgm:spPr/>
      <dgm:t>
        <a:bodyPr/>
        <a:lstStyle/>
        <a:p>
          <a:endParaRPr lang="ru-RU"/>
        </a:p>
      </dgm:t>
    </dgm:pt>
    <dgm:pt modelId="{672CF014-289D-4C83-B26A-BE8A85CC64B8}" type="pres">
      <dgm:prSet presAssocID="{963D4657-8E7F-43EB-A4D5-DA21E57DE66A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9F77F3B-22CA-4569-AD1C-8BC185392F56}" type="pres">
      <dgm:prSet presAssocID="{C6AFA354-2A84-4C2D-B21F-43017489EB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2C81B-7C2A-482E-847D-1274127E27CE}" type="pres">
      <dgm:prSet presAssocID="{C6AFA354-2A84-4C2D-B21F-43017489EBBB}" presName="accent_2" presStyleCnt="0"/>
      <dgm:spPr/>
      <dgm:t>
        <a:bodyPr/>
        <a:lstStyle/>
        <a:p>
          <a:endParaRPr lang="ru-RU"/>
        </a:p>
      </dgm:t>
    </dgm:pt>
    <dgm:pt modelId="{F6C9AB50-9C78-4E32-997D-65E64D32B29F}" type="pres">
      <dgm:prSet presAssocID="{C6AFA354-2A84-4C2D-B21F-43017489EBBB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EFF70670-98E5-42A6-BC9D-E687390A9292}" type="pres">
      <dgm:prSet presAssocID="{5F255FD1-1058-431B-95A1-82F52B77EE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62036-43C7-47E3-B1CD-687B6CA2F2FC}" type="pres">
      <dgm:prSet presAssocID="{5F255FD1-1058-431B-95A1-82F52B77EE93}" presName="accent_3" presStyleCnt="0"/>
      <dgm:spPr/>
      <dgm:t>
        <a:bodyPr/>
        <a:lstStyle/>
        <a:p>
          <a:endParaRPr lang="ru-RU"/>
        </a:p>
      </dgm:t>
    </dgm:pt>
    <dgm:pt modelId="{047415ED-1B4D-4378-A98D-0888D4C4953C}" type="pres">
      <dgm:prSet presAssocID="{5F255FD1-1058-431B-95A1-82F52B77EE93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FF1675AA-C8F8-40B0-85D2-0CC9A3C5B22D}" type="pres">
      <dgm:prSet presAssocID="{C095232E-7578-4B63-AB31-39B3EAD4102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861DA-5889-4C49-A7A8-4292F81603AC}" type="pres">
      <dgm:prSet presAssocID="{C095232E-7578-4B63-AB31-39B3EAD41024}" presName="accent_4" presStyleCnt="0"/>
      <dgm:spPr/>
      <dgm:t>
        <a:bodyPr/>
        <a:lstStyle/>
        <a:p>
          <a:endParaRPr lang="ru-RU"/>
        </a:p>
      </dgm:t>
    </dgm:pt>
    <dgm:pt modelId="{6AEDBAA2-058B-477F-B024-8A714CBBF338}" type="pres">
      <dgm:prSet presAssocID="{C095232E-7578-4B63-AB31-39B3EAD41024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ADB02717-6572-438D-82D7-539D07BCADD6}" type="pres">
      <dgm:prSet presAssocID="{DAC53A67-E324-47DD-A6D9-8C07BE187C8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2BD79-7B10-4B6C-A8C9-9A9C7AD22BC3}" type="pres">
      <dgm:prSet presAssocID="{DAC53A67-E324-47DD-A6D9-8C07BE187C8D}" presName="accent_5" presStyleCnt="0"/>
      <dgm:spPr/>
      <dgm:t>
        <a:bodyPr/>
        <a:lstStyle/>
        <a:p>
          <a:endParaRPr lang="ru-RU"/>
        </a:p>
      </dgm:t>
    </dgm:pt>
    <dgm:pt modelId="{13514AC6-D4FC-4097-BE24-42B4098AE30C}" type="pres">
      <dgm:prSet presAssocID="{DAC53A67-E324-47DD-A6D9-8C07BE187C8D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B0880A5A-A547-451B-914C-857A41FE4A76}" type="presOf" srcId="{61976021-998C-4753-814A-2950A12E9B22}" destId="{37469C47-7605-44C6-AC8D-D7819C77EC9F}" srcOrd="0" destOrd="0" presId="urn:microsoft.com/office/officeart/2008/layout/VerticalCurvedList"/>
    <dgm:cxn modelId="{5A4D3368-B346-4532-BE05-E93B8BE50D2A}" type="presOf" srcId="{963D4657-8E7F-43EB-A4D5-DA21E57DE66A}" destId="{A1CBA1C4-8DDB-4825-A8FF-D5D89BA79B60}" srcOrd="0" destOrd="0" presId="urn:microsoft.com/office/officeart/2008/layout/VerticalCurvedList"/>
    <dgm:cxn modelId="{EAD8C8C0-F741-445D-BE29-DC3F771AAF2E}" srcId="{61976021-998C-4753-814A-2950A12E9B22}" destId="{963D4657-8E7F-43EB-A4D5-DA21E57DE66A}" srcOrd="0" destOrd="0" parTransId="{90319C2C-295A-4C70-8D10-FED2162D7290}" sibTransId="{B4E27F70-0FEA-47E5-B64B-70045068EA90}"/>
    <dgm:cxn modelId="{A43A10A4-6A08-4C35-A431-11CBEEDF088F}" type="presOf" srcId="{C6AFA354-2A84-4C2D-B21F-43017489EBBB}" destId="{F9F77F3B-22CA-4569-AD1C-8BC185392F56}" srcOrd="0" destOrd="0" presId="urn:microsoft.com/office/officeart/2008/layout/VerticalCurvedList"/>
    <dgm:cxn modelId="{3567F0F3-14A3-45D4-A1DF-F792177A271F}" type="presOf" srcId="{B4E27F70-0FEA-47E5-B64B-70045068EA90}" destId="{8AEF3D7C-744E-492C-AF0E-9469855C5DED}" srcOrd="0" destOrd="0" presId="urn:microsoft.com/office/officeart/2008/layout/VerticalCurvedList"/>
    <dgm:cxn modelId="{05EA3BEF-4525-44F8-9D35-32F964333323}" type="presOf" srcId="{DAC53A67-E324-47DD-A6D9-8C07BE187C8D}" destId="{ADB02717-6572-438D-82D7-539D07BCADD6}" srcOrd="0" destOrd="0" presId="urn:microsoft.com/office/officeart/2008/layout/VerticalCurvedList"/>
    <dgm:cxn modelId="{309C6939-A3D3-40E5-9F56-C02435B2F934}" srcId="{61976021-998C-4753-814A-2950A12E9B22}" destId="{5F255FD1-1058-431B-95A1-82F52B77EE93}" srcOrd="2" destOrd="0" parTransId="{4E384453-8D67-4AEB-B5B1-1B431AF24E2F}" sibTransId="{589EDD41-9AAF-4EF3-BD04-37C76B8EA6A1}"/>
    <dgm:cxn modelId="{11F65709-F4E6-4559-B907-4D2D37C3334A}" type="presOf" srcId="{5F255FD1-1058-431B-95A1-82F52B77EE93}" destId="{EFF70670-98E5-42A6-BC9D-E687390A9292}" srcOrd="0" destOrd="0" presId="urn:microsoft.com/office/officeart/2008/layout/VerticalCurvedList"/>
    <dgm:cxn modelId="{4BC1AA39-80E0-42F1-9DC6-831FB0CA9E87}" srcId="{61976021-998C-4753-814A-2950A12E9B22}" destId="{DAC53A67-E324-47DD-A6D9-8C07BE187C8D}" srcOrd="4" destOrd="0" parTransId="{7C96F8C9-C260-4D2A-B0EB-97007852F9DF}" sibTransId="{31438DF5-2ED4-4910-8B4A-26A4F7A1F955}"/>
    <dgm:cxn modelId="{29387950-9982-479E-A0A6-B65B58BAE182}" type="presOf" srcId="{C095232E-7578-4B63-AB31-39B3EAD41024}" destId="{FF1675AA-C8F8-40B0-85D2-0CC9A3C5B22D}" srcOrd="0" destOrd="0" presId="urn:microsoft.com/office/officeart/2008/layout/VerticalCurvedList"/>
    <dgm:cxn modelId="{E55A8200-0BEB-43AB-8667-93FAA6A99024}" srcId="{61976021-998C-4753-814A-2950A12E9B22}" destId="{C6AFA354-2A84-4C2D-B21F-43017489EBBB}" srcOrd="1" destOrd="0" parTransId="{5742710F-5948-4A9F-BDA7-617E7FD1648B}" sibTransId="{2243B68A-0580-4C36-BFF1-25A14676925D}"/>
    <dgm:cxn modelId="{4BC08C91-B869-42A1-88AD-A6E7568E4F07}" srcId="{61976021-998C-4753-814A-2950A12E9B22}" destId="{C095232E-7578-4B63-AB31-39B3EAD41024}" srcOrd="3" destOrd="0" parTransId="{0F00FB65-EE1B-422D-98B0-32F264CF4243}" sibTransId="{5FF353B0-70AB-436B-B2DA-53CB201CC8DD}"/>
    <dgm:cxn modelId="{F1CE4439-90FC-441E-8113-01C1CD02C614}" type="presParOf" srcId="{37469C47-7605-44C6-AC8D-D7819C77EC9F}" destId="{FD6DD5AB-E14E-4030-896A-12508D6D30F5}" srcOrd="0" destOrd="0" presId="urn:microsoft.com/office/officeart/2008/layout/VerticalCurvedList"/>
    <dgm:cxn modelId="{A2F0E575-F8AC-4BB0-9107-5DC42DE58368}" type="presParOf" srcId="{FD6DD5AB-E14E-4030-896A-12508D6D30F5}" destId="{16189C96-92FF-440D-B730-B78BCB503F0C}" srcOrd="0" destOrd="0" presId="urn:microsoft.com/office/officeart/2008/layout/VerticalCurvedList"/>
    <dgm:cxn modelId="{71C91A02-8820-48FC-ACEE-4493C4B00459}" type="presParOf" srcId="{16189C96-92FF-440D-B730-B78BCB503F0C}" destId="{1E4DB6DF-4CD6-487F-BC1D-6FFA96B8DCC7}" srcOrd="0" destOrd="0" presId="urn:microsoft.com/office/officeart/2008/layout/VerticalCurvedList"/>
    <dgm:cxn modelId="{C29A8228-3F92-4161-8617-E5278B5DC558}" type="presParOf" srcId="{16189C96-92FF-440D-B730-B78BCB503F0C}" destId="{8AEF3D7C-744E-492C-AF0E-9469855C5DED}" srcOrd="1" destOrd="0" presId="urn:microsoft.com/office/officeart/2008/layout/VerticalCurvedList"/>
    <dgm:cxn modelId="{0591B80D-7080-42DC-9CD1-29B6E4C278CA}" type="presParOf" srcId="{16189C96-92FF-440D-B730-B78BCB503F0C}" destId="{1D1CB697-C886-49DD-836B-1A196906A1AC}" srcOrd="2" destOrd="0" presId="urn:microsoft.com/office/officeart/2008/layout/VerticalCurvedList"/>
    <dgm:cxn modelId="{187A97FB-8D30-409A-B5F0-0B85991C40D5}" type="presParOf" srcId="{16189C96-92FF-440D-B730-B78BCB503F0C}" destId="{44CE8C5B-08AB-40CB-AB65-35930D47096B}" srcOrd="3" destOrd="0" presId="urn:microsoft.com/office/officeart/2008/layout/VerticalCurvedList"/>
    <dgm:cxn modelId="{26BBAA67-9C19-4523-AA83-E52F8990140B}" type="presParOf" srcId="{FD6DD5AB-E14E-4030-896A-12508D6D30F5}" destId="{A1CBA1C4-8DDB-4825-A8FF-D5D89BA79B60}" srcOrd="1" destOrd="0" presId="urn:microsoft.com/office/officeart/2008/layout/VerticalCurvedList"/>
    <dgm:cxn modelId="{40D5AE28-FDD3-43D6-AFF8-B4750E4FFF35}" type="presParOf" srcId="{FD6DD5AB-E14E-4030-896A-12508D6D30F5}" destId="{C25370DB-CB12-4A0C-B3B4-F49469B37C17}" srcOrd="2" destOrd="0" presId="urn:microsoft.com/office/officeart/2008/layout/VerticalCurvedList"/>
    <dgm:cxn modelId="{8A5C34D0-0654-4C39-93F2-AC3DBBE76EDE}" type="presParOf" srcId="{C25370DB-CB12-4A0C-B3B4-F49469B37C17}" destId="{672CF014-289D-4C83-B26A-BE8A85CC64B8}" srcOrd="0" destOrd="0" presId="urn:microsoft.com/office/officeart/2008/layout/VerticalCurvedList"/>
    <dgm:cxn modelId="{0DA3F026-20D6-4BC7-A590-F3A6FED953FA}" type="presParOf" srcId="{FD6DD5AB-E14E-4030-896A-12508D6D30F5}" destId="{F9F77F3B-22CA-4569-AD1C-8BC185392F56}" srcOrd="3" destOrd="0" presId="urn:microsoft.com/office/officeart/2008/layout/VerticalCurvedList"/>
    <dgm:cxn modelId="{20C3FDEF-DAEF-4DF2-850F-AB9041010D4D}" type="presParOf" srcId="{FD6DD5AB-E14E-4030-896A-12508D6D30F5}" destId="{8332C81B-7C2A-482E-847D-1274127E27CE}" srcOrd="4" destOrd="0" presId="urn:microsoft.com/office/officeart/2008/layout/VerticalCurvedList"/>
    <dgm:cxn modelId="{62A49034-D699-4023-AD36-C6E87CF61304}" type="presParOf" srcId="{8332C81B-7C2A-482E-847D-1274127E27CE}" destId="{F6C9AB50-9C78-4E32-997D-65E64D32B29F}" srcOrd="0" destOrd="0" presId="urn:microsoft.com/office/officeart/2008/layout/VerticalCurvedList"/>
    <dgm:cxn modelId="{E8E6F664-3AF8-450E-B31A-ED4B2601E833}" type="presParOf" srcId="{FD6DD5AB-E14E-4030-896A-12508D6D30F5}" destId="{EFF70670-98E5-42A6-BC9D-E687390A9292}" srcOrd="5" destOrd="0" presId="urn:microsoft.com/office/officeart/2008/layout/VerticalCurvedList"/>
    <dgm:cxn modelId="{105E67CB-23E3-4B29-A28F-9F14409E1DD3}" type="presParOf" srcId="{FD6DD5AB-E14E-4030-896A-12508D6D30F5}" destId="{93062036-43C7-47E3-B1CD-687B6CA2F2FC}" srcOrd="6" destOrd="0" presId="urn:microsoft.com/office/officeart/2008/layout/VerticalCurvedList"/>
    <dgm:cxn modelId="{E7CD3FCE-0385-4DC0-B3C8-CD609FFA9193}" type="presParOf" srcId="{93062036-43C7-47E3-B1CD-687B6CA2F2FC}" destId="{047415ED-1B4D-4378-A98D-0888D4C4953C}" srcOrd="0" destOrd="0" presId="urn:microsoft.com/office/officeart/2008/layout/VerticalCurvedList"/>
    <dgm:cxn modelId="{159F3F8A-9163-40F8-B61F-B46FE4D6D581}" type="presParOf" srcId="{FD6DD5AB-E14E-4030-896A-12508D6D30F5}" destId="{FF1675AA-C8F8-40B0-85D2-0CC9A3C5B22D}" srcOrd="7" destOrd="0" presId="urn:microsoft.com/office/officeart/2008/layout/VerticalCurvedList"/>
    <dgm:cxn modelId="{9223BAE7-7783-49AE-9E93-31DFBDCA715D}" type="presParOf" srcId="{FD6DD5AB-E14E-4030-896A-12508D6D30F5}" destId="{2C3861DA-5889-4C49-A7A8-4292F81603AC}" srcOrd="8" destOrd="0" presId="urn:microsoft.com/office/officeart/2008/layout/VerticalCurvedList"/>
    <dgm:cxn modelId="{6F3B6DE8-8E0B-4FD5-8706-522CF5DD40CF}" type="presParOf" srcId="{2C3861DA-5889-4C49-A7A8-4292F81603AC}" destId="{6AEDBAA2-058B-477F-B024-8A714CBBF338}" srcOrd="0" destOrd="0" presId="urn:microsoft.com/office/officeart/2008/layout/VerticalCurvedList"/>
    <dgm:cxn modelId="{0143F195-2880-49D5-8185-992E1946A901}" type="presParOf" srcId="{FD6DD5AB-E14E-4030-896A-12508D6D30F5}" destId="{ADB02717-6572-438D-82D7-539D07BCADD6}" srcOrd="9" destOrd="0" presId="urn:microsoft.com/office/officeart/2008/layout/VerticalCurvedList"/>
    <dgm:cxn modelId="{AA806083-D10F-4247-8709-F10CF2BECF15}" type="presParOf" srcId="{FD6DD5AB-E14E-4030-896A-12508D6D30F5}" destId="{8B12BD79-7B10-4B6C-A8C9-9A9C7AD22BC3}" srcOrd="10" destOrd="0" presId="urn:microsoft.com/office/officeart/2008/layout/VerticalCurvedList"/>
    <dgm:cxn modelId="{D88032A4-A7B5-426D-8EAA-F6B0BCBD3236}" type="presParOf" srcId="{8B12BD79-7B10-4B6C-A8C9-9A9C7AD22BC3}" destId="{13514AC6-D4FC-4097-BE24-42B4098AE3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35162-3751-4292-87D5-6184BD331AA5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92BBB8-527A-4433-8D0D-DA529D5F875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Контакты</a:t>
          </a:r>
        </a:p>
        <a:p>
          <a:pPr algn="l"/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Сайт: </a:t>
          </a:r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hlinkClick xmlns:r="http://schemas.openxmlformats.org/officeDocument/2006/relationships" r:id="rId1"/>
            </a:rPr>
            <a:t>https://www.iro-49.ru/</a:t>
          </a:r>
          <a:endParaRPr lang="ru-RU" sz="20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algn="l"/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Телефон: +7 (4132) 617739 Электронная почта: </a:t>
          </a:r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hlinkClick xmlns:r="http://schemas.openxmlformats.org/officeDocument/2006/relationships" r:id="rId2"/>
            </a:rPr>
            <a:t>cpm@iro-49.ru</a:t>
          </a:r>
          <a:endParaRPr lang="ru-RU" sz="20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algn="l"/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Время работы: 09:00 - 17:00, с понедельника по пятницу</a:t>
          </a:r>
        </a:p>
        <a:p>
          <a:pPr algn="l"/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Контактное лицо: </a:t>
          </a:r>
        </a:p>
        <a:p>
          <a:pPr algn="l"/>
          <a:r>
            <a:rPr lang="ru-RU" sz="20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Старикова Ольга Александровна, </a:t>
          </a:r>
          <a:endParaRPr lang="ru-RU" sz="20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algn="l"/>
          <a:r>
            <a:rPr lang="ru-RU" sz="20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директор </a:t>
          </a:r>
          <a:r>
            <a:rPr lang="ru-RU" sz="2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ЦНППМ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F914F618-9FD9-45B9-9057-E068A2C1D52E}" type="parTrans" cxnId="{E023ABBF-7228-4DAA-8042-51B496CA6C90}">
      <dgm:prSet/>
      <dgm:spPr/>
      <dgm:t>
        <a:bodyPr/>
        <a:lstStyle/>
        <a:p>
          <a:endParaRPr lang="ru-RU"/>
        </a:p>
      </dgm:t>
    </dgm:pt>
    <dgm:pt modelId="{D8F760DC-569A-4DFD-84EA-3EB9133EAB46}" type="sibTrans" cxnId="{E023ABBF-7228-4DAA-8042-51B496CA6C90}">
      <dgm:prSet/>
      <dgm:spPr/>
      <dgm:t>
        <a:bodyPr/>
        <a:lstStyle/>
        <a:p>
          <a:endParaRPr lang="ru-RU"/>
        </a:p>
      </dgm:t>
    </dgm:pt>
    <dgm:pt modelId="{8248C97A-B791-487D-933E-CD5E97DEEF94}" type="pres">
      <dgm:prSet presAssocID="{FC135162-3751-4292-87D5-6184BD331A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08E51-ED1C-4E67-A7C2-920B5E2C97BA}" type="pres">
      <dgm:prSet presAssocID="{6F92BBB8-527A-4433-8D0D-DA529D5F8754}" presName="composite" presStyleCnt="0"/>
      <dgm:spPr/>
    </dgm:pt>
    <dgm:pt modelId="{73759B85-CEE2-4F56-BF15-F5B46F747303}" type="pres">
      <dgm:prSet presAssocID="{6F92BBB8-527A-4433-8D0D-DA529D5F8754}" presName="imgShp" presStyleLbl="fgImgPlace1" presStyleIdx="0" presStyleCnt="1" custLinFactNeighborX="-979" custLinFactNeighborY="-201"/>
      <dgm:spPr>
        <a:solidFill>
          <a:srgbClr val="EA1B35"/>
        </a:solidFill>
      </dgm:spPr>
      <dgm:extLst>
        <a:ext uri="{E40237B7-FDA0-4F09-8148-C483321AD2D9}">
          <dgm14:cNvPr xmlns:dgm14="http://schemas.microsoft.com/office/drawing/2010/diagram" id="0" name="" descr="Консультационное направление&#10;"/>
        </a:ext>
      </dgm:extLst>
    </dgm:pt>
    <dgm:pt modelId="{659ABADC-39D8-4192-B851-9B66FF39767E}" type="pres">
      <dgm:prSet presAssocID="{6F92BBB8-527A-4433-8D0D-DA529D5F8754}" presName="txShp" presStyleLbl="node1" presStyleIdx="0" presStyleCnt="1" custScaleX="115715" custScaleY="107918" custLinFactNeighborX="-12" custLinFactNeighborY="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3ABBF-7228-4DAA-8042-51B496CA6C90}" srcId="{FC135162-3751-4292-87D5-6184BD331AA5}" destId="{6F92BBB8-527A-4433-8D0D-DA529D5F8754}" srcOrd="0" destOrd="0" parTransId="{F914F618-9FD9-45B9-9057-E068A2C1D52E}" sibTransId="{D8F760DC-569A-4DFD-84EA-3EB9133EAB46}"/>
    <dgm:cxn modelId="{AD4265B5-88C4-437E-B5EE-D8D333CECEBE}" type="presOf" srcId="{FC135162-3751-4292-87D5-6184BD331AA5}" destId="{8248C97A-B791-487D-933E-CD5E97DEEF94}" srcOrd="0" destOrd="0" presId="urn:microsoft.com/office/officeart/2005/8/layout/vList3"/>
    <dgm:cxn modelId="{73C5314B-ACD5-41C2-AB3A-DFBA9305BE1B}" type="presOf" srcId="{6F92BBB8-527A-4433-8D0D-DA529D5F8754}" destId="{659ABADC-39D8-4192-B851-9B66FF39767E}" srcOrd="0" destOrd="0" presId="urn:microsoft.com/office/officeart/2005/8/layout/vList3"/>
    <dgm:cxn modelId="{19990504-88E5-4000-8B8B-813C2C914492}" type="presParOf" srcId="{8248C97A-B791-487D-933E-CD5E97DEEF94}" destId="{04F08E51-ED1C-4E67-A7C2-920B5E2C97BA}" srcOrd="0" destOrd="0" presId="urn:microsoft.com/office/officeart/2005/8/layout/vList3"/>
    <dgm:cxn modelId="{EE672E61-F722-4608-8D4C-E70936E2CCE6}" type="presParOf" srcId="{04F08E51-ED1C-4E67-A7C2-920B5E2C97BA}" destId="{73759B85-CEE2-4F56-BF15-F5B46F747303}" srcOrd="0" destOrd="0" presId="urn:microsoft.com/office/officeart/2005/8/layout/vList3"/>
    <dgm:cxn modelId="{73B83990-295B-4F99-8BBE-44AECBEB1E04}" type="presParOf" srcId="{04F08E51-ED1C-4E67-A7C2-920B5E2C97BA}" destId="{659ABADC-39D8-4192-B851-9B66FF39767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8F00C-72F7-4B42-8995-87AC10CF994E}">
      <dsp:nvSpPr>
        <dsp:cNvPr id="0" name=""/>
        <dsp:cNvSpPr/>
      </dsp:nvSpPr>
      <dsp:spPr>
        <a:xfrm>
          <a:off x="-4603148" y="-705747"/>
          <a:ext cx="5483284" cy="5483284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F4853-C6F7-4CFD-A697-516BB2838582}">
      <dsp:nvSpPr>
        <dsp:cNvPr id="0" name=""/>
        <dsp:cNvSpPr/>
      </dsp:nvSpPr>
      <dsp:spPr>
        <a:xfrm>
          <a:off x="460993" y="313039"/>
          <a:ext cx="6138497" cy="626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2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Материалы внеурочных занятий «Разговоры о важном»</a:t>
          </a:r>
          <a:endParaRPr lang="ru-RU" sz="1800" kern="1200" dirty="0"/>
        </a:p>
      </dsp:txBody>
      <dsp:txXfrm>
        <a:off x="460993" y="313039"/>
        <a:ext cx="6138497" cy="626404"/>
      </dsp:txXfrm>
    </dsp:sp>
    <dsp:sp modelId="{92B1E1D8-E77D-4AAD-9AE7-4AE6D837FA24}">
      <dsp:nvSpPr>
        <dsp:cNvPr id="0" name=""/>
        <dsp:cNvSpPr/>
      </dsp:nvSpPr>
      <dsp:spPr>
        <a:xfrm>
          <a:off x="69490" y="234738"/>
          <a:ext cx="783005" cy="783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8CB01-0676-47B7-A598-E41A99DAE698}">
      <dsp:nvSpPr>
        <dsp:cNvPr id="0" name=""/>
        <dsp:cNvSpPr/>
      </dsp:nvSpPr>
      <dsp:spPr>
        <a:xfrm>
          <a:off x="820125" y="1252808"/>
          <a:ext cx="5779365" cy="626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2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«Разговоры о важном» на Первом канале</a:t>
          </a:r>
          <a:endParaRPr lang="ru-RU" sz="1800" kern="1200" dirty="0"/>
        </a:p>
      </dsp:txBody>
      <dsp:txXfrm>
        <a:off x="820125" y="1252808"/>
        <a:ext cx="5779365" cy="626404"/>
      </dsp:txXfrm>
    </dsp:sp>
    <dsp:sp modelId="{2B133712-4540-40D9-9CAC-E099A8EA2961}">
      <dsp:nvSpPr>
        <dsp:cNvPr id="0" name=""/>
        <dsp:cNvSpPr/>
      </dsp:nvSpPr>
      <dsp:spPr>
        <a:xfrm>
          <a:off x="428622" y="1174507"/>
          <a:ext cx="783005" cy="783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0D005-EB27-4BA3-AA23-0A3E8882ECAD}">
      <dsp:nvSpPr>
        <dsp:cNvPr id="0" name=""/>
        <dsp:cNvSpPr/>
      </dsp:nvSpPr>
      <dsp:spPr>
        <a:xfrm>
          <a:off x="820125" y="2192576"/>
          <a:ext cx="5779365" cy="626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2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Марафон лучших практик в области классного руководства</a:t>
          </a:r>
          <a:endParaRPr lang="ru-RU" sz="1800" kern="1200" dirty="0"/>
        </a:p>
      </dsp:txBody>
      <dsp:txXfrm>
        <a:off x="820125" y="2192576"/>
        <a:ext cx="5779365" cy="626404"/>
      </dsp:txXfrm>
    </dsp:sp>
    <dsp:sp modelId="{03A589F5-81B7-49F7-987E-B7194A4A10CA}">
      <dsp:nvSpPr>
        <dsp:cNvPr id="0" name=""/>
        <dsp:cNvSpPr/>
      </dsp:nvSpPr>
      <dsp:spPr>
        <a:xfrm>
          <a:off x="428622" y="2114276"/>
          <a:ext cx="783005" cy="783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788D-0005-49DC-BCE2-3D4A216A1626}">
      <dsp:nvSpPr>
        <dsp:cNvPr id="0" name=""/>
        <dsp:cNvSpPr/>
      </dsp:nvSpPr>
      <dsp:spPr>
        <a:xfrm>
          <a:off x="460993" y="3132345"/>
          <a:ext cx="6138497" cy="626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20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Телеграм</a:t>
          </a:r>
          <a:r>
            <a:rPr lang="ru-RU" sz="1800" kern="1200" dirty="0" smtClean="0"/>
            <a:t>-канал «Разговоры о важном»</a:t>
          </a:r>
          <a:endParaRPr lang="ru-RU" sz="1800" kern="1200" dirty="0"/>
        </a:p>
      </dsp:txBody>
      <dsp:txXfrm>
        <a:off x="460993" y="3132345"/>
        <a:ext cx="6138497" cy="626404"/>
      </dsp:txXfrm>
    </dsp:sp>
    <dsp:sp modelId="{018C10C6-62FF-44C7-8902-9177973B8A4E}">
      <dsp:nvSpPr>
        <dsp:cNvPr id="0" name=""/>
        <dsp:cNvSpPr/>
      </dsp:nvSpPr>
      <dsp:spPr>
        <a:xfrm>
          <a:off x="69490" y="3054045"/>
          <a:ext cx="783005" cy="783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F3D7C-744E-492C-AF0E-9469855C5DED}">
      <dsp:nvSpPr>
        <dsp:cNvPr id="0" name=""/>
        <dsp:cNvSpPr/>
      </dsp:nvSpPr>
      <dsp:spPr>
        <a:xfrm>
          <a:off x="-5006618" y="-767085"/>
          <a:ext cx="5962577" cy="5962577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BA1C4-8DDB-4825-A8FF-D5D89BA79B60}">
      <dsp:nvSpPr>
        <dsp:cNvPr id="0" name=""/>
        <dsp:cNvSpPr/>
      </dsp:nvSpPr>
      <dsp:spPr>
        <a:xfrm>
          <a:off x="418211" y="276686"/>
          <a:ext cx="5861095" cy="55372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2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Семинары</a:t>
          </a:r>
          <a:endParaRPr lang="ru-RU" sz="2900" kern="1200" dirty="0"/>
        </a:p>
      </dsp:txBody>
      <dsp:txXfrm>
        <a:off x="418211" y="276686"/>
        <a:ext cx="5861095" cy="553727"/>
      </dsp:txXfrm>
    </dsp:sp>
    <dsp:sp modelId="{672CF014-289D-4C83-B26A-BE8A85CC64B8}">
      <dsp:nvSpPr>
        <dsp:cNvPr id="0" name=""/>
        <dsp:cNvSpPr/>
      </dsp:nvSpPr>
      <dsp:spPr>
        <a:xfrm>
          <a:off x="72131" y="207470"/>
          <a:ext cx="692159" cy="69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F77F3B-22CA-4569-AD1C-8BC185392F56}">
      <dsp:nvSpPr>
        <dsp:cNvPr id="0" name=""/>
        <dsp:cNvSpPr/>
      </dsp:nvSpPr>
      <dsp:spPr>
        <a:xfrm>
          <a:off x="814996" y="1107012"/>
          <a:ext cx="5464310" cy="55372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2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Форумы</a:t>
          </a:r>
          <a:endParaRPr lang="ru-RU" sz="2900" kern="1200" dirty="0"/>
        </a:p>
      </dsp:txBody>
      <dsp:txXfrm>
        <a:off x="814996" y="1107012"/>
        <a:ext cx="5464310" cy="553727"/>
      </dsp:txXfrm>
    </dsp:sp>
    <dsp:sp modelId="{F6C9AB50-9C78-4E32-997D-65E64D32B29F}">
      <dsp:nvSpPr>
        <dsp:cNvPr id="0" name=""/>
        <dsp:cNvSpPr/>
      </dsp:nvSpPr>
      <dsp:spPr>
        <a:xfrm>
          <a:off x="468916" y="1037796"/>
          <a:ext cx="692159" cy="69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F70670-98E5-42A6-BC9D-E687390A9292}">
      <dsp:nvSpPr>
        <dsp:cNvPr id="0" name=""/>
        <dsp:cNvSpPr/>
      </dsp:nvSpPr>
      <dsp:spPr>
        <a:xfrm>
          <a:off x="936777" y="1937339"/>
          <a:ext cx="5342529" cy="55372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2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Вебинары</a:t>
          </a:r>
          <a:endParaRPr lang="ru-RU" sz="2900" kern="1200" dirty="0"/>
        </a:p>
      </dsp:txBody>
      <dsp:txXfrm>
        <a:off x="936777" y="1937339"/>
        <a:ext cx="5342529" cy="553727"/>
      </dsp:txXfrm>
    </dsp:sp>
    <dsp:sp modelId="{047415ED-1B4D-4378-A98D-0888D4C4953C}">
      <dsp:nvSpPr>
        <dsp:cNvPr id="0" name=""/>
        <dsp:cNvSpPr/>
      </dsp:nvSpPr>
      <dsp:spPr>
        <a:xfrm>
          <a:off x="590697" y="1868123"/>
          <a:ext cx="692159" cy="69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1675AA-C8F8-40B0-85D2-0CC9A3C5B22D}">
      <dsp:nvSpPr>
        <dsp:cNvPr id="0" name=""/>
        <dsp:cNvSpPr/>
      </dsp:nvSpPr>
      <dsp:spPr>
        <a:xfrm>
          <a:off x="814996" y="2767665"/>
          <a:ext cx="5464310" cy="55372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2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Конференции</a:t>
          </a:r>
          <a:endParaRPr lang="ru-RU" sz="2900" kern="1200" dirty="0"/>
        </a:p>
      </dsp:txBody>
      <dsp:txXfrm>
        <a:off x="814996" y="2767665"/>
        <a:ext cx="5464310" cy="553727"/>
      </dsp:txXfrm>
    </dsp:sp>
    <dsp:sp modelId="{6AEDBAA2-058B-477F-B024-8A714CBBF338}">
      <dsp:nvSpPr>
        <dsp:cNvPr id="0" name=""/>
        <dsp:cNvSpPr/>
      </dsp:nvSpPr>
      <dsp:spPr>
        <a:xfrm>
          <a:off x="468916" y="2698449"/>
          <a:ext cx="692159" cy="69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B02717-6572-438D-82D7-539D07BCADD6}">
      <dsp:nvSpPr>
        <dsp:cNvPr id="0" name=""/>
        <dsp:cNvSpPr/>
      </dsp:nvSpPr>
      <dsp:spPr>
        <a:xfrm>
          <a:off x="418211" y="3597991"/>
          <a:ext cx="5861095" cy="553727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52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Курсы и стажировки</a:t>
          </a:r>
          <a:endParaRPr lang="ru-RU" sz="2900" kern="1200" dirty="0"/>
        </a:p>
      </dsp:txBody>
      <dsp:txXfrm>
        <a:off x="418211" y="3597991"/>
        <a:ext cx="5861095" cy="553727"/>
      </dsp:txXfrm>
    </dsp:sp>
    <dsp:sp modelId="{13514AC6-D4FC-4097-BE24-42B4098AE30C}">
      <dsp:nvSpPr>
        <dsp:cNvPr id="0" name=""/>
        <dsp:cNvSpPr/>
      </dsp:nvSpPr>
      <dsp:spPr>
        <a:xfrm>
          <a:off x="72131" y="3528775"/>
          <a:ext cx="692159" cy="692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ABADC-39D8-4192-B851-9B66FF39767E}">
      <dsp:nvSpPr>
        <dsp:cNvPr id="0" name=""/>
        <dsp:cNvSpPr/>
      </dsp:nvSpPr>
      <dsp:spPr>
        <a:xfrm rot="10800000">
          <a:off x="1891470" y="152505"/>
          <a:ext cx="8423412" cy="3957450"/>
        </a:xfrm>
        <a:prstGeom prst="homePlat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1708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rPr>
            <a:t>Контакты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Сайт: </a:t>
          </a: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hlinkClick xmlns:r="http://schemas.openxmlformats.org/officeDocument/2006/relationships" r:id="rId1"/>
            </a:rPr>
            <a:t>https://www.iro-49.ru/</a:t>
          </a:r>
          <a:endParaRPr lang="ru-RU" sz="2000" kern="12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Телефон: +7 (4132) 617739 Электронная почта: </a:t>
          </a: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hlinkClick xmlns:r="http://schemas.openxmlformats.org/officeDocument/2006/relationships" r:id="rId2"/>
            </a:rPr>
            <a:t>cpm@iro-49.ru</a:t>
          </a:r>
          <a:endParaRPr lang="ru-RU" sz="2000" kern="12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Время работы: 09:00 - 17:00, с понедельника по пятницу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Контактное лицо: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Старикова Ольга Александровна, </a:t>
          </a:r>
          <a:endParaRPr lang="ru-RU" sz="2000" kern="1200" dirty="0">
            <a:solidFill>
              <a:schemeClr val="bg1"/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директор </a:t>
          </a:r>
          <a:r>
            <a:rPr lang="ru-RU" sz="2000" kern="1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ЦНППМ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 rot="10800000">
        <a:off x="2880832" y="152505"/>
        <a:ext cx="7434050" cy="3957450"/>
      </dsp:txXfrm>
    </dsp:sp>
    <dsp:sp modelId="{73759B85-CEE2-4F56-BF15-F5B46F747303}">
      <dsp:nvSpPr>
        <dsp:cNvPr id="0" name=""/>
        <dsp:cNvSpPr/>
      </dsp:nvSpPr>
      <dsp:spPr>
        <a:xfrm>
          <a:off x="594880" y="271795"/>
          <a:ext cx="3667089" cy="3667089"/>
        </a:xfrm>
        <a:prstGeom prst="ellipse">
          <a:avLst/>
        </a:prstGeom>
        <a:solidFill>
          <a:srgbClr val="EA1B3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15A5-8FBB-41DA-A33E-0F1B593DE88B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F0775-693A-45B4-8035-583972971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3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62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2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5" y="57"/>
            <a:ext cx="9429908" cy="1769753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9262457" y="5963634"/>
            <a:ext cx="2937108" cy="894393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990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" y="-9451"/>
            <a:ext cx="11548532" cy="6867451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3" y="1454351"/>
            <a:ext cx="11796671" cy="3949300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1" y="1454333"/>
            <a:ext cx="7157200" cy="394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1468510" y="2204318"/>
            <a:ext cx="9144000" cy="2644705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 педагога и наставника: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стать лучшей версией себя</a:t>
            </a:r>
            <a:endParaRPr sz="3067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52CF02-E4B3-DC50-20BE-4B902EE96C0C}"/>
              </a:ext>
            </a:extLst>
          </p:cNvPr>
          <p:cNvGrpSpPr/>
          <p:nvPr/>
        </p:nvGrpSpPr>
        <p:grpSpPr>
          <a:xfrm>
            <a:off x="10277856" y="117492"/>
            <a:ext cx="1824371" cy="1627451"/>
            <a:chOff x="1719485" y="4124316"/>
            <a:chExt cx="943222" cy="898908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1326C8B4-C542-19A3-9C11-61DEE3C09B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48768" tIns="48768" rIns="48768" bIns="48768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568696" y="5897880"/>
            <a:ext cx="441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марта 2023, Магадан</a:t>
            </a:r>
          </a:p>
          <a:p>
            <a:r>
              <a:rPr lang="ru-RU" dirty="0" smtClean="0"/>
              <a:t>О.А. Старикова, директор ЦНППМ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351" y="0"/>
            <a:ext cx="3860705" cy="21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368" y="365125"/>
            <a:ext cx="7991856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Разговоры о важном. Сервис для классных руководителей</a:t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1" y="2395263"/>
            <a:ext cx="2293303" cy="2293303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41" y="5474159"/>
            <a:ext cx="2255688" cy="123458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29011604"/>
              </p:ext>
            </p:extLst>
          </p:nvPr>
        </p:nvGraphicFramePr>
        <p:xfrm>
          <a:off x="3205459" y="1588346"/>
          <a:ext cx="6654800" cy="407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6784" y="5907024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https://t.me/razgovory_o_vazhnom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1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365125"/>
            <a:ext cx="8750808" cy="1213893"/>
          </a:xfrm>
        </p:spPr>
        <p:txBody>
          <a:bodyPr>
            <a:noAutofit/>
          </a:bodyPr>
          <a:lstStyle/>
          <a:p>
            <a:r>
              <a:rPr lang="ru-RU" b="1" dirty="0"/>
              <a:t>Профессиональные олимпиады для учителей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2"/>
          <a:stretch/>
        </p:blipFill>
        <p:spPr>
          <a:xfrm>
            <a:off x="359626" y="4484141"/>
            <a:ext cx="4020517" cy="133110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44" y="2306609"/>
            <a:ext cx="3865199" cy="2115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87" y="1243584"/>
            <a:ext cx="7468548" cy="50222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626" y="6327912"/>
            <a:ext cx="101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https://konkurs.apkpro.ru/polozhenieoprovedeniivserossiyskikhprofessionalnykholimpiad/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7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72517"/>
            <a:ext cx="9662160" cy="1363091"/>
          </a:xfrm>
        </p:spPr>
        <p:txBody>
          <a:bodyPr/>
          <a:lstStyle/>
          <a:p>
            <a:r>
              <a:rPr lang="ru-RU" b="1" dirty="0"/>
              <a:t>Календарь </a:t>
            </a:r>
            <a:r>
              <a:rPr lang="ru-RU" b="1" dirty="0" smtClean="0"/>
              <a:t>событий Академии Минпросвещения России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3" y="4699322"/>
            <a:ext cx="2158678" cy="215867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4224236"/>
              </p:ext>
            </p:extLst>
          </p:nvPr>
        </p:nvGraphicFramePr>
        <p:xfrm>
          <a:off x="3617566" y="1934575"/>
          <a:ext cx="6340249" cy="442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108" y="1934575"/>
            <a:ext cx="2616708" cy="26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401701"/>
            <a:ext cx="8476488" cy="1325563"/>
          </a:xfrm>
        </p:spPr>
        <p:txBody>
          <a:bodyPr>
            <a:noAutofit/>
          </a:bodyPr>
          <a:lstStyle/>
          <a:p>
            <a:r>
              <a:rPr lang="ru-RU" b="1" dirty="0"/>
              <a:t>Единый федеральный портал дополнительного профессионального образования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7" y="4802124"/>
            <a:ext cx="2158678" cy="215867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08" y="2127504"/>
            <a:ext cx="2894076" cy="2894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9936" y="2263843"/>
            <a:ext cx="58521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«Реализация системы наставничества педагогических работников в образовательных организациях»</a:t>
            </a:r>
          </a:p>
          <a:p>
            <a:endParaRPr lang="ru-RU" sz="2000" dirty="0"/>
          </a:p>
          <a:p>
            <a:r>
              <a:rPr lang="ru-RU" sz="2000" dirty="0" smtClean="0"/>
              <a:t>21 февраля – 23 марта 2023</a:t>
            </a:r>
          </a:p>
          <a:p>
            <a:endParaRPr lang="ru-RU" sz="2000" dirty="0"/>
          </a:p>
          <a:p>
            <a:r>
              <a:rPr lang="ru-RU" sz="2000" dirty="0" smtClean="0"/>
              <a:t>63 слушателя от Магаданской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53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432" y="365125"/>
            <a:ext cx="9013417" cy="1325563"/>
          </a:xfrm>
        </p:spPr>
        <p:txBody>
          <a:bodyPr>
            <a:normAutofit/>
          </a:bodyPr>
          <a:lstStyle/>
          <a:p>
            <a:r>
              <a:rPr lang="ru-RU" b="1" dirty="0"/>
              <a:t>Формальные образовательные треки МОГАУДПО «ИРОиПКПК»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338195"/>
            <a:ext cx="9345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«Деятельность куратора реализации персонализированных программ наставничества педагогических работников в образовательной организации (стажировка)» </a:t>
            </a:r>
            <a:endParaRPr lang="ru-RU" sz="2400" b="1" dirty="0" smtClean="0"/>
          </a:p>
          <a:p>
            <a:endParaRPr lang="ru-RU" dirty="0"/>
          </a:p>
          <a:p>
            <a:r>
              <a:rPr lang="ru-RU" dirty="0" smtClean="0"/>
              <a:t>Подготовка </a:t>
            </a:r>
            <a:r>
              <a:rPr lang="ru-RU" dirty="0"/>
              <a:t>локальных нормативных актов, разработка персонализированных программ наставничества; консультационная и методическая помощь наставникам и наставляемым; цифровая </a:t>
            </a:r>
            <a:r>
              <a:rPr lang="ru-RU" dirty="0" smtClean="0"/>
              <a:t>информационно-коммуникационная </a:t>
            </a:r>
            <a:r>
              <a:rPr lang="ru-RU" dirty="0"/>
              <a:t>среда наставничества; мониторинг наставнической деятельности.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апрель 2023, 36 часов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480" y="4696767"/>
            <a:ext cx="386519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4" y="365125"/>
            <a:ext cx="8940265" cy="1325563"/>
          </a:xfrm>
        </p:spPr>
        <p:txBody>
          <a:bodyPr/>
          <a:lstStyle/>
          <a:p>
            <a:r>
              <a:rPr lang="ru-RU" b="1" dirty="0"/>
              <a:t>Формальные образовательные треки МОГАУДПО «ИРОиПКПК»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880551"/>
            <a:ext cx="93456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«Методическая компетентность молодого специалиста в ОО» </a:t>
            </a:r>
            <a:endParaRPr lang="ru-RU" sz="3200" b="1" dirty="0" smtClean="0"/>
          </a:p>
          <a:p>
            <a:endParaRPr lang="ru-RU" sz="2400" dirty="0"/>
          </a:p>
          <a:p>
            <a:r>
              <a:rPr lang="ru-RU" sz="2400" dirty="0" smtClean="0"/>
              <a:t>Основные </a:t>
            </a:r>
            <a:r>
              <a:rPr lang="ru-RU" sz="2400" dirty="0"/>
              <a:t>требования к молодому специалисту в рамках современного образовательного пространства. Методическая грамотность. Современные подходы к ведению образовательного процесса. Современные технологии образования. 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сентябрь 2023, 48 часов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585" y="4942784"/>
            <a:ext cx="3499272" cy="19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84" y="365125"/>
            <a:ext cx="8940265" cy="1325563"/>
          </a:xfrm>
        </p:spPr>
        <p:txBody>
          <a:bodyPr/>
          <a:lstStyle/>
          <a:p>
            <a:r>
              <a:rPr lang="ru-RU" b="1" dirty="0"/>
              <a:t>Формальные образовательные треки МОГАУДПО «ИРОиПКПК»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9" y="-499238"/>
            <a:ext cx="3039347" cy="28058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73568"/>
            <a:ext cx="99974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«Подготовка наставников молодых специалистов в образовательных организациях» </a:t>
            </a:r>
            <a:endParaRPr lang="ru-RU" sz="3200" b="1" dirty="0" smtClean="0"/>
          </a:p>
          <a:p>
            <a:endParaRPr lang="ru-RU" sz="2000" dirty="0"/>
          </a:p>
          <a:p>
            <a:r>
              <a:rPr lang="ru-RU" sz="2400" dirty="0" smtClean="0"/>
              <a:t>Теоретические </a:t>
            </a:r>
            <a:r>
              <a:rPr lang="ru-RU" sz="2400" dirty="0"/>
              <a:t>основы сопровождения молодого специалиста в процессе адаптации его в образовательной организации; функциональные обязанности менторов (наставников); профессиональное развитие и саморазвитие педагога; организация наставничества в образовательной организации.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ноябрь 2023, 48 часов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17" y="4929456"/>
            <a:ext cx="3384564" cy="18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764BFEDF-A6FB-004E-A42E-54BCAD931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436251"/>
              </p:ext>
            </p:extLst>
          </p:nvPr>
        </p:nvGraphicFramePr>
        <p:xfrm>
          <a:off x="0" y="1559142"/>
          <a:ext cx="10946537" cy="4225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Текст 3">
            <a:extLst>
              <a:ext uri="{FF2B5EF4-FFF2-40B4-BE49-F238E27FC236}">
                <a16:creationId xmlns:a16="http://schemas.microsoft.com/office/drawing/2014/main" id="{8EEB39C7-D749-B9F6-31D8-AEA6F43687F9}"/>
              </a:ext>
            </a:extLst>
          </p:cNvPr>
          <p:cNvSpPr txBox="1">
            <a:spLocks/>
          </p:cNvSpPr>
          <p:nvPr/>
        </p:nvSpPr>
        <p:spPr>
          <a:xfrm>
            <a:off x="3781825" y="3316983"/>
            <a:ext cx="5128536" cy="24178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4"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516454" indent="-380990" algn="just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2DA99E-8E64-2C04-C89E-C5A6426FA0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2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57" y="-338061"/>
            <a:ext cx="3039347" cy="2805847"/>
          </a:xfrm>
          <a:prstGeom prst="rect">
            <a:avLst/>
          </a:prstGeom>
        </p:spPr>
      </p:pic>
      <p:sp>
        <p:nvSpPr>
          <p:cNvPr id="22" name="Shape 189"/>
          <p:cNvSpPr txBox="1">
            <a:spLocks/>
          </p:cNvSpPr>
          <p:nvPr/>
        </p:nvSpPr>
        <p:spPr>
          <a:xfrm>
            <a:off x="1249342" y="612295"/>
            <a:ext cx="8453582" cy="786994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Центр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непрерывного повышения профессионального мастерства педагогических работников</a:t>
            </a:r>
            <a:endParaRPr lang="ru-RU" sz="1867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1AAF64-A3BD-15EC-50FA-A1E6449B1D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3849" y="2263843"/>
            <a:ext cx="2008151" cy="7275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F233D0-95F7-2AB5-2F97-443FACF6D76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630" y="2467786"/>
            <a:ext cx="2400656" cy="2400656"/>
          </a:xfrm>
          <a:prstGeom prst="rect">
            <a:avLst/>
          </a:prstGeom>
          <a:solidFill>
            <a:srgbClr val="EA1B35"/>
          </a:solidFill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E25AA39-D5E4-A367-1078-A3089D2D31CC}"/>
              </a:ext>
            </a:extLst>
          </p:cNvPr>
          <p:cNvGrpSpPr/>
          <p:nvPr/>
        </p:nvGrpSpPr>
        <p:grpSpPr>
          <a:xfrm>
            <a:off x="214884" y="5458968"/>
            <a:ext cx="1319275" cy="1255131"/>
            <a:chOff x="1719485" y="4124316"/>
            <a:chExt cx="943222" cy="898908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5408D836-1D14-449B-9144-1904724E37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33759" y="4124316"/>
              <a:ext cx="898908" cy="898908"/>
            </a:xfrm>
            <a:prstGeom prst="ellipse">
              <a:avLst/>
            </a:prstGeom>
            <a:solidFill>
              <a:srgbClr val="FFFFFF"/>
            </a:solidFill>
            <a:ln w="25400" algn="in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  <p:txBody>
            <a:bodyPr vert="horz" wrap="square" lIns="48768" tIns="48768" rIns="48768" bIns="48768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5B66C2E-F0BF-3D8C-9145-8D87BAD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485" y="4174988"/>
              <a:ext cx="943222" cy="798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301</Words>
  <Application>Microsoft Office PowerPoint</Application>
  <PresentationFormat>Широкоэкранный</PresentationFormat>
  <Paragraphs>52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Arvo</vt:lpstr>
      <vt:lpstr>Calibri</vt:lpstr>
      <vt:lpstr>Calibri Light</vt:lpstr>
      <vt:lpstr>Roboto</vt:lpstr>
      <vt:lpstr>Roboto Condensed</vt:lpstr>
      <vt:lpstr>Wingdings</vt:lpstr>
      <vt:lpstr>Тема Office</vt:lpstr>
      <vt:lpstr>Год педагога и наставника: стать лучшей версией себя</vt:lpstr>
      <vt:lpstr>Разговоры о важном. Сервис для классных руководителей </vt:lpstr>
      <vt:lpstr>Профессиональные олимпиады для учителей</vt:lpstr>
      <vt:lpstr>Календарь событий Академии Минпросвещения России</vt:lpstr>
      <vt:lpstr>Единый федеральный портал дополнительного профессионального образования</vt:lpstr>
      <vt:lpstr>Формальные образовательные треки МОГАУДПО «ИРОиПКПК»</vt:lpstr>
      <vt:lpstr>Формальные образовательные треки МОГАУДПО «ИРОиПКПК»</vt:lpstr>
      <vt:lpstr>Формальные образовательные треки МОГАУДПО «ИРОиПКПК»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52</cp:revision>
  <dcterms:created xsi:type="dcterms:W3CDTF">2020-10-04T10:34:15Z</dcterms:created>
  <dcterms:modified xsi:type="dcterms:W3CDTF">2023-02-28T04:20:26Z</dcterms:modified>
</cp:coreProperties>
</file>