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24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90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16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33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6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56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28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87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90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2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14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58926-1407-461A-AFC3-188E64C05B8A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53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quick.apkpro.ru/poll/15592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0" y="457538"/>
            <a:ext cx="12033823" cy="406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3100" dirty="0" smtClean="0"/>
              <a:t>  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Выдающийся российский педагог, писатель, один из основоположников научной педагогики в России</a:t>
            </a:r>
            <a:r>
              <a:rPr lang="ru-RU" sz="3100" i="1" dirty="0"/>
              <a:t> 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Константин Дмитриевич Ушинский говорил:  «Ни один наставник не должен забывать, что его главнейшая обязанность состоит в приучении воспитанников к умственному труду и что эта обязанность более важна, нежели передача самого предмета»</a:t>
            </a:r>
          </a:p>
          <a:p>
            <a:pPr algn="just"/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Каким, по Вашему мнению, должен быть наставник? </a:t>
            </a:r>
            <a:endParaRPr lang="ru-RU" sz="31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67005" y="5119687"/>
            <a:ext cx="40437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https://quick.apkpro.ru/poll/15592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62950" y="-75278"/>
            <a:ext cx="10045122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3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Стать лучшей версией </a:t>
            </a:r>
            <a:r>
              <a:rPr lang="ru-RU" sz="33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себя: </a:t>
            </a:r>
            <a:r>
              <a:rPr lang="ru-RU" sz="33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рефлексивная практика</a:t>
            </a:r>
            <a:endParaRPr lang="ru-RU" sz="320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6CE3818-AA0F-415B-B10B-0691D75CA0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7005" y="3806306"/>
            <a:ext cx="2694666" cy="118272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126" y="3806306"/>
            <a:ext cx="2767850" cy="276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80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82" b="15430"/>
          <a:stretch/>
        </p:blipFill>
        <p:spPr>
          <a:xfrm>
            <a:off x="1581150" y="145732"/>
            <a:ext cx="7639050" cy="4873944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56D351B-0946-42C4-AFAC-7C68C9435F1D}"/>
              </a:ext>
            </a:extLst>
          </p:cNvPr>
          <p:cNvSpPr/>
          <p:nvPr/>
        </p:nvSpPr>
        <p:spPr>
          <a:xfrm>
            <a:off x="1675766" y="5299711"/>
            <a:ext cx="7420474" cy="954107"/>
          </a:xfrm>
          <a:prstGeom prst="rect">
            <a:avLst/>
          </a:prstGeom>
          <a:noFill/>
          <a:ln>
            <a:solidFill>
              <a:srgbClr val="BCA6AA"/>
            </a:solidFill>
          </a:ln>
          <a:effectLst>
            <a:outerShdw blurRad="50800" dist="38100" dir="5400000" algn="t" rotWithShape="0">
              <a:srgbClr val="BBA6AA"/>
            </a:outerShdw>
          </a:effectLst>
          <a:scene3d>
            <a:camera prst="perspectiveBelow"/>
            <a:lightRig rig="threePt" dir="t"/>
          </a:scene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E0000"/>
                </a:solidFill>
              </a:rPr>
              <a:t>МАСТЕР</a:t>
            </a:r>
            <a:endParaRPr lang="ru-RU" sz="28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9E0000"/>
              </a:solidFill>
            </a:endParaRPr>
          </a:p>
          <a:p>
            <a:pPr algn="ctr"/>
            <a:r>
              <a:rPr lang="ru-RU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E0000"/>
                </a:solidFill>
              </a:rPr>
              <a:t>МАГАДАНСКОЙ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04493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23</Words>
  <Application>Microsoft Office PowerPoint</Application>
  <PresentationFormat>Широкоэкранный</PresentationFormat>
  <Paragraphs>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Методист</dc:creator>
  <cp:lastModifiedBy>Каранова</cp:lastModifiedBy>
  <cp:revision>19</cp:revision>
  <dcterms:created xsi:type="dcterms:W3CDTF">2023-03-14T04:27:15Z</dcterms:created>
  <dcterms:modified xsi:type="dcterms:W3CDTF">2023-03-20T03:23:21Z</dcterms:modified>
</cp:coreProperties>
</file>