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8" r:id="rId2"/>
    <p:sldId id="276" r:id="rId3"/>
    <p:sldId id="277" r:id="rId4"/>
    <p:sldId id="270" r:id="rId5"/>
    <p:sldId id="273" r:id="rId6"/>
    <p:sldId id="27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934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805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5358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631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009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408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0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322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102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775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655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749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69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480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721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A025D-7B69-471E-A8E0-19635A1D6C59}" type="datetimeFigureOut">
              <a:rPr lang="ru-RU" smtClean="0"/>
              <a:t>14.03.2023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778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A025D-7B69-471E-A8E0-19635A1D6C59}" type="datetimeFigureOut">
              <a:rPr lang="ru-RU" smtClean="0"/>
              <a:t>14.03.2023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90A9FF5-DDC9-498C-8859-0C2ACE923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56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98959" y="1714500"/>
            <a:ext cx="11109110" cy="4818185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ru-RU" sz="57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Областной конкурс</a:t>
            </a:r>
          </a:p>
          <a:p>
            <a:pPr algn="ctr"/>
            <a:r>
              <a:rPr lang="ru-RU" sz="57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7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«Самый классный классный-2023</a:t>
            </a:r>
            <a:r>
              <a:rPr lang="ru-RU" sz="57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algn="ctr"/>
            <a:r>
              <a:rPr lang="ru-RU" sz="57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Конкурсное </a:t>
            </a:r>
            <a:r>
              <a:rPr lang="ru-RU" sz="57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испытание</a:t>
            </a:r>
          </a:p>
          <a:p>
            <a:pPr algn="ctr"/>
            <a:r>
              <a:rPr lang="ru-RU" sz="57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очного этапа</a:t>
            </a:r>
            <a:endParaRPr lang="ru-RU" sz="5700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9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«От идеи – к делу: реализация мероприятий </a:t>
            </a:r>
          </a:p>
          <a:p>
            <a:pPr algn="ctr"/>
            <a:r>
              <a:rPr lang="ru-RU" sz="9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рабочей программы воспитания в рамках направлений РДДМ «Движение первых»»</a:t>
            </a:r>
            <a:endParaRPr lang="ru-RU" sz="9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9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ts val="1200"/>
              </a:lnSpc>
            </a:pPr>
            <a:r>
              <a:rPr lang="ru-RU" sz="35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Погонец </a:t>
            </a:r>
            <a:r>
              <a:rPr lang="ru-RU" sz="35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Зоя Викторовна, </a:t>
            </a:r>
            <a:br>
              <a:rPr lang="ru-RU" sz="35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5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заведующий  научно-методической </a:t>
            </a:r>
            <a:br>
              <a:rPr lang="ru-RU" sz="35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5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лабораторией современных </a:t>
            </a:r>
            <a:br>
              <a:rPr lang="ru-RU" sz="35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5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 воспитания</a:t>
            </a:r>
            <a:br>
              <a:rPr lang="ru-RU" sz="35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5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МОГАУДПО «ИРО и ПКПК</a:t>
            </a:r>
            <a:r>
              <a:rPr lang="ru-RU" sz="35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>
              <a:lnSpc>
                <a:spcPts val="200"/>
              </a:lnSpc>
            </a:pPr>
            <a:r>
              <a:rPr lang="ru-RU" sz="35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Парасоцкая</a:t>
            </a:r>
            <a:r>
              <a:rPr lang="ru-RU" sz="35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Анастасия</a:t>
            </a:r>
            <a:r>
              <a:rPr lang="ru-RU" sz="35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r">
              <a:lnSpc>
                <a:spcPts val="200"/>
              </a:lnSpc>
            </a:pPr>
            <a:r>
              <a:rPr lang="ru-RU" sz="35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председатель Совета </a:t>
            </a:r>
          </a:p>
          <a:p>
            <a:pPr algn="r">
              <a:lnSpc>
                <a:spcPts val="200"/>
              </a:lnSpc>
            </a:pPr>
            <a:r>
              <a:rPr lang="ru-RU" sz="35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регионального отделения </a:t>
            </a:r>
          </a:p>
          <a:p>
            <a:pPr algn="r">
              <a:lnSpc>
                <a:spcPts val="200"/>
              </a:lnSpc>
            </a:pPr>
            <a:r>
              <a:rPr lang="ru-RU" sz="35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РДДМ «Движение первых»</a:t>
            </a:r>
            <a:r>
              <a:rPr lang="ru-RU" sz="35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5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50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9633" y="23383"/>
            <a:ext cx="1510009" cy="129945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2338" y="109363"/>
            <a:ext cx="2110153" cy="151527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534" y="173660"/>
            <a:ext cx="1170533" cy="145097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011" y="5150461"/>
            <a:ext cx="4229100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24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Цель конкурсного испытания: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38654"/>
            <a:ext cx="10585612" cy="44752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демонстрация участниками Конкурса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владения основными понятиями в сфере воспитания;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знания основополагающих документов в сфере деятельности РДДМ,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  Федеральной и региональной нормативно-правовой базы в  сфере    </a:t>
            </a:r>
            <a:r>
              <a:rPr lang="ru-RU" sz="2400" dirty="0" smtClean="0">
                <a:solidFill>
                  <a:schemeClr val="bg1"/>
                </a:solidFill>
              </a:rPr>
              <a:t>во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воспитания;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знания современных приоритетов и направлений воспитательной деятельности;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демонстрация методической компетентности и собственного опыта в сфере воспитания. 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8142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4219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Критерии оценки:</a:t>
            </a: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39715"/>
            <a:ext cx="8596668" cy="5099539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Актуальность и результативность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Научная корректность и методическая грамотность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Информационная, коммуникативная, языковая культура</a:t>
            </a:r>
          </a:p>
          <a:p>
            <a:pPr marL="0" indent="0">
              <a:buNone/>
            </a:pPr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Каждый  критерий включает 5 показателей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Варианты оценки по каждому показателю: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балла - «показатель проявлен в полной мере»;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балл - «показатель проявлен частично»; 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баллов - «показатель не проявлен». </a:t>
            </a:r>
          </a:p>
          <a:p>
            <a:pPr marL="0" indent="0" algn="ctr">
              <a:buNone/>
            </a:pP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Максимальная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оценка, выставляемая одним экспертом </a:t>
            </a:r>
            <a:b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2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 конкурсное 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испытание, –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баллов.</a:t>
            </a:r>
            <a:b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 smtClean="0">
              <a:solidFill>
                <a:srgbClr val="FF0000"/>
              </a:solidFill>
            </a:endParaRPr>
          </a:p>
          <a:p>
            <a:pPr algn="ctr"/>
            <a:endParaRPr lang="ru-RU" sz="2400" dirty="0" smtClean="0"/>
          </a:p>
          <a:p>
            <a:pPr algn="ctr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1178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75745" y="1143001"/>
            <a:ext cx="4185623" cy="3429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Направления воспитания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63770" y="1644162"/>
            <a:ext cx="4597598" cy="4633546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Гражданское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воспитание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Патриотическое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воспитание</a:t>
            </a:r>
            <a:endParaRPr lang="ru-RU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 3" charset="2"/>
              <a:buAutoNum type="arabicPeriod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Духовно-нравственное воспитание </a:t>
            </a:r>
            <a:endParaRPr lang="ru-RU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 3" charset="2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Эстетическое воспитание</a:t>
            </a:r>
            <a:endParaRPr lang="ru-RU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Физическое воспитание,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культуры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здорового образа жизни и эмоционального благополучия</a:t>
            </a:r>
            <a:endParaRPr lang="ru-RU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Трудовое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воспитание</a:t>
            </a:r>
            <a:endParaRPr lang="ru-RU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Экологическое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воспитание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Ценности научного познания</a:t>
            </a:r>
            <a:endParaRPr lang="ru-RU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16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10653" y="1143001"/>
            <a:ext cx="4114801" cy="342900"/>
          </a:xfrm>
        </p:spPr>
        <p:txBody>
          <a:bodyPr/>
          <a:lstStyle/>
          <a:p>
            <a:r>
              <a:rPr lang="ru-RU" b="1" dirty="0"/>
              <a:t>Направления движения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 smtClean="0">
                <a:solidFill>
                  <a:srgbClr val="FF0000"/>
                </a:solidFill>
              </a:rPr>
              <a:t>Направления РДДМ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88384" y="1397977"/>
            <a:ext cx="6895531" cy="4958861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Образование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знания  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«Учись и познавай!»</a:t>
            </a:r>
            <a:endParaRPr lang="ru-RU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Наука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технологии  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«Дерзай и открывай!»</a:t>
            </a:r>
            <a:endParaRPr lang="ru-RU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Труд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, профессия и своё 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дело 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«Найди призвание!»</a:t>
            </a:r>
            <a:endParaRPr lang="ru-RU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Культура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искусство 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«Создавай и вдохновляй!»</a:t>
            </a:r>
            <a:endParaRPr lang="ru-RU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Волонтёрство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добровольчество 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«Благо твори!»</a:t>
            </a:r>
            <a:endParaRPr lang="ru-RU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Патриотизм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и историческая 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память 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«Служи отечеству!»</a:t>
            </a:r>
            <a:endParaRPr lang="ru-RU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Спорт 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«Достигай и побеждай!»</a:t>
            </a:r>
            <a:endParaRPr lang="ru-RU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Здоровый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образ 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жизни 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«Будь здоров!»</a:t>
            </a:r>
            <a:endParaRPr lang="ru-RU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Медиа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коммуникации 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«Расскажи о главном!»</a:t>
            </a:r>
            <a:endParaRPr lang="ru-RU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Дипломатия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и международные 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отношения 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«Умей дружить!»</a:t>
            </a:r>
            <a:endParaRPr lang="ru-RU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Экология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и охрана 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природы 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«Береги планету!»</a:t>
            </a:r>
            <a:endParaRPr lang="ru-RU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Туризм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путешествия «Открывай страну»!</a:t>
            </a:r>
            <a:endParaRPr lang="ru-RU" sz="2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18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11095566" cy="1773115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Сайт Российского движения </a:t>
            </a:r>
            <a:b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детей и молодёжи</a:t>
            </a: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72297" y="5085148"/>
            <a:ext cx="4230991" cy="107298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477" y="2455251"/>
            <a:ext cx="2116748" cy="2116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68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2468" y="609599"/>
            <a:ext cx="7981533" cy="175114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Сайт МОГАУДПО «ИРО и ПКПК</a:t>
            </a:r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»-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Главная страница</a:t>
            </a:r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-Образовательная деятельность-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Региональные образовательные проекты-</a:t>
            </a:r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Конкурсы профессионального мастерства</a:t>
            </a:r>
            <a:endParaRPr lang="ru-RU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3738" y="2431079"/>
            <a:ext cx="1943468" cy="1669189"/>
          </a:xfrm>
          <a:prstGeom prst="rect">
            <a:avLst/>
          </a:prstGeom>
        </p:spPr>
      </p:pic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71" y="4170606"/>
            <a:ext cx="2221402" cy="2221402"/>
          </a:xfrm>
        </p:spPr>
      </p:pic>
    </p:spTree>
    <p:extLst>
      <p:ext uri="{BB962C8B-B14F-4D97-AF65-F5344CB8AC3E}">
        <p14:creationId xmlns:p14="http://schemas.microsoft.com/office/powerpoint/2010/main" val="12386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1111</TotalTime>
  <Words>289</Words>
  <Application>Microsoft Office PowerPoint</Application>
  <PresentationFormat>Широкоэкранный</PresentationFormat>
  <Paragraphs>67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Times New Roman</vt:lpstr>
      <vt:lpstr>Trebuchet MS</vt:lpstr>
      <vt:lpstr>Wingdings</vt:lpstr>
      <vt:lpstr>Wingdings 3</vt:lpstr>
      <vt:lpstr>Аспект</vt:lpstr>
      <vt:lpstr> </vt:lpstr>
      <vt:lpstr>Цель конкурсного испытания:</vt:lpstr>
      <vt:lpstr>Критерии оценки:</vt:lpstr>
      <vt:lpstr>Презентация PowerPoint</vt:lpstr>
      <vt:lpstr>Сайт Российского движения  детей и молодёжи</vt:lpstr>
      <vt:lpstr>Сайт МОГАУДПО «ИРО и ПКПК»- Главная страница-Образовательная деятельность- Региональные образовательные проекты-Конкурсы профессионального мастерства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admin</dc:creator>
  <cp:lastModifiedBy>User</cp:lastModifiedBy>
  <cp:revision>49</cp:revision>
  <dcterms:created xsi:type="dcterms:W3CDTF">2022-02-22T02:20:46Z</dcterms:created>
  <dcterms:modified xsi:type="dcterms:W3CDTF">2023-03-14T04:44:04Z</dcterms:modified>
</cp:coreProperties>
</file>