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273" r:id="rId3"/>
    <p:sldId id="274" r:id="rId4"/>
    <p:sldId id="271" r:id="rId5"/>
    <p:sldId id="272" r:id="rId6"/>
    <p:sldId id="257" r:id="rId7"/>
    <p:sldId id="268" r:id="rId8"/>
    <p:sldId id="259" r:id="rId9"/>
    <p:sldId id="264" r:id="rId10"/>
    <p:sldId id="265" r:id="rId11"/>
    <p:sldId id="275" r:id="rId12"/>
    <p:sldId id="27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3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0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35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3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0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0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2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0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5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9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8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2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7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025D-7B69-471E-A8E0-19635A1D6C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razgovory_o_vazhnom" TargetMode="External"/><Relationship Id="rId2" Type="http://schemas.openxmlformats.org/officeDocument/2006/relationships/hyperlink" Target="https://razgovor.edso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959" y="1926429"/>
            <a:ext cx="10565679" cy="450555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</a:t>
            </a:r>
          </a:p>
          <a:p>
            <a:pPr algn="ctr"/>
            <a:r>
              <a:rPr lang="ru-RU" sz="5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«Педагог года Магаданской области -2023»</a:t>
            </a:r>
          </a:p>
          <a:p>
            <a:pPr algn="ctr"/>
            <a:r>
              <a:rPr lang="ru-RU" sz="5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Конкурсное испытание- </a:t>
            </a:r>
          </a:p>
          <a:p>
            <a:pPr algn="ctr"/>
            <a:r>
              <a:rPr lang="ru-RU" sz="5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внеурочное занятие (класный час)</a:t>
            </a:r>
          </a:p>
          <a:p>
            <a:pPr algn="ctr"/>
            <a:r>
              <a:rPr lang="ru-RU" sz="5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«Разговоры о важном»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Погонец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Зоя Викторовна, </a:t>
            </a:r>
            <a:b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 научно-методической </a:t>
            </a:r>
            <a:b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лабораторией современных </a:t>
            </a:r>
            <a:b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 воспитания</a:t>
            </a:r>
            <a:b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МОГАУДПО «ИРО и ПКПК»</a:t>
            </a:r>
            <a:b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633" y="23383"/>
            <a:ext cx="1510009" cy="1299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8" y="109363"/>
            <a:ext cx="2110153" cy="1515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4" y="173660"/>
            <a:ext cx="117053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56238"/>
            <a:ext cx="8596668" cy="685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эффективности классного часа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312377"/>
            <a:ext cx="10162731" cy="33410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Логическая взаимосвязь поставленной цели и результата.</a:t>
            </a: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Сочетание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коллективных форм работы с индивидуальными.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Создание обстановки психологического комфорта.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учащимся возможности самостоятельно делать выводы как в ходе занятия, так и по его завершению.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обратной связи по итогам занятия.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115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МОГАУДПО «ИРО и ПКПК»-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страница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-Образовательная деятельность-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образовательные проекты-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профессионального мастерства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889" y="2650673"/>
            <a:ext cx="1944793" cy="1670449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89" y="4514553"/>
            <a:ext cx="2221402" cy="22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5745" y="1143001"/>
            <a:ext cx="4185623" cy="3429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Направления воспитания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3770" y="1723292"/>
            <a:ext cx="4597598" cy="455441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Гражданское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3" charset="2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Духовно-нравственное воспитание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3" charset="2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Эстетическое воспитание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воспитание,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культуры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здорового образа жизни и эмоционального благополучия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 научного познания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0653" y="1143001"/>
            <a:ext cx="4114801" cy="342900"/>
          </a:xfrm>
        </p:spPr>
        <p:txBody>
          <a:bodyPr/>
          <a:lstStyle/>
          <a:p>
            <a:r>
              <a:rPr lang="ru-RU" b="1" dirty="0"/>
              <a:t>Направления движения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Направления РДДМ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1397977"/>
            <a:ext cx="6895531" cy="495886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знания  «УЧИСЬ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ПОЗНАВАЙ!»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Наука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 «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ДЕРЗАЙ И ОТКРЫВАЙ!»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профессия и своё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дело «НАЙДИ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ПРИЗВАНИЕ!»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искусство «СОЗДАВАЙ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ВДОХНОВЛЯЙ!»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Волонтёрство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добровольчество «БЛАГО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ТВОРИ!»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Патриотизм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историческая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память «СЛУЖИ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ОТЕЧЕСТВУ!»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 «ДОСТИГАЙ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ПОБЕЖДАЙ!»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Здоровый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образ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 «БУДЬ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ЗДОРОВ!»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Медиа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коммуникации «РАССКАЖИ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О ГЛАВНОМ!»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Дипломатия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международные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отношения «УМЕЙ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ДРУЖИТЬ!»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Экология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охрана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природы «БЕРЕГИ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ПЛАНЕТУ!»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путешествия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95566" cy="7092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Материалы для проведения занятий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27909"/>
            <a:ext cx="10491409" cy="4813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«Единое содержание общего образования»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https://razgovor.edsoo.ru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Telegram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-канал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3200" u="sng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</a:t>
            </a:r>
            <a:r>
              <a:rPr lang="ru-RU" sz="3200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t.me/razgovory_o_vazhnom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17" y="4774222"/>
            <a:ext cx="1568632" cy="1885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37" y="1921225"/>
            <a:ext cx="1713411" cy="16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460197" cy="25028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 образования РАО по организации занятий внеурочной деятельности «Разговоры о важном»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763" y="3445213"/>
            <a:ext cx="2259622" cy="2202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69" y="3643942"/>
            <a:ext cx="2057399" cy="18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6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Разговоры о важном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31074" y="1136470"/>
            <a:ext cx="11760925" cy="5630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Дата: 03 апреля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класс</a:t>
            </a: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жизни и подвиге Юрия Гагарина (обсуждение фильма «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Гагарин. Первый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космосе»).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3-4- класс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космонавтики (обсуждение фильма «Время первых»)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класс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Новость слышала планета: «Русский парень полетел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»(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биографией)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сказал: «Поехали» (работа с видеоматериалами)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космоса (обсуждение фильма «Время первых»)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10" y="465908"/>
            <a:ext cx="10961673" cy="255161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 2023 г. исполняется 70 лет (1953) со дня рождения Павла Владимировича Виноградова – летчика-космонавта Российской Федерации, Героя России, почетного гражданина Магаданской области.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0" y="2481944"/>
            <a:ext cx="2873829" cy="4167051"/>
          </a:xfrm>
        </p:spPr>
      </p:pic>
    </p:spTree>
    <p:extLst>
      <p:ext uri="{BB962C8B-B14F-4D97-AF65-F5344CB8AC3E}">
        <p14:creationId xmlns:p14="http://schemas.microsoft.com/office/powerpoint/2010/main" val="33277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939" y="424872"/>
            <a:ext cx="7766936" cy="104371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оценивания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258" y="1773382"/>
            <a:ext cx="10698480" cy="4655127"/>
          </a:xfrm>
        </p:spPr>
        <p:txBody>
          <a:bodyPr>
            <a:normAutofit fontScale="55000" lnSpcReduction="20000"/>
          </a:bodyPr>
          <a:lstStyle/>
          <a:p>
            <a:pPr marL="514350" indent="-514350" algn="l">
              <a:buAutoNum type="arabicPeriod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воспитательная ценность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классного часа.</a:t>
            </a:r>
          </a:p>
          <a:p>
            <a:pPr marL="514350" indent="-514350" algn="l">
              <a:buAutoNum type="arabicPeriod"/>
            </a:pPr>
            <a:endParaRPr lang="ru-RU" sz="3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психолого-педагогическая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грамотность. </a:t>
            </a:r>
          </a:p>
          <a:p>
            <a:pPr marL="514350" indent="-514350" algn="l">
              <a:buFont typeface="+mj-lt"/>
              <a:buAutoNum type="arabicPeriod"/>
            </a:pPr>
            <a:endParaRPr lang="ru-RU" sz="3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адекватный подход к решению воспитательных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задач.</a:t>
            </a:r>
          </a:p>
          <a:p>
            <a:pPr marL="514350" indent="-514350" algn="l">
              <a:buFont typeface="+mj-lt"/>
              <a:buAutoNum type="arabicPeriod"/>
            </a:pPr>
            <a:endParaRPr lang="ru-RU" sz="3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эффективность решения воспитательных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задач.</a:t>
            </a:r>
          </a:p>
          <a:p>
            <a:pPr marL="514350" indent="-514350" algn="l">
              <a:buFont typeface="+mj-lt"/>
              <a:buAutoNum type="arabicPeriod"/>
            </a:pPr>
            <a:endParaRPr lang="ru-RU" sz="3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Коммуникативная 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речевая культура, личностная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ориентированность педагога.</a:t>
            </a:r>
          </a:p>
          <a:p>
            <a:pPr marL="457200" indent="-457200" algn="l">
              <a:buFont typeface="+mj-lt"/>
              <a:buAutoNum type="arabicPeriod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Каждый критерий оценивается по 5 показателям</a:t>
            </a:r>
            <a:endParaRPr lang="ru-RU" sz="2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138" y="470264"/>
            <a:ext cx="11142616" cy="241148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оценка, выставляемая одним экспертом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конкурсное испытание, –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баллов.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881745"/>
            <a:ext cx="9170169" cy="308494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балла - «показатель проявлен в полной мере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балл - «показатель проявлен частично»;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баллов - «показатель не проявлен». </a:t>
            </a:r>
          </a:p>
          <a:p>
            <a:pPr algn="l"/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469" y="609599"/>
            <a:ext cx="10709031" cy="20029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классного часа.</a:t>
            </a:r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08514"/>
            <a:ext cx="8596668" cy="3232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компонент.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компонент.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деятельный компонент.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аналитический компонент.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75" y="1257300"/>
            <a:ext cx="10575685" cy="6154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эффективности классного часа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409092"/>
            <a:ext cx="10575685" cy="3632270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Направленность цели на формирование личностных качеств учащихся, их активной социальной позиции.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Реальность поставленной цели и её соответствие возрастным возможностям детей.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методических приёмов вовлечения учащихся в активную деятельность.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Переключение на разные виды деятельности. 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362" y="103240"/>
            <a:ext cx="1612282" cy="13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1032</TotalTime>
  <Words>446</Words>
  <Application>Microsoft Office PowerPoint</Application>
  <PresentationFormat>Широкоэкранный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Trebuchet MS</vt:lpstr>
      <vt:lpstr>Wingdings</vt:lpstr>
      <vt:lpstr>Wingdings 3</vt:lpstr>
      <vt:lpstr>Аспект</vt:lpstr>
      <vt:lpstr> </vt:lpstr>
      <vt:lpstr>Материалы для проведения занятий</vt:lpstr>
      <vt:lpstr>Методические рекомендации  Института стратегии развития образования РАО по организации занятий внеурочной деятельности «Разговоры о важном»</vt:lpstr>
      <vt:lpstr>Разговоры о важном</vt:lpstr>
      <vt:lpstr>Региональный материал  31 августа 2023 г. исполняется 70 лет (1953) со дня рождения Павла Владимировича Виноградова – летчика-космонавта Российской Федерации, Героя России, почетного гражданина Магаданской области. </vt:lpstr>
      <vt:lpstr>Критерии оценивания*</vt:lpstr>
      <vt:lpstr>Максимальная оценка, выставляемая одним экспертом  за конкурсное испытание, – 50 баллов. </vt:lpstr>
      <vt:lpstr> Основные компоненты классного часа.  </vt:lpstr>
      <vt:lpstr>Показатели эффективности классного часа</vt:lpstr>
      <vt:lpstr>Показатели эффективности классного часа</vt:lpstr>
      <vt:lpstr>Сайт МОГАУДПО «ИРО и ПКПК»- Главная страница-Образовательная деятельность- Региональные образовательные проекты-Конкурсы профессионального мастерства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User</cp:lastModifiedBy>
  <cp:revision>42</cp:revision>
  <dcterms:created xsi:type="dcterms:W3CDTF">2022-02-22T02:20:46Z</dcterms:created>
  <dcterms:modified xsi:type="dcterms:W3CDTF">2023-03-14T04:38:07Z</dcterms:modified>
</cp:coreProperties>
</file>