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A6AA"/>
    <a:srgbClr val="EEEEEE"/>
    <a:srgbClr val="700000"/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62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244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90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167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33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167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568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283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87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906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022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58926-1407-461A-AFC3-188E64C05B8A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147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58926-1407-461A-AFC3-188E64C05B8A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DD688-07E8-4A16-AC52-5A1B9FB3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538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quick.apkpro.ru/poll/15283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/>
          <p:cNvSpPr txBox="1">
            <a:spLocks/>
          </p:cNvSpPr>
          <p:nvPr/>
        </p:nvSpPr>
        <p:spPr>
          <a:xfrm>
            <a:off x="133442" y="800798"/>
            <a:ext cx="11784238" cy="3496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3100" dirty="0"/>
              <a:t> 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Выдающийся русский литератор, создатель Толкового словаря живого великорусского языка, внесший неоценимый вклад в обогащение русской лексики, Владимир Иванович Даль говорил: «Воспитатель сам должен быть тем, чем он хочет сделать воспитанника».</a:t>
            </a:r>
          </a:p>
          <a:p>
            <a:pPr marL="144000" indent="266700" algn="just">
              <a:spcBef>
                <a:spcPts val="1800"/>
              </a:spcBef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Кем или чем, по Вашему мнению, должен быть современный воспитатель? </a:t>
            </a:r>
            <a:endParaRPr lang="ru-RU" sz="31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76" y="3721664"/>
            <a:ext cx="2735580" cy="273558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427890" y="5089454"/>
            <a:ext cx="40437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https://quick.apkpro.ru/poll/15283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69244" y="38350"/>
            <a:ext cx="110741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</a:rPr>
              <a:t>Стать лучшей версией себя:</a:t>
            </a:r>
            <a:r>
              <a:rPr lang="ru-RU" sz="33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300" dirty="0">
                <a:latin typeface="Times New Roman" panose="02020603050405020304" pitchFamily="18" charset="0"/>
                <a:ea typeface="Calibri" panose="020F0502020204030204" pitchFamily="34" charset="0"/>
              </a:rPr>
              <a:t>рефлексивная практика</a:t>
            </a:r>
            <a:endParaRPr lang="ru-RU" sz="32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6CE3818-AA0F-415B-B10B-0691D75CA0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7890" y="3721664"/>
            <a:ext cx="2694666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76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56D351B-0946-42C4-AFAC-7C68C9435F1D}"/>
              </a:ext>
            </a:extLst>
          </p:cNvPr>
          <p:cNvSpPr/>
          <p:nvPr/>
        </p:nvSpPr>
        <p:spPr>
          <a:xfrm>
            <a:off x="1818640" y="5252721"/>
            <a:ext cx="7420474" cy="1323439"/>
          </a:xfrm>
          <a:prstGeom prst="rect">
            <a:avLst/>
          </a:prstGeom>
          <a:ln>
            <a:solidFill>
              <a:srgbClr val="BCA6AA"/>
            </a:solidFill>
          </a:ln>
          <a:scene3d>
            <a:camera prst="perspectiveBelow"/>
            <a:lightRig rig="threePt" dir="t"/>
          </a:scene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ВОСПИТАТЕЛЬ </a:t>
            </a:r>
            <a:endParaRPr lang="ru-RU" sz="4000" b="1" cap="none" spc="0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ru-RU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МАГАДАНСКОЙ ОБЛАСТИ</a:t>
            </a:r>
            <a:endParaRPr lang="ru-RU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76" b="17813"/>
          <a:stretch/>
        </p:blipFill>
        <p:spPr>
          <a:xfrm>
            <a:off x="1818641" y="243840"/>
            <a:ext cx="7420474" cy="488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3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64</Words>
  <Application>Microsoft Office PowerPoint</Application>
  <PresentationFormat>Широкоэкранный</PresentationFormat>
  <Paragraphs>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Методист</dc:creator>
  <cp:lastModifiedBy>Методист</cp:lastModifiedBy>
  <cp:revision>17</cp:revision>
  <dcterms:created xsi:type="dcterms:W3CDTF">2023-03-14T04:27:15Z</dcterms:created>
  <dcterms:modified xsi:type="dcterms:W3CDTF">2023-03-16T04:36:08Z</dcterms:modified>
</cp:coreProperties>
</file>