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BCA6AA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926-1407-461A-AFC3-188E64C05B8A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quick.apkpro.ru/poll/1528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090246" y="638513"/>
            <a:ext cx="10137531" cy="33707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100" dirty="0" smtClean="0"/>
              <a:t>  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Известный немецкий педагог А.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Дистервег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обосновавший необходимость реализации обучения, носящий воспитательный и развивающий характер, говорил: «Как никто не может дать другому того, чего не имеет сам, так не может развивать, воспитывать и образовывать других тот, кто не является сам развитым, воспитанным и образованным»</a:t>
            </a:r>
          </a:p>
          <a:p>
            <a:pPr indent="266700"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Каким, по Вашему мнению, должен быть современный классный руководитель?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94720" y="5467279"/>
            <a:ext cx="4043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quick.apkpro.ru/poll/15282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25" y="4087403"/>
            <a:ext cx="2694520" cy="269452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43900" y="38350"/>
            <a:ext cx="990886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Стать лучшей версией </a:t>
            </a:r>
            <a:r>
              <a:rPr lang="ru-RU" sz="3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себя: </a:t>
            </a:r>
            <a:r>
              <a:rPr lang="ru-RU" sz="3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рефлексивная практика</a:t>
            </a:r>
            <a:endParaRPr lang="ru-RU" sz="32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6CE3818-AA0F-415B-B10B-0691D75CA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5990" y="4251936"/>
            <a:ext cx="269466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6D351B-0946-42C4-AFAC-7C68C9435F1D}"/>
              </a:ext>
            </a:extLst>
          </p:cNvPr>
          <p:cNvSpPr/>
          <p:nvPr/>
        </p:nvSpPr>
        <p:spPr>
          <a:xfrm>
            <a:off x="1685109" y="5234256"/>
            <a:ext cx="7210697" cy="138499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5400000" algn="t" rotWithShape="0">
              <a:srgbClr val="BBA6AA"/>
            </a:outerShdw>
          </a:effectLst>
          <a:scene3d>
            <a:camera prst="perspectiveBelow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8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700000"/>
              </a:solidFill>
            </a:endParaRPr>
          </a:p>
          <a:p>
            <a:pPr algn="ctr"/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0000"/>
                </a:solidFill>
              </a:rPr>
              <a:t>САМЫЙ </a:t>
            </a:r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0000"/>
                </a:solidFill>
              </a:rPr>
              <a:t>КЛАССНЫЙ КЛАСНЫЙ</a:t>
            </a:r>
          </a:p>
          <a:p>
            <a:pPr algn="ctr"/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00000"/>
                </a:solidFill>
              </a:rPr>
              <a:t> МАГАДАНСКОЙ ОБЛАСТИ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1" t="17188" r="781" b="16210"/>
          <a:stretch/>
        </p:blipFill>
        <p:spPr>
          <a:xfrm>
            <a:off x="1462972" y="117961"/>
            <a:ext cx="7680960" cy="540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85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User</cp:lastModifiedBy>
  <cp:revision>22</cp:revision>
  <cp:lastPrinted>2023-03-16T04:18:43Z</cp:lastPrinted>
  <dcterms:created xsi:type="dcterms:W3CDTF">2023-03-14T04:27:15Z</dcterms:created>
  <dcterms:modified xsi:type="dcterms:W3CDTF">2023-03-16T23:48:35Z</dcterms:modified>
</cp:coreProperties>
</file>