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BEA7AA"/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4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0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6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3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6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56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8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87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90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2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4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53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quick.apkpro.ru/poll/1528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-1" y="638513"/>
            <a:ext cx="12033823" cy="406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100" dirty="0" smtClean="0"/>
              <a:t>  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Выдающий русских писатель и мыслитель, основавший педагогическую инновационную систему нового типа, главной задачей которой является полноценное гуманистическое образование детей, Л. Толстой говорил: «Если педагог соединяет в себе любовь к делу и к ученикам, он - совершенный педагог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Вашему мнению, должен быть совершенный учитель?</a:t>
            </a:r>
          </a:p>
          <a:p>
            <a:pPr indent="266700" algn="just"/>
            <a:endParaRPr lang="ru-RU" sz="29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67005" y="5119687"/>
            <a:ext cx="40437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quick.apkpro.ru/poll/15284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3900" y="38350"/>
            <a:ext cx="10045122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3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Стать лучшей версией </a:t>
            </a:r>
            <a:r>
              <a:rPr lang="ru-RU" sz="3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себя: </a:t>
            </a:r>
            <a:r>
              <a:rPr lang="ru-RU" sz="3300" smtClean="0">
                <a:latin typeface="Times New Roman" panose="02020603050405020304" pitchFamily="18" charset="0"/>
                <a:ea typeface="Calibri" panose="020F0502020204030204" pitchFamily="34" charset="0"/>
              </a:rPr>
              <a:t>рефлексивная практика</a:t>
            </a:r>
            <a:endParaRPr lang="ru-RU" sz="3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900" y="3819525"/>
            <a:ext cx="2600325" cy="260032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6CE3818-AA0F-415B-B10B-0691D75CA0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7005" y="3730105"/>
            <a:ext cx="2694666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0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82" b="15430"/>
          <a:stretch/>
        </p:blipFill>
        <p:spPr>
          <a:xfrm>
            <a:off x="1581150" y="145732"/>
            <a:ext cx="7639050" cy="487394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56D351B-0946-42C4-AFAC-7C68C9435F1D}"/>
              </a:ext>
            </a:extLst>
          </p:cNvPr>
          <p:cNvSpPr/>
          <p:nvPr/>
        </p:nvSpPr>
        <p:spPr>
          <a:xfrm>
            <a:off x="1675766" y="5299711"/>
            <a:ext cx="7420474" cy="954107"/>
          </a:xfrm>
          <a:prstGeom prst="rect">
            <a:avLst/>
          </a:prstGeom>
          <a:noFill/>
          <a:ln>
            <a:solidFill>
              <a:srgbClr val="BCA6AA"/>
            </a:solidFill>
          </a:ln>
          <a:effectLst>
            <a:outerShdw blurRad="50800" dist="38100" dir="5400000" algn="t" rotWithShape="0">
              <a:srgbClr val="BBA6AA"/>
            </a:outerShdw>
          </a:effectLst>
          <a:scene3d>
            <a:camera prst="perspectiveBelow"/>
            <a:lightRig rig="threeP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E0000"/>
                </a:solidFill>
              </a:rPr>
              <a:t>УЧИТЕЛЬ </a:t>
            </a:r>
          </a:p>
          <a:p>
            <a:pPr algn="ctr"/>
            <a:r>
              <a:rPr lang="ru-RU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E0000"/>
                </a:solidFill>
              </a:rPr>
              <a:t>МАГАДАНСКОЙ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989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57</Words>
  <Application>Microsoft Office PowerPoint</Application>
  <PresentationFormat>Широкоэкранный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Каранова</cp:lastModifiedBy>
  <cp:revision>20</cp:revision>
  <dcterms:created xsi:type="dcterms:W3CDTF">2023-03-14T04:27:15Z</dcterms:created>
  <dcterms:modified xsi:type="dcterms:W3CDTF">2023-03-20T03:23:57Z</dcterms:modified>
</cp:coreProperties>
</file>