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7" r:id="rId2"/>
    <p:sldId id="314" r:id="rId3"/>
    <p:sldId id="289" r:id="rId4"/>
    <p:sldId id="290" r:id="rId5"/>
    <p:sldId id="292" r:id="rId6"/>
    <p:sldId id="291" r:id="rId7"/>
    <p:sldId id="309" r:id="rId8"/>
    <p:sldId id="305" r:id="rId9"/>
    <p:sldId id="310" r:id="rId10"/>
    <p:sldId id="306" r:id="rId11"/>
    <p:sldId id="311" r:id="rId12"/>
    <p:sldId id="308" r:id="rId13"/>
    <p:sldId id="257" r:id="rId14"/>
    <p:sldId id="258" r:id="rId15"/>
    <p:sldId id="260" r:id="rId16"/>
    <p:sldId id="261" r:id="rId17"/>
    <p:sldId id="262" r:id="rId18"/>
    <p:sldId id="263" r:id="rId19"/>
    <p:sldId id="274" r:id="rId20"/>
    <p:sldId id="266" r:id="rId21"/>
    <p:sldId id="268" r:id="rId22"/>
    <p:sldId id="269" r:id="rId23"/>
    <p:sldId id="285" r:id="rId24"/>
    <p:sldId id="318" r:id="rId25"/>
    <p:sldId id="316" r:id="rId26"/>
    <p:sldId id="322" r:id="rId27"/>
    <p:sldId id="319" r:id="rId28"/>
    <p:sldId id="320" r:id="rId29"/>
    <p:sldId id="321" r:id="rId30"/>
    <p:sldId id="317" r:id="rId31"/>
    <p:sldId id="31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4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577CA-2F31-4845-9650-4DFF2119976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535005-CD99-4D58-895C-F27BE007646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Улучшение кровоснабжения, подвижности и гибкости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86C81C8-25C8-4C9A-80B7-A9F103D5F93A}" type="parTrans" cxnId="{CD307EE5-D5C2-4DAB-ADD4-8BB7B32C4844}">
      <dgm:prSet/>
      <dgm:spPr/>
      <dgm:t>
        <a:bodyPr/>
        <a:lstStyle/>
        <a:p>
          <a:endParaRPr lang="ru-RU" sz="1800"/>
        </a:p>
      </dgm:t>
    </dgm:pt>
    <dgm:pt modelId="{68CF4685-4529-4588-9C04-C07D57A902B2}" type="sibTrans" cxnId="{CD307EE5-D5C2-4DAB-ADD4-8BB7B32C4844}">
      <dgm:prSet/>
      <dgm:spPr/>
      <dgm:t>
        <a:bodyPr/>
        <a:lstStyle/>
        <a:p>
          <a:endParaRPr lang="ru-RU" sz="1800"/>
        </a:p>
      </dgm:t>
    </dgm:pt>
    <dgm:pt modelId="{76B8C53B-2694-4582-832C-475312DED1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Укрепление мышц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2B5DDDA-5DF4-42E2-A003-C87ECF63AEF7}" type="parTrans" cxnId="{CECBD576-C907-49D3-880C-06F7D5DDC362}">
      <dgm:prSet/>
      <dgm:spPr/>
      <dgm:t>
        <a:bodyPr/>
        <a:lstStyle/>
        <a:p>
          <a:endParaRPr lang="ru-RU" sz="1800"/>
        </a:p>
      </dgm:t>
    </dgm:pt>
    <dgm:pt modelId="{2BA1AA1B-6F6B-4A9E-B1A0-4DE73F30CA24}" type="sibTrans" cxnId="{CECBD576-C907-49D3-880C-06F7D5DDC362}">
      <dgm:prSet/>
      <dgm:spPr/>
      <dgm:t>
        <a:bodyPr/>
        <a:lstStyle/>
        <a:p>
          <a:endParaRPr lang="ru-RU" sz="1800"/>
        </a:p>
      </dgm:t>
    </dgm:pt>
    <dgm:pt modelId="{8C9AE475-0B44-46C5-8C59-83951696FDC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Умение удерживать артикуляторную позу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53F215F-D41F-4BA7-B76D-928EB4F4FDA0}" type="parTrans" cxnId="{68A3B1C6-1B70-4BEA-BCA4-C0199616E604}">
      <dgm:prSet/>
      <dgm:spPr/>
      <dgm:t>
        <a:bodyPr/>
        <a:lstStyle/>
        <a:p>
          <a:endParaRPr lang="ru-RU" sz="1800"/>
        </a:p>
      </dgm:t>
    </dgm:pt>
    <dgm:pt modelId="{421646DE-2202-4E23-A744-FDE27C780395}" type="sibTrans" cxnId="{68A3B1C6-1B70-4BEA-BCA4-C0199616E604}">
      <dgm:prSet/>
      <dgm:spPr/>
      <dgm:t>
        <a:bodyPr/>
        <a:lstStyle/>
        <a:p>
          <a:endParaRPr lang="ru-RU" sz="1800"/>
        </a:p>
      </dgm:t>
    </dgm:pt>
    <dgm:pt modelId="{5C606714-62A7-4895-8D65-8DAABEBE1C3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Увеличение амплитуды движений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86AF1F91-87FD-4003-A168-0C237D60A19A}" type="parTrans" cxnId="{81C59F74-17CA-4ADE-8573-31205546E4EF}">
      <dgm:prSet/>
      <dgm:spPr/>
      <dgm:t>
        <a:bodyPr/>
        <a:lstStyle/>
        <a:p>
          <a:endParaRPr lang="ru-RU" sz="1800"/>
        </a:p>
      </dgm:t>
    </dgm:pt>
    <dgm:pt modelId="{F85DACA2-1A30-4009-83C8-5249058294E2}" type="sibTrans" cxnId="{81C59F74-17CA-4ADE-8573-31205546E4EF}">
      <dgm:prSet/>
      <dgm:spPr/>
      <dgm:t>
        <a:bodyPr/>
        <a:lstStyle/>
        <a:p>
          <a:endParaRPr lang="ru-RU" sz="1800"/>
        </a:p>
      </dgm:t>
    </dgm:pt>
    <dgm:pt modelId="{F114C2E0-7CF1-4793-B319-7D82585919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Уменьшение напряжения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8A1C814-44B3-4786-AE52-2A82EFF124F0}" type="parTrans" cxnId="{EA567A3A-E406-443F-9C66-EAA1D97EF289}">
      <dgm:prSet/>
      <dgm:spPr/>
      <dgm:t>
        <a:bodyPr/>
        <a:lstStyle/>
        <a:p>
          <a:endParaRPr lang="ru-RU" sz="1800"/>
        </a:p>
      </dgm:t>
    </dgm:pt>
    <dgm:pt modelId="{FF39F111-3C9F-4E97-876A-C865B0667329}" type="sibTrans" cxnId="{EA567A3A-E406-443F-9C66-EAA1D97EF289}">
      <dgm:prSet/>
      <dgm:spPr/>
      <dgm:t>
        <a:bodyPr/>
        <a:lstStyle/>
        <a:p>
          <a:endParaRPr lang="ru-RU" sz="1800"/>
        </a:p>
      </dgm:t>
    </dgm:pt>
    <dgm:pt modelId="{D33429E6-78A9-4266-BFEE-C172736B6E9B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Подготовка к постановке звуков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E378C041-B3F8-4F72-B58A-58E314E09636}" type="parTrans" cxnId="{11A5ABBE-B86D-4C6B-82FC-2C4797C2085D}">
      <dgm:prSet/>
      <dgm:spPr/>
      <dgm:t>
        <a:bodyPr/>
        <a:lstStyle/>
        <a:p>
          <a:endParaRPr lang="ru-RU" sz="1800"/>
        </a:p>
      </dgm:t>
    </dgm:pt>
    <dgm:pt modelId="{B00D2637-8E0B-4063-A018-AAEA2F35410A}" type="sibTrans" cxnId="{11A5ABBE-B86D-4C6B-82FC-2C4797C2085D}">
      <dgm:prSet/>
      <dgm:spPr/>
      <dgm:t>
        <a:bodyPr/>
        <a:lstStyle/>
        <a:p>
          <a:endParaRPr lang="ru-RU" sz="1800"/>
        </a:p>
      </dgm:t>
    </dgm:pt>
    <dgm:pt modelId="{6B3689F2-ED9A-4E8E-8BA1-15993F2E567E}" type="pres">
      <dgm:prSet presAssocID="{9FD577CA-2F31-4845-9650-4DFF211997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57432A-5950-4C0B-AAEE-D2A65390F8EF}" type="pres">
      <dgm:prSet presAssocID="{5E535005-CD99-4D58-895C-F27BE007646E}" presName="parentLin" presStyleCnt="0"/>
      <dgm:spPr/>
    </dgm:pt>
    <dgm:pt modelId="{467F0333-339B-4629-A8CC-3B57600D435E}" type="pres">
      <dgm:prSet presAssocID="{5E535005-CD99-4D58-895C-F27BE007646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61C2B16-A4EB-47A2-A789-8CD566E572E1}" type="pres">
      <dgm:prSet presAssocID="{5E535005-CD99-4D58-895C-F27BE007646E}" presName="parentText" presStyleLbl="node1" presStyleIdx="0" presStyleCnt="6" custScaleX="142857" custScaleY="210267" custLinFactNeighborX="2262" custLinFactNeighborY="10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3E96B-0909-4670-BA07-A0D81FE8D570}" type="pres">
      <dgm:prSet presAssocID="{5E535005-CD99-4D58-895C-F27BE007646E}" presName="negativeSpace" presStyleCnt="0"/>
      <dgm:spPr/>
    </dgm:pt>
    <dgm:pt modelId="{C0480B7A-8ED1-4AFA-9AFF-BB111B577C4C}" type="pres">
      <dgm:prSet presAssocID="{5E535005-CD99-4D58-895C-F27BE007646E}" presName="childText" presStyleLbl="conFgAcc1" presStyleIdx="0" presStyleCnt="6">
        <dgm:presLayoutVars>
          <dgm:bulletEnabled val="1"/>
        </dgm:presLayoutVars>
      </dgm:prSet>
      <dgm:spPr/>
    </dgm:pt>
    <dgm:pt modelId="{CFE79080-BF76-473F-89E8-9D48A0E7C2E7}" type="pres">
      <dgm:prSet presAssocID="{68CF4685-4529-4588-9C04-C07D57A902B2}" presName="spaceBetweenRectangles" presStyleCnt="0"/>
      <dgm:spPr/>
    </dgm:pt>
    <dgm:pt modelId="{60BB7809-50BD-457C-BF52-6E4CC3D6D17F}" type="pres">
      <dgm:prSet presAssocID="{76B8C53B-2694-4582-832C-475312DED1A5}" presName="parentLin" presStyleCnt="0"/>
      <dgm:spPr/>
    </dgm:pt>
    <dgm:pt modelId="{1EFF5A43-7B3B-443D-B3FE-DC8C3011DE4B}" type="pres">
      <dgm:prSet presAssocID="{76B8C53B-2694-4582-832C-475312DED1A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CA99123-8166-4867-AC17-04EECC457E31}" type="pres">
      <dgm:prSet presAssocID="{76B8C53B-2694-4582-832C-475312DED1A5}" presName="parentText" presStyleLbl="node1" presStyleIdx="1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F4095-E069-4335-AA5D-F50BD1B3BA43}" type="pres">
      <dgm:prSet presAssocID="{76B8C53B-2694-4582-832C-475312DED1A5}" presName="negativeSpace" presStyleCnt="0"/>
      <dgm:spPr/>
    </dgm:pt>
    <dgm:pt modelId="{0D8CF3B5-B1CA-4CD2-9375-9AB34839BA39}" type="pres">
      <dgm:prSet presAssocID="{76B8C53B-2694-4582-832C-475312DED1A5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1E55E-01BE-49E8-9533-11024E52826F}" type="pres">
      <dgm:prSet presAssocID="{2BA1AA1B-6F6B-4A9E-B1A0-4DE73F30CA24}" presName="spaceBetweenRectangles" presStyleCnt="0"/>
      <dgm:spPr/>
    </dgm:pt>
    <dgm:pt modelId="{CF44C0D9-ABBA-4E71-BA10-6A32E2213AB5}" type="pres">
      <dgm:prSet presAssocID="{8C9AE475-0B44-46C5-8C59-83951696FDC5}" presName="parentLin" presStyleCnt="0"/>
      <dgm:spPr/>
    </dgm:pt>
    <dgm:pt modelId="{F3184035-80A0-4691-956D-3E7C5036CA8B}" type="pres">
      <dgm:prSet presAssocID="{8C9AE475-0B44-46C5-8C59-83951696FDC5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5E93B9F5-11D2-4195-AA72-64411F66BF1B}" type="pres">
      <dgm:prSet presAssocID="{8C9AE475-0B44-46C5-8C59-83951696FDC5}" presName="parentText" presStyleLbl="node1" presStyleIdx="2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6F0A-1C80-41BF-B4C9-372C42332D1C}" type="pres">
      <dgm:prSet presAssocID="{8C9AE475-0B44-46C5-8C59-83951696FDC5}" presName="negativeSpace" presStyleCnt="0"/>
      <dgm:spPr/>
    </dgm:pt>
    <dgm:pt modelId="{E846669A-09D2-4DA8-AA88-BCD480AB48AE}" type="pres">
      <dgm:prSet presAssocID="{8C9AE475-0B44-46C5-8C59-83951696FDC5}" presName="childText" presStyleLbl="conFgAcc1" presStyleIdx="2" presStyleCnt="6">
        <dgm:presLayoutVars>
          <dgm:bulletEnabled val="1"/>
        </dgm:presLayoutVars>
      </dgm:prSet>
      <dgm:spPr/>
    </dgm:pt>
    <dgm:pt modelId="{E2F8E896-E269-4CFB-A3E9-EBC20864C040}" type="pres">
      <dgm:prSet presAssocID="{421646DE-2202-4E23-A744-FDE27C780395}" presName="spaceBetweenRectangles" presStyleCnt="0"/>
      <dgm:spPr/>
    </dgm:pt>
    <dgm:pt modelId="{0F3BAA53-BACC-400B-9994-D1DBB3FECBD0}" type="pres">
      <dgm:prSet presAssocID="{5C606714-62A7-4895-8D65-8DAABEBE1C3C}" presName="parentLin" presStyleCnt="0"/>
      <dgm:spPr/>
    </dgm:pt>
    <dgm:pt modelId="{BF5ABC45-24CA-47AB-AD67-2175CC6F4000}" type="pres">
      <dgm:prSet presAssocID="{5C606714-62A7-4895-8D65-8DAABEBE1C3C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CDBDE2A6-ABDE-406E-A7F8-7239DF08F077}" type="pres">
      <dgm:prSet presAssocID="{5C606714-62A7-4895-8D65-8DAABEBE1C3C}" presName="parentText" presStyleLbl="node1" presStyleIdx="3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8A993-16B4-48C4-A38B-8BABF5302740}" type="pres">
      <dgm:prSet presAssocID="{5C606714-62A7-4895-8D65-8DAABEBE1C3C}" presName="negativeSpace" presStyleCnt="0"/>
      <dgm:spPr/>
    </dgm:pt>
    <dgm:pt modelId="{DAEADDC1-E888-40C9-BCA0-8F314AB1666E}" type="pres">
      <dgm:prSet presAssocID="{5C606714-62A7-4895-8D65-8DAABEBE1C3C}" presName="childText" presStyleLbl="conFgAcc1" presStyleIdx="3" presStyleCnt="6">
        <dgm:presLayoutVars>
          <dgm:bulletEnabled val="1"/>
        </dgm:presLayoutVars>
      </dgm:prSet>
      <dgm:spPr/>
    </dgm:pt>
    <dgm:pt modelId="{5B90BE64-33E9-441B-B9A9-1EBACFC55CAE}" type="pres">
      <dgm:prSet presAssocID="{F85DACA2-1A30-4009-83C8-5249058294E2}" presName="spaceBetweenRectangles" presStyleCnt="0"/>
      <dgm:spPr/>
    </dgm:pt>
    <dgm:pt modelId="{93D9C3A1-807B-4E4C-B231-815294BFA3B2}" type="pres">
      <dgm:prSet presAssocID="{F114C2E0-7CF1-4793-B319-7D825859196F}" presName="parentLin" presStyleCnt="0"/>
      <dgm:spPr/>
    </dgm:pt>
    <dgm:pt modelId="{4324D074-6484-4FED-841A-E1B7D1E69BB3}" type="pres">
      <dgm:prSet presAssocID="{F114C2E0-7CF1-4793-B319-7D825859196F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E047ED01-252A-4E79-89BD-9B4C8E3C88AB}" type="pres">
      <dgm:prSet presAssocID="{F114C2E0-7CF1-4793-B319-7D825859196F}" presName="parentText" presStyleLbl="node1" presStyleIdx="4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B13CB-603C-4FA5-B009-77C81CD7BF03}" type="pres">
      <dgm:prSet presAssocID="{F114C2E0-7CF1-4793-B319-7D825859196F}" presName="negativeSpace" presStyleCnt="0"/>
      <dgm:spPr/>
    </dgm:pt>
    <dgm:pt modelId="{99CB4F78-334C-4910-9139-5AEA93C0257F}" type="pres">
      <dgm:prSet presAssocID="{F114C2E0-7CF1-4793-B319-7D825859196F}" presName="childText" presStyleLbl="conFgAcc1" presStyleIdx="4" presStyleCnt="6">
        <dgm:presLayoutVars>
          <dgm:bulletEnabled val="1"/>
        </dgm:presLayoutVars>
      </dgm:prSet>
      <dgm:spPr/>
    </dgm:pt>
    <dgm:pt modelId="{348433BB-F4FC-4842-ABE3-40B8EFEC3DF1}" type="pres">
      <dgm:prSet presAssocID="{FF39F111-3C9F-4E97-876A-C865B0667329}" presName="spaceBetweenRectangles" presStyleCnt="0"/>
      <dgm:spPr/>
    </dgm:pt>
    <dgm:pt modelId="{985EB906-8AA3-4221-BF11-E8E3CB9DD915}" type="pres">
      <dgm:prSet presAssocID="{D33429E6-78A9-4266-BFEE-C172736B6E9B}" presName="parentLin" presStyleCnt="0"/>
      <dgm:spPr/>
    </dgm:pt>
    <dgm:pt modelId="{7291FC58-7425-4411-937C-B2ED947DF089}" type="pres">
      <dgm:prSet presAssocID="{D33429E6-78A9-4266-BFEE-C172736B6E9B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9CAD806C-5EE1-4B4B-B128-1CF054DABE73}" type="pres">
      <dgm:prSet presAssocID="{D33429E6-78A9-4266-BFEE-C172736B6E9B}" presName="parentText" presStyleLbl="node1" presStyleIdx="5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CA321-A081-402C-BD14-64335C522F41}" type="pres">
      <dgm:prSet presAssocID="{D33429E6-78A9-4266-BFEE-C172736B6E9B}" presName="negativeSpace" presStyleCnt="0"/>
      <dgm:spPr/>
    </dgm:pt>
    <dgm:pt modelId="{EAF387F8-071C-47FC-9A6F-D75E3F3D9F3F}" type="pres">
      <dgm:prSet presAssocID="{D33429E6-78A9-4266-BFEE-C172736B6E9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2F22CC3-5B72-442A-A1E2-550484D3DD90}" type="presOf" srcId="{F114C2E0-7CF1-4793-B319-7D825859196F}" destId="{E047ED01-252A-4E79-89BD-9B4C8E3C88AB}" srcOrd="1" destOrd="0" presId="urn:microsoft.com/office/officeart/2005/8/layout/list1"/>
    <dgm:cxn modelId="{6709E975-BD4E-454D-8132-117E744A65B7}" type="presOf" srcId="{76B8C53B-2694-4582-832C-475312DED1A5}" destId="{CCA99123-8166-4867-AC17-04EECC457E31}" srcOrd="1" destOrd="0" presId="urn:microsoft.com/office/officeart/2005/8/layout/list1"/>
    <dgm:cxn modelId="{68A3B1C6-1B70-4BEA-BCA4-C0199616E604}" srcId="{9FD577CA-2F31-4845-9650-4DFF21199768}" destId="{8C9AE475-0B44-46C5-8C59-83951696FDC5}" srcOrd="2" destOrd="0" parTransId="{B53F215F-D41F-4BA7-B76D-928EB4F4FDA0}" sibTransId="{421646DE-2202-4E23-A744-FDE27C780395}"/>
    <dgm:cxn modelId="{EA567A3A-E406-443F-9C66-EAA1D97EF289}" srcId="{9FD577CA-2F31-4845-9650-4DFF21199768}" destId="{F114C2E0-7CF1-4793-B319-7D825859196F}" srcOrd="4" destOrd="0" parTransId="{08A1C814-44B3-4786-AE52-2A82EFF124F0}" sibTransId="{FF39F111-3C9F-4E97-876A-C865B0667329}"/>
    <dgm:cxn modelId="{0CB0AAFE-01EE-41FD-A296-B1D44E5953AA}" type="presOf" srcId="{5E535005-CD99-4D58-895C-F27BE007646E}" destId="{467F0333-339B-4629-A8CC-3B57600D435E}" srcOrd="0" destOrd="0" presId="urn:microsoft.com/office/officeart/2005/8/layout/list1"/>
    <dgm:cxn modelId="{19D4EA32-2D1A-423F-A140-1C1C1FB59EEE}" type="presOf" srcId="{8C9AE475-0B44-46C5-8C59-83951696FDC5}" destId="{5E93B9F5-11D2-4195-AA72-64411F66BF1B}" srcOrd="1" destOrd="0" presId="urn:microsoft.com/office/officeart/2005/8/layout/list1"/>
    <dgm:cxn modelId="{34D14E05-7A45-4786-A44D-47B4650E426B}" type="presOf" srcId="{8C9AE475-0B44-46C5-8C59-83951696FDC5}" destId="{F3184035-80A0-4691-956D-3E7C5036CA8B}" srcOrd="0" destOrd="0" presId="urn:microsoft.com/office/officeart/2005/8/layout/list1"/>
    <dgm:cxn modelId="{6C93BEC5-30EC-49D1-A677-96A387B76DEB}" type="presOf" srcId="{5C606714-62A7-4895-8D65-8DAABEBE1C3C}" destId="{CDBDE2A6-ABDE-406E-A7F8-7239DF08F077}" srcOrd="1" destOrd="0" presId="urn:microsoft.com/office/officeart/2005/8/layout/list1"/>
    <dgm:cxn modelId="{C1F65EC3-285B-4B46-BCF6-E421C36A54A8}" type="presOf" srcId="{76B8C53B-2694-4582-832C-475312DED1A5}" destId="{1EFF5A43-7B3B-443D-B3FE-DC8C3011DE4B}" srcOrd="0" destOrd="0" presId="urn:microsoft.com/office/officeart/2005/8/layout/list1"/>
    <dgm:cxn modelId="{B62F4CB7-6C73-498E-B2FD-3B9112FB6F94}" type="presOf" srcId="{5E535005-CD99-4D58-895C-F27BE007646E}" destId="{261C2B16-A4EB-47A2-A789-8CD566E572E1}" srcOrd="1" destOrd="0" presId="urn:microsoft.com/office/officeart/2005/8/layout/list1"/>
    <dgm:cxn modelId="{CA8DDD30-9A2D-4A51-8883-82763C95E0E4}" type="presOf" srcId="{F114C2E0-7CF1-4793-B319-7D825859196F}" destId="{4324D074-6484-4FED-841A-E1B7D1E69BB3}" srcOrd="0" destOrd="0" presId="urn:microsoft.com/office/officeart/2005/8/layout/list1"/>
    <dgm:cxn modelId="{ABF1C3F6-26CE-4233-9B8A-504BC950DBC0}" type="presOf" srcId="{D33429E6-78A9-4266-BFEE-C172736B6E9B}" destId="{9CAD806C-5EE1-4B4B-B128-1CF054DABE73}" srcOrd="1" destOrd="0" presId="urn:microsoft.com/office/officeart/2005/8/layout/list1"/>
    <dgm:cxn modelId="{CD307EE5-D5C2-4DAB-ADD4-8BB7B32C4844}" srcId="{9FD577CA-2F31-4845-9650-4DFF21199768}" destId="{5E535005-CD99-4D58-895C-F27BE007646E}" srcOrd="0" destOrd="0" parTransId="{086C81C8-25C8-4C9A-80B7-A9F103D5F93A}" sibTransId="{68CF4685-4529-4588-9C04-C07D57A902B2}"/>
    <dgm:cxn modelId="{16D8DF5F-942F-4A9A-98B1-B6EB2C2AD333}" type="presOf" srcId="{9FD577CA-2F31-4845-9650-4DFF21199768}" destId="{6B3689F2-ED9A-4E8E-8BA1-15993F2E567E}" srcOrd="0" destOrd="0" presId="urn:microsoft.com/office/officeart/2005/8/layout/list1"/>
    <dgm:cxn modelId="{CECBD576-C907-49D3-880C-06F7D5DDC362}" srcId="{9FD577CA-2F31-4845-9650-4DFF21199768}" destId="{76B8C53B-2694-4582-832C-475312DED1A5}" srcOrd="1" destOrd="0" parTransId="{B2B5DDDA-5DF4-42E2-A003-C87ECF63AEF7}" sibTransId="{2BA1AA1B-6F6B-4A9E-B1A0-4DE73F30CA24}"/>
    <dgm:cxn modelId="{1DF499C8-97B7-43D8-9E5A-2683A516011B}" type="presOf" srcId="{D33429E6-78A9-4266-BFEE-C172736B6E9B}" destId="{7291FC58-7425-4411-937C-B2ED947DF089}" srcOrd="0" destOrd="0" presId="urn:microsoft.com/office/officeart/2005/8/layout/list1"/>
    <dgm:cxn modelId="{11A5ABBE-B86D-4C6B-82FC-2C4797C2085D}" srcId="{9FD577CA-2F31-4845-9650-4DFF21199768}" destId="{D33429E6-78A9-4266-BFEE-C172736B6E9B}" srcOrd="5" destOrd="0" parTransId="{E378C041-B3F8-4F72-B58A-58E314E09636}" sibTransId="{B00D2637-8E0B-4063-A018-AAEA2F35410A}"/>
    <dgm:cxn modelId="{BD9F3F5B-BB3F-492E-B0B9-18BEC9B1669F}" type="presOf" srcId="{5C606714-62A7-4895-8D65-8DAABEBE1C3C}" destId="{BF5ABC45-24CA-47AB-AD67-2175CC6F4000}" srcOrd="0" destOrd="0" presId="urn:microsoft.com/office/officeart/2005/8/layout/list1"/>
    <dgm:cxn modelId="{81C59F74-17CA-4ADE-8573-31205546E4EF}" srcId="{9FD577CA-2F31-4845-9650-4DFF21199768}" destId="{5C606714-62A7-4895-8D65-8DAABEBE1C3C}" srcOrd="3" destOrd="0" parTransId="{86AF1F91-87FD-4003-A168-0C237D60A19A}" sibTransId="{F85DACA2-1A30-4009-83C8-5249058294E2}"/>
    <dgm:cxn modelId="{07381045-0129-4ACC-BD8C-948A30B93984}" type="presParOf" srcId="{6B3689F2-ED9A-4E8E-8BA1-15993F2E567E}" destId="{F957432A-5950-4C0B-AAEE-D2A65390F8EF}" srcOrd="0" destOrd="0" presId="urn:microsoft.com/office/officeart/2005/8/layout/list1"/>
    <dgm:cxn modelId="{82899E80-94CC-4862-996B-4F03B5655B72}" type="presParOf" srcId="{F957432A-5950-4C0B-AAEE-D2A65390F8EF}" destId="{467F0333-339B-4629-A8CC-3B57600D435E}" srcOrd="0" destOrd="0" presId="urn:microsoft.com/office/officeart/2005/8/layout/list1"/>
    <dgm:cxn modelId="{A9ED9C6B-8FAB-4C73-8F04-91E6F2B24E61}" type="presParOf" srcId="{F957432A-5950-4C0B-AAEE-D2A65390F8EF}" destId="{261C2B16-A4EB-47A2-A789-8CD566E572E1}" srcOrd="1" destOrd="0" presId="urn:microsoft.com/office/officeart/2005/8/layout/list1"/>
    <dgm:cxn modelId="{5ECFA4EE-B7BB-4540-A710-B4A2185C0631}" type="presParOf" srcId="{6B3689F2-ED9A-4E8E-8BA1-15993F2E567E}" destId="{8F73E96B-0909-4670-BA07-A0D81FE8D570}" srcOrd="1" destOrd="0" presId="urn:microsoft.com/office/officeart/2005/8/layout/list1"/>
    <dgm:cxn modelId="{6A2F6BF6-6DA3-4EFA-ADE8-7E10C312825F}" type="presParOf" srcId="{6B3689F2-ED9A-4E8E-8BA1-15993F2E567E}" destId="{C0480B7A-8ED1-4AFA-9AFF-BB111B577C4C}" srcOrd="2" destOrd="0" presId="urn:microsoft.com/office/officeart/2005/8/layout/list1"/>
    <dgm:cxn modelId="{60EBB652-B0D8-40D1-9DC4-EA5080457585}" type="presParOf" srcId="{6B3689F2-ED9A-4E8E-8BA1-15993F2E567E}" destId="{CFE79080-BF76-473F-89E8-9D48A0E7C2E7}" srcOrd="3" destOrd="0" presId="urn:microsoft.com/office/officeart/2005/8/layout/list1"/>
    <dgm:cxn modelId="{533A3493-350A-428B-8B14-FC2CB3E656C8}" type="presParOf" srcId="{6B3689F2-ED9A-4E8E-8BA1-15993F2E567E}" destId="{60BB7809-50BD-457C-BF52-6E4CC3D6D17F}" srcOrd="4" destOrd="0" presId="urn:microsoft.com/office/officeart/2005/8/layout/list1"/>
    <dgm:cxn modelId="{8163F49C-EF3D-4369-B4DE-7281384DAB11}" type="presParOf" srcId="{60BB7809-50BD-457C-BF52-6E4CC3D6D17F}" destId="{1EFF5A43-7B3B-443D-B3FE-DC8C3011DE4B}" srcOrd="0" destOrd="0" presId="urn:microsoft.com/office/officeart/2005/8/layout/list1"/>
    <dgm:cxn modelId="{98B06189-5D7D-4CD3-B020-E2AD804B500E}" type="presParOf" srcId="{60BB7809-50BD-457C-BF52-6E4CC3D6D17F}" destId="{CCA99123-8166-4867-AC17-04EECC457E31}" srcOrd="1" destOrd="0" presId="urn:microsoft.com/office/officeart/2005/8/layout/list1"/>
    <dgm:cxn modelId="{1AABBBCE-20A5-4FA3-B401-A68BCE3F2F50}" type="presParOf" srcId="{6B3689F2-ED9A-4E8E-8BA1-15993F2E567E}" destId="{F59F4095-E069-4335-AA5D-F50BD1B3BA43}" srcOrd="5" destOrd="0" presId="urn:microsoft.com/office/officeart/2005/8/layout/list1"/>
    <dgm:cxn modelId="{5CB801F7-34F7-4433-90B0-5E43EE5513DA}" type="presParOf" srcId="{6B3689F2-ED9A-4E8E-8BA1-15993F2E567E}" destId="{0D8CF3B5-B1CA-4CD2-9375-9AB34839BA39}" srcOrd="6" destOrd="0" presId="urn:microsoft.com/office/officeart/2005/8/layout/list1"/>
    <dgm:cxn modelId="{C9C3DE0B-A286-4FDA-9FC2-B6D01FEE20C7}" type="presParOf" srcId="{6B3689F2-ED9A-4E8E-8BA1-15993F2E567E}" destId="{FDD1E55E-01BE-49E8-9533-11024E52826F}" srcOrd="7" destOrd="0" presId="urn:microsoft.com/office/officeart/2005/8/layout/list1"/>
    <dgm:cxn modelId="{0BE720E8-1C0E-4BB2-A1F7-3BC131592539}" type="presParOf" srcId="{6B3689F2-ED9A-4E8E-8BA1-15993F2E567E}" destId="{CF44C0D9-ABBA-4E71-BA10-6A32E2213AB5}" srcOrd="8" destOrd="0" presId="urn:microsoft.com/office/officeart/2005/8/layout/list1"/>
    <dgm:cxn modelId="{348D7B38-7FF7-4F76-9AE8-DD7B7C62B306}" type="presParOf" srcId="{CF44C0D9-ABBA-4E71-BA10-6A32E2213AB5}" destId="{F3184035-80A0-4691-956D-3E7C5036CA8B}" srcOrd="0" destOrd="0" presId="urn:microsoft.com/office/officeart/2005/8/layout/list1"/>
    <dgm:cxn modelId="{76901EE9-562F-4B52-ADE8-F1147997AC9F}" type="presParOf" srcId="{CF44C0D9-ABBA-4E71-BA10-6A32E2213AB5}" destId="{5E93B9F5-11D2-4195-AA72-64411F66BF1B}" srcOrd="1" destOrd="0" presId="urn:microsoft.com/office/officeart/2005/8/layout/list1"/>
    <dgm:cxn modelId="{35B933D0-EF88-4820-9E1F-88287C10F36F}" type="presParOf" srcId="{6B3689F2-ED9A-4E8E-8BA1-15993F2E567E}" destId="{E4D36F0A-1C80-41BF-B4C9-372C42332D1C}" srcOrd="9" destOrd="0" presId="urn:microsoft.com/office/officeart/2005/8/layout/list1"/>
    <dgm:cxn modelId="{BD5910C9-3BE9-4A9E-9879-309CC970192F}" type="presParOf" srcId="{6B3689F2-ED9A-4E8E-8BA1-15993F2E567E}" destId="{E846669A-09D2-4DA8-AA88-BCD480AB48AE}" srcOrd="10" destOrd="0" presId="urn:microsoft.com/office/officeart/2005/8/layout/list1"/>
    <dgm:cxn modelId="{C32BC976-DAF9-4964-8CC8-050D64548E55}" type="presParOf" srcId="{6B3689F2-ED9A-4E8E-8BA1-15993F2E567E}" destId="{E2F8E896-E269-4CFB-A3E9-EBC20864C040}" srcOrd="11" destOrd="0" presId="urn:microsoft.com/office/officeart/2005/8/layout/list1"/>
    <dgm:cxn modelId="{604F47DE-811D-4AFD-8AAD-B3B7FAEFFBB4}" type="presParOf" srcId="{6B3689F2-ED9A-4E8E-8BA1-15993F2E567E}" destId="{0F3BAA53-BACC-400B-9994-D1DBB3FECBD0}" srcOrd="12" destOrd="0" presId="urn:microsoft.com/office/officeart/2005/8/layout/list1"/>
    <dgm:cxn modelId="{DA89511D-2880-48B1-B88C-3D2A9CFF6767}" type="presParOf" srcId="{0F3BAA53-BACC-400B-9994-D1DBB3FECBD0}" destId="{BF5ABC45-24CA-47AB-AD67-2175CC6F4000}" srcOrd="0" destOrd="0" presId="urn:microsoft.com/office/officeart/2005/8/layout/list1"/>
    <dgm:cxn modelId="{51F23A27-517A-407E-A1F2-31527362CDC0}" type="presParOf" srcId="{0F3BAA53-BACC-400B-9994-D1DBB3FECBD0}" destId="{CDBDE2A6-ABDE-406E-A7F8-7239DF08F077}" srcOrd="1" destOrd="0" presId="urn:microsoft.com/office/officeart/2005/8/layout/list1"/>
    <dgm:cxn modelId="{9EDDDA5F-CFCB-4628-9F4D-510695464AF8}" type="presParOf" srcId="{6B3689F2-ED9A-4E8E-8BA1-15993F2E567E}" destId="{4548A993-16B4-48C4-A38B-8BABF5302740}" srcOrd="13" destOrd="0" presId="urn:microsoft.com/office/officeart/2005/8/layout/list1"/>
    <dgm:cxn modelId="{6D55C1C5-4998-4724-A0F2-78636FA5E141}" type="presParOf" srcId="{6B3689F2-ED9A-4E8E-8BA1-15993F2E567E}" destId="{DAEADDC1-E888-40C9-BCA0-8F314AB1666E}" srcOrd="14" destOrd="0" presId="urn:microsoft.com/office/officeart/2005/8/layout/list1"/>
    <dgm:cxn modelId="{4495E78A-6A31-4B1F-BB6A-7567821B6F9E}" type="presParOf" srcId="{6B3689F2-ED9A-4E8E-8BA1-15993F2E567E}" destId="{5B90BE64-33E9-441B-B9A9-1EBACFC55CAE}" srcOrd="15" destOrd="0" presId="urn:microsoft.com/office/officeart/2005/8/layout/list1"/>
    <dgm:cxn modelId="{9CF39535-FC33-4C52-A261-45A46B64A9BC}" type="presParOf" srcId="{6B3689F2-ED9A-4E8E-8BA1-15993F2E567E}" destId="{93D9C3A1-807B-4E4C-B231-815294BFA3B2}" srcOrd="16" destOrd="0" presId="urn:microsoft.com/office/officeart/2005/8/layout/list1"/>
    <dgm:cxn modelId="{D288C71C-CF9D-4CC9-8411-F62830255476}" type="presParOf" srcId="{93D9C3A1-807B-4E4C-B231-815294BFA3B2}" destId="{4324D074-6484-4FED-841A-E1B7D1E69BB3}" srcOrd="0" destOrd="0" presId="urn:microsoft.com/office/officeart/2005/8/layout/list1"/>
    <dgm:cxn modelId="{F380A62F-2129-447C-95BF-306E0E41B189}" type="presParOf" srcId="{93D9C3A1-807B-4E4C-B231-815294BFA3B2}" destId="{E047ED01-252A-4E79-89BD-9B4C8E3C88AB}" srcOrd="1" destOrd="0" presId="urn:microsoft.com/office/officeart/2005/8/layout/list1"/>
    <dgm:cxn modelId="{FB66EF64-A2F4-4653-8A40-18E6A8F3033C}" type="presParOf" srcId="{6B3689F2-ED9A-4E8E-8BA1-15993F2E567E}" destId="{8E9B13CB-603C-4FA5-B009-77C81CD7BF03}" srcOrd="17" destOrd="0" presId="urn:microsoft.com/office/officeart/2005/8/layout/list1"/>
    <dgm:cxn modelId="{41F75492-3905-451C-9517-607F2A283099}" type="presParOf" srcId="{6B3689F2-ED9A-4E8E-8BA1-15993F2E567E}" destId="{99CB4F78-334C-4910-9139-5AEA93C0257F}" srcOrd="18" destOrd="0" presId="urn:microsoft.com/office/officeart/2005/8/layout/list1"/>
    <dgm:cxn modelId="{E130F65B-036D-49F0-BB45-271B4169C04A}" type="presParOf" srcId="{6B3689F2-ED9A-4E8E-8BA1-15993F2E567E}" destId="{348433BB-F4FC-4842-ABE3-40B8EFEC3DF1}" srcOrd="19" destOrd="0" presId="urn:microsoft.com/office/officeart/2005/8/layout/list1"/>
    <dgm:cxn modelId="{881DF536-BF32-4B46-A064-9EED14815582}" type="presParOf" srcId="{6B3689F2-ED9A-4E8E-8BA1-15993F2E567E}" destId="{985EB906-8AA3-4221-BF11-E8E3CB9DD915}" srcOrd="20" destOrd="0" presId="urn:microsoft.com/office/officeart/2005/8/layout/list1"/>
    <dgm:cxn modelId="{44EF9CCA-5563-4E88-BBBE-E23FE0E48315}" type="presParOf" srcId="{985EB906-8AA3-4221-BF11-E8E3CB9DD915}" destId="{7291FC58-7425-4411-937C-B2ED947DF089}" srcOrd="0" destOrd="0" presId="urn:microsoft.com/office/officeart/2005/8/layout/list1"/>
    <dgm:cxn modelId="{CCBAD7A1-0991-466A-A5C7-9ECDFB1B7970}" type="presParOf" srcId="{985EB906-8AA3-4221-BF11-E8E3CB9DD915}" destId="{9CAD806C-5EE1-4B4B-B128-1CF054DABE73}" srcOrd="1" destOrd="0" presId="urn:microsoft.com/office/officeart/2005/8/layout/list1"/>
    <dgm:cxn modelId="{5E2C39FF-D4FF-4F83-A8CA-38DA9B655C1C}" type="presParOf" srcId="{6B3689F2-ED9A-4E8E-8BA1-15993F2E567E}" destId="{EE3CA321-A081-402C-BD14-64335C522F41}" srcOrd="21" destOrd="0" presId="urn:microsoft.com/office/officeart/2005/8/layout/list1"/>
    <dgm:cxn modelId="{2BE369CD-2EF6-47CE-8DD5-B74BB9718D89}" type="presParOf" srcId="{6B3689F2-ED9A-4E8E-8BA1-15993F2E567E}" destId="{EAF387F8-071C-47FC-9A6F-D75E3F3D9F3F}" srcOrd="2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577CA-2F31-4845-9650-4DFF2119976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E535005-CD99-4D58-895C-F27BE007646E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Развитие</a:t>
          </a:r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 мышц речевого аппарата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86C81C8-25C8-4C9A-80B7-A9F103D5F93A}" type="parTrans" cxnId="{CD307EE5-D5C2-4DAB-ADD4-8BB7B32C4844}">
      <dgm:prSet/>
      <dgm:spPr/>
      <dgm:t>
        <a:bodyPr/>
        <a:lstStyle/>
        <a:p>
          <a:endParaRPr lang="ru-RU" sz="1800"/>
        </a:p>
      </dgm:t>
    </dgm:pt>
    <dgm:pt modelId="{68CF4685-4529-4588-9C04-C07D57A902B2}" type="sibTrans" cxnId="{CD307EE5-D5C2-4DAB-ADD4-8BB7B32C4844}">
      <dgm:prSet/>
      <dgm:spPr/>
      <dgm:t>
        <a:bodyPr/>
        <a:lstStyle/>
        <a:p>
          <a:endParaRPr lang="ru-RU" sz="1800"/>
        </a:p>
      </dgm:t>
    </dgm:pt>
    <dgm:pt modelId="{76B8C53B-2694-4582-832C-475312DED1A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Создание положительного эмоционального настроя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2B5DDDA-5DF4-42E2-A003-C87ECF63AEF7}" type="parTrans" cxnId="{CECBD576-C907-49D3-880C-06F7D5DDC362}">
      <dgm:prSet/>
      <dgm:spPr/>
      <dgm:t>
        <a:bodyPr/>
        <a:lstStyle/>
        <a:p>
          <a:endParaRPr lang="ru-RU" sz="1800"/>
        </a:p>
      </dgm:t>
    </dgm:pt>
    <dgm:pt modelId="{2BA1AA1B-6F6B-4A9E-B1A0-4DE73F30CA24}" type="sibTrans" cxnId="{CECBD576-C907-49D3-880C-06F7D5DDC362}">
      <dgm:prSet/>
      <dgm:spPr/>
      <dgm:t>
        <a:bodyPr/>
        <a:lstStyle/>
        <a:p>
          <a:endParaRPr lang="ru-RU" sz="1800"/>
        </a:p>
      </dgm:t>
    </dgm:pt>
    <dgm:pt modelId="{8C9AE475-0B44-46C5-8C59-83951696FDC5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Повышение уровня знаний об артикуляционной гимнастике среди родителей и педагогов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B53F215F-D41F-4BA7-B76D-928EB4F4FDA0}" type="parTrans" cxnId="{68A3B1C6-1B70-4BEA-BCA4-C0199616E604}">
      <dgm:prSet/>
      <dgm:spPr/>
      <dgm:t>
        <a:bodyPr/>
        <a:lstStyle/>
        <a:p>
          <a:endParaRPr lang="ru-RU" sz="1800"/>
        </a:p>
      </dgm:t>
    </dgm:pt>
    <dgm:pt modelId="{421646DE-2202-4E23-A744-FDE27C780395}" type="sibTrans" cxnId="{68A3B1C6-1B70-4BEA-BCA4-C0199616E604}">
      <dgm:prSet/>
      <dgm:spPr/>
      <dgm:t>
        <a:bodyPr/>
        <a:lstStyle/>
        <a:p>
          <a:endParaRPr lang="ru-RU" sz="1800"/>
        </a:p>
      </dgm:t>
    </dgm:pt>
    <dgm:pt modelId="{5C606714-62A7-4895-8D65-8DAABEBE1C3C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Обыгрывание и иллюстрирование выбранных произведений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86AF1F91-87FD-4003-A168-0C237D60A19A}" type="parTrans" cxnId="{81C59F74-17CA-4ADE-8573-31205546E4EF}">
      <dgm:prSet/>
      <dgm:spPr/>
      <dgm:t>
        <a:bodyPr/>
        <a:lstStyle/>
        <a:p>
          <a:endParaRPr lang="ru-RU" sz="1800"/>
        </a:p>
      </dgm:t>
    </dgm:pt>
    <dgm:pt modelId="{F85DACA2-1A30-4009-83C8-5249058294E2}" type="sibTrans" cxnId="{81C59F74-17CA-4ADE-8573-31205546E4EF}">
      <dgm:prSet/>
      <dgm:spPr/>
      <dgm:t>
        <a:bodyPr/>
        <a:lstStyle/>
        <a:p>
          <a:endParaRPr lang="ru-RU" sz="1800"/>
        </a:p>
      </dgm:t>
    </dgm:pt>
    <dgm:pt modelId="{F114C2E0-7CF1-4793-B319-7D825859196F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Создание</a:t>
          </a:r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 сборников артикуляционных сказок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08A1C814-44B3-4786-AE52-2A82EFF124F0}" type="parTrans" cxnId="{EA567A3A-E406-443F-9C66-EAA1D97EF289}">
      <dgm:prSet/>
      <dgm:spPr/>
      <dgm:t>
        <a:bodyPr/>
        <a:lstStyle/>
        <a:p>
          <a:endParaRPr lang="ru-RU" sz="1800"/>
        </a:p>
      </dgm:t>
    </dgm:pt>
    <dgm:pt modelId="{FF39F111-3C9F-4E97-876A-C865B0667329}" type="sibTrans" cxnId="{EA567A3A-E406-443F-9C66-EAA1D97EF289}">
      <dgm:prSet/>
      <dgm:spPr/>
      <dgm:t>
        <a:bodyPr/>
        <a:lstStyle/>
        <a:p>
          <a:endParaRPr lang="ru-RU" sz="1800"/>
        </a:p>
      </dgm:t>
    </dgm:pt>
    <dgm:pt modelId="{D33429E6-78A9-4266-BFEE-C172736B6E9B}">
      <dgm:prSet phldrT="[Текст]" custT="1"/>
      <dgm:spPr/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Развитие</a:t>
          </a:r>
          <a:r>
            <a:rPr lang="ru-RU" sz="2400" baseline="0" dirty="0" smtClean="0">
              <a:latin typeface="Times New Roman" pitchFamily="18" charset="0"/>
              <a:cs typeface="Times New Roman" pitchFamily="18" charset="0"/>
            </a:rPr>
            <a:t> у детей чувства патриотизма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E378C041-B3F8-4F72-B58A-58E314E09636}" type="parTrans" cxnId="{11A5ABBE-B86D-4C6B-82FC-2C4797C2085D}">
      <dgm:prSet/>
      <dgm:spPr/>
      <dgm:t>
        <a:bodyPr/>
        <a:lstStyle/>
        <a:p>
          <a:endParaRPr lang="ru-RU" sz="1800"/>
        </a:p>
      </dgm:t>
    </dgm:pt>
    <dgm:pt modelId="{B00D2637-8E0B-4063-A018-AAEA2F35410A}" type="sibTrans" cxnId="{11A5ABBE-B86D-4C6B-82FC-2C4797C2085D}">
      <dgm:prSet/>
      <dgm:spPr/>
      <dgm:t>
        <a:bodyPr/>
        <a:lstStyle/>
        <a:p>
          <a:endParaRPr lang="ru-RU" sz="1800"/>
        </a:p>
      </dgm:t>
    </dgm:pt>
    <dgm:pt modelId="{6B3689F2-ED9A-4E8E-8BA1-15993F2E567E}" type="pres">
      <dgm:prSet presAssocID="{9FD577CA-2F31-4845-9650-4DFF2119976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57432A-5950-4C0B-AAEE-D2A65390F8EF}" type="pres">
      <dgm:prSet presAssocID="{5E535005-CD99-4D58-895C-F27BE007646E}" presName="parentLin" presStyleCnt="0"/>
      <dgm:spPr/>
    </dgm:pt>
    <dgm:pt modelId="{467F0333-339B-4629-A8CC-3B57600D435E}" type="pres">
      <dgm:prSet presAssocID="{5E535005-CD99-4D58-895C-F27BE007646E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61C2B16-A4EB-47A2-A789-8CD566E572E1}" type="pres">
      <dgm:prSet presAssocID="{5E535005-CD99-4D58-895C-F27BE007646E}" presName="parentText" presStyleLbl="node1" presStyleIdx="0" presStyleCnt="6" custScaleX="142857" custScaleY="210267" custLinFactNeighborX="2262" custLinFactNeighborY="10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3E96B-0909-4670-BA07-A0D81FE8D570}" type="pres">
      <dgm:prSet presAssocID="{5E535005-CD99-4D58-895C-F27BE007646E}" presName="negativeSpace" presStyleCnt="0"/>
      <dgm:spPr/>
    </dgm:pt>
    <dgm:pt modelId="{C0480B7A-8ED1-4AFA-9AFF-BB111B577C4C}" type="pres">
      <dgm:prSet presAssocID="{5E535005-CD99-4D58-895C-F27BE007646E}" presName="childText" presStyleLbl="conFgAcc1" presStyleIdx="0" presStyleCnt="6">
        <dgm:presLayoutVars>
          <dgm:bulletEnabled val="1"/>
        </dgm:presLayoutVars>
      </dgm:prSet>
      <dgm:spPr/>
    </dgm:pt>
    <dgm:pt modelId="{CFE79080-BF76-473F-89E8-9D48A0E7C2E7}" type="pres">
      <dgm:prSet presAssocID="{68CF4685-4529-4588-9C04-C07D57A902B2}" presName="spaceBetweenRectangles" presStyleCnt="0"/>
      <dgm:spPr/>
    </dgm:pt>
    <dgm:pt modelId="{60BB7809-50BD-457C-BF52-6E4CC3D6D17F}" type="pres">
      <dgm:prSet presAssocID="{76B8C53B-2694-4582-832C-475312DED1A5}" presName="parentLin" presStyleCnt="0"/>
      <dgm:spPr/>
    </dgm:pt>
    <dgm:pt modelId="{1EFF5A43-7B3B-443D-B3FE-DC8C3011DE4B}" type="pres">
      <dgm:prSet presAssocID="{76B8C53B-2694-4582-832C-475312DED1A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CA99123-8166-4867-AC17-04EECC457E31}" type="pres">
      <dgm:prSet presAssocID="{76B8C53B-2694-4582-832C-475312DED1A5}" presName="parentText" presStyleLbl="node1" presStyleIdx="1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F4095-E069-4335-AA5D-F50BD1B3BA43}" type="pres">
      <dgm:prSet presAssocID="{76B8C53B-2694-4582-832C-475312DED1A5}" presName="negativeSpace" presStyleCnt="0"/>
      <dgm:spPr/>
    </dgm:pt>
    <dgm:pt modelId="{0D8CF3B5-B1CA-4CD2-9375-9AB34839BA39}" type="pres">
      <dgm:prSet presAssocID="{76B8C53B-2694-4582-832C-475312DED1A5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1E55E-01BE-49E8-9533-11024E52826F}" type="pres">
      <dgm:prSet presAssocID="{2BA1AA1B-6F6B-4A9E-B1A0-4DE73F30CA24}" presName="spaceBetweenRectangles" presStyleCnt="0"/>
      <dgm:spPr/>
    </dgm:pt>
    <dgm:pt modelId="{CF44C0D9-ABBA-4E71-BA10-6A32E2213AB5}" type="pres">
      <dgm:prSet presAssocID="{8C9AE475-0B44-46C5-8C59-83951696FDC5}" presName="parentLin" presStyleCnt="0"/>
      <dgm:spPr/>
    </dgm:pt>
    <dgm:pt modelId="{F3184035-80A0-4691-956D-3E7C5036CA8B}" type="pres">
      <dgm:prSet presAssocID="{8C9AE475-0B44-46C5-8C59-83951696FDC5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5E93B9F5-11D2-4195-AA72-64411F66BF1B}" type="pres">
      <dgm:prSet presAssocID="{8C9AE475-0B44-46C5-8C59-83951696FDC5}" presName="parentText" presStyleLbl="node1" presStyleIdx="2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36F0A-1C80-41BF-B4C9-372C42332D1C}" type="pres">
      <dgm:prSet presAssocID="{8C9AE475-0B44-46C5-8C59-83951696FDC5}" presName="negativeSpace" presStyleCnt="0"/>
      <dgm:spPr/>
    </dgm:pt>
    <dgm:pt modelId="{E846669A-09D2-4DA8-AA88-BCD480AB48AE}" type="pres">
      <dgm:prSet presAssocID="{8C9AE475-0B44-46C5-8C59-83951696FDC5}" presName="childText" presStyleLbl="conFgAcc1" presStyleIdx="2" presStyleCnt="6">
        <dgm:presLayoutVars>
          <dgm:bulletEnabled val="1"/>
        </dgm:presLayoutVars>
      </dgm:prSet>
      <dgm:spPr/>
    </dgm:pt>
    <dgm:pt modelId="{E2F8E896-E269-4CFB-A3E9-EBC20864C040}" type="pres">
      <dgm:prSet presAssocID="{421646DE-2202-4E23-A744-FDE27C780395}" presName="spaceBetweenRectangles" presStyleCnt="0"/>
      <dgm:spPr/>
    </dgm:pt>
    <dgm:pt modelId="{0F3BAA53-BACC-400B-9994-D1DBB3FECBD0}" type="pres">
      <dgm:prSet presAssocID="{5C606714-62A7-4895-8D65-8DAABEBE1C3C}" presName="parentLin" presStyleCnt="0"/>
      <dgm:spPr/>
    </dgm:pt>
    <dgm:pt modelId="{BF5ABC45-24CA-47AB-AD67-2175CC6F4000}" type="pres">
      <dgm:prSet presAssocID="{5C606714-62A7-4895-8D65-8DAABEBE1C3C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CDBDE2A6-ABDE-406E-A7F8-7239DF08F077}" type="pres">
      <dgm:prSet presAssocID="{5C606714-62A7-4895-8D65-8DAABEBE1C3C}" presName="parentText" presStyleLbl="node1" presStyleIdx="3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8A993-16B4-48C4-A38B-8BABF5302740}" type="pres">
      <dgm:prSet presAssocID="{5C606714-62A7-4895-8D65-8DAABEBE1C3C}" presName="negativeSpace" presStyleCnt="0"/>
      <dgm:spPr/>
    </dgm:pt>
    <dgm:pt modelId="{DAEADDC1-E888-40C9-BCA0-8F314AB1666E}" type="pres">
      <dgm:prSet presAssocID="{5C606714-62A7-4895-8D65-8DAABEBE1C3C}" presName="childText" presStyleLbl="conFgAcc1" presStyleIdx="3" presStyleCnt="6">
        <dgm:presLayoutVars>
          <dgm:bulletEnabled val="1"/>
        </dgm:presLayoutVars>
      </dgm:prSet>
      <dgm:spPr/>
    </dgm:pt>
    <dgm:pt modelId="{5B90BE64-33E9-441B-B9A9-1EBACFC55CAE}" type="pres">
      <dgm:prSet presAssocID="{F85DACA2-1A30-4009-83C8-5249058294E2}" presName="spaceBetweenRectangles" presStyleCnt="0"/>
      <dgm:spPr/>
    </dgm:pt>
    <dgm:pt modelId="{93D9C3A1-807B-4E4C-B231-815294BFA3B2}" type="pres">
      <dgm:prSet presAssocID="{F114C2E0-7CF1-4793-B319-7D825859196F}" presName="parentLin" presStyleCnt="0"/>
      <dgm:spPr/>
    </dgm:pt>
    <dgm:pt modelId="{4324D074-6484-4FED-841A-E1B7D1E69BB3}" type="pres">
      <dgm:prSet presAssocID="{F114C2E0-7CF1-4793-B319-7D825859196F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E047ED01-252A-4E79-89BD-9B4C8E3C88AB}" type="pres">
      <dgm:prSet presAssocID="{F114C2E0-7CF1-4793-B319-7D825859196F}" presName="parentText" presStyleLbl="node1" presStyleIdx="4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B13CB-603C-4FA5-B009-77C81CD7BF03}" type="pres">
      <dgm:prSet presAssocID="{F114C2E0-7CF1-4793-B319-7D825859196F}" presName="negativeSpace" presStyleCnt="0"/>
      <dgm:spPr/>
    </dgm:pt>
    <dgm:pt modelId="{99CB4F78-334C-4910-9139-5AEA93C0257F}" type="pres">
      <dgm:prSet presAssocID="{F114C2E0-7CF1-4793-B319-7D825859196F}" presName="childText" presStyleLbl="conFgAcc1" presStyleIdx="4" presStyleCnt="6">
        <dgm:presLayoutVars>
          <dgm:bulletEnabled val="1"/>
        </dgm:presLayoutVars>
      </dgm:prSet>
      <dgm:spPr/>
    </dgm:pt>
    <dgm:pt modelId="{348433BB-F4FC-4842-ABE3-40B8EFEC3DF1}" type="pres">
      <dgm:prSet presAssocID="{FF39F111-3C9F-4E97-876A-C865B0667329}" presName="spaceBetweenRectangles" presStyleCnt="0"/>
      <dgm:spPr/>
    </dgm:pt>
    <dgm:pt modelId="{985EB906-8AA3-4221-BF11-E8E3CB9DD915}" type="pres">
      <dgm:prSet presAssocID="{D33429E6-78A9-4266-BFEE-C172736B6E9B}" presName="parentLin" presStyleCnt="0"/>
      <dgm:spPr/>
    </dgm:pt>
    <dgm:pt modelId="{7291FC58-7425-4411-937C-B2ED947DF089}" type="pres">
      <dgm:prSet presAssocID="{D33429E6-78A9-4266-BFEE-C172736B6E9B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9CAD806C-5EE1-4B4B-B128-1CF054DABE73}" type="pres">
      <dgm:prSet presAssocID="{D33429E6-78A9-4266-BFEE-C172736B6E9B}" presName="parentText" presStyleLbl="node1" presStyleIdx="5" presStyleCnt="6" custScaleX="142857" custScaleY="2102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CA321-A081-402C-BD14-64335C522F41}" type="pres">
      <dgm:prSet presAssocID="{D33429E6-78A9-4266-BFEE-C172736B6E9B}" presName="negativeSpace" presStyleCnt="0"/>
      <dgm:spPr/>
    </dgm:pt>
    <dgm:pt modelId="{EAF387F8-071C-47FC-9A6F-D75E3F3D9F3F}" type="pres">
      <dgm:prSet presAssocID="{D33429E6-78A9-4266-BFEE-C172736B6E9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25633921-A997-406F-978C-4D22411E0160}" type="presOf" srcId="{76B8C53B-2694-4582-832C-475312DED1A5}" destId="{1EFF5A43-7B3B-443D-B3FE-DC8C3011DE4B}" srcOrd="0" destOrd="0" presId="urn:microsoft.com/office/officeart/2005/8/layout/list1"/>
    <dgm:cxn modelId="{68A3B1C6-1B70-4BEA-BCA4-C0199616E604}" srcId="{9FD577CA-2F31-4845-9650-4DFF21199768}" destId="{8C9AE475-0B44-46C5-8C59-83951696FDC5}" srcOrd="2" destOrd="0" parTransId="{B53F215F-D41F-4BA7-B76D-928EB4F4FDA0}" sibTransId="{421646DE-2202-4E23-A744-FDE27C780395}"/>
    <dgm:cxn modelId="{75AFB1FE-B39F-4EB3-9FFC-D2E7B75B6988}" type="presOf" srcId="{D33429E6-78A9-4266-BFEE-C172736B6E9B}" destId="{9CAD806C-5EE1-4B4B-B128-1CF054DABE73}" srcOrd="1" destOrd="0" presId="urn:microsoft.com/office/officeart/2005/8/layout/list1"/>
    <dgm:cxn modelId="{EA567A3A-E406-443F-9C66-EAA1D97EF289}" srcId="{9FD577CA-2F31-4845-9650-4DFF21199768}" destId="{F114C2E0-7CF1-4793-B319-7D825859196F}" srcOrd="4" destOrd="0" parTransId="{08A1C814-44B3-4786-AE52-2A82EFF124F0}" sibTransId="{FF39F111-3C9F-4E97-876A-C865B0667329}"/>
    <dgm:cxn modelId="{7F8808B9-A682-4B01-BA4C-14129FD41B0B}" type="presOf" srcId="{8C9AE475-0B44-46C5-8C59-83951696FDC5}" destId="{5E93B9F5-11D2-4195-AA72-64411F66BF1B}" srcOrd="1" destOrd="0" presId="urn:microsoft.com/office/officeart/2005/8/layout/list1"/>
    <dgm:cxn modelId="{66AA9A3A-B03D-429D-8920-4211BF10AFEA}" type="presOf" srcId="{D33429E6-78A9-4266-BFEE-C172736B6E9B}" destId="{7291FC58-7425-4411-937C-B2ED947DF089}" srcOrd="0" destOrd="0" presId="urn:microsoft.com/office/officeart/2005/8/layout/list1"/>
    <dgm:cxn modelId="{941C3F89-FC63-4474-8876-E2D7A340EDCE}" type="presOf" srcId="{F114C2E0-7CF1-4793-B319-7D825859196F}" destId="{4324D074-6484-4FED-841A-E1B7D1E69BB3}" srcOrd="0" destOrd="0" presId="urn:microsoft.com/office/officeart/2005/8/layout/list1"/>
    <dgm:cxn modelId="{332C81B9-036B-405A-AB8F-F9AD3F3D6FAD}" type="presOf" srcId="{9FD577CA-2F31-4845-9650-4DFF21199768}" destId="{6B3689F2-ED9A-4E8E-8BA1-15993F2E567E}" srcOrd="0" destOrd="0" presId="urn:microsoft.com/office/officeart/2005/8/layout/list1"/>
    <dgm:cxn modelId="{33EF78F8-4913-4F6A-B65D-1383789C2AA9}" type="presOf" srcId="{5E535005-CD99-4D58-895C-F27BE007646E}" destId="{261C2B16-A4EB-47A2-A789-8CD566E572E1}" srcOrd="1" destOrd="0" presId="urn:microsoft.com/office/officeart/2005/8/layout/list1"/>
    <dgm:cxn modelId="{30531498-61E1-4909-B060-FD16690E2187}" type="presOf" srcId="{5E535005-CD99-4D58-895C-F27BE007646E}" destId="{467F0333-339B-4629-A8CC-3B57600D435E}" srcOrd="0" destOrd="0" presId="urn:microsoft.com/office/officeart/2005/8/layout/list1"/>
    <dgm:cxn modelId="{2BE0B32D-605E-4DE6-87AF-36CBC03FB718}" type="presOf" srcId="{5C606714-62A7-4895-8D65-8DAABEBE1C3C}" destId="{CDBDE2A6-ABDE-406E-A7F8-7239DF08F077}" srcOrd="1" destOrd="0" presId="urn:microsoft.com/office/officeart/2005/8/layout/list1"/>
    <dgm:cxn modelId="{CD307EE5-D5C2-4DAB-ADD4-8BB7B32C4844}" srcId="{9FD577CA-2F31-4845-9650-4DFF21199768}" destId="{5E535005-CD99-4D58-895C-F27BE007646E}" srcOrd="0" destOrd="0" parTransId="{086C81C8-25C8-4C9A-80B7-A9F103D5F93A}" sibTransId="{68CF4685-4529-4588-9C04-C07D57A902B2}"/>
    <dgm:cxn modelId="{CECBD576-C907-49D3-880C-06F7D5DDC362}" srcId="{9FD577CA-2F31-4845-9650-4DFF21199768}" destId="{76B8C53B-2694-4582-832C-475312DED1A5}" srcOrd="1" destOrd="0" parTransId="{B2B5DDDA-5DF4-42E2-A003-C87ECF63AEF7}" sibTransId="{2BA1AA1B-6F6B-4A9E-B1A0-4DE73F30CA24}"/>
    <dgm:cxn modelId="{E7A127AC-47FA-4670-B41B-D35FE73D5A59}" type="presOf" srcId="{76B8C53B-2694-4582-832C-475312DED1A5}" destId="{CCA99123-8166-4867-AC17-04EECC457E31}" srcOrd="1" destOrd="0" presId="urn:microsoft.com/office/officeart/2005/8/layout/list1"/>
    <dgm:cxn modelId="{87764FB2-4E05-4E0D-8F6B-4B7BBC6683EC}" type="presOf" srcId="{5C606714-62A7-4895-8D65-8DAABEBE1C3C}" destId="{BF5ABC45-24CA-47AB-AD67-2175CC6F4000}" srcOrd="0" destOrd="0" presId="urn:microsoft.com/office/officeart/2005/8/layout/list1"/>
    <dgm:cxn modelId="{4301E268-8A65-466E-8FF4-4F78804F299D}" type="presOf" srcId="{8C9AE475-0B44-46C5-8C59-83951696FDC5}" destId="{F3184035-80A0-4691-956D-3E7C5036CA8B}" srcOrd="0" destOrd="0" presId="urn:microsoft.com/office/officeart/2005/8/layout/list1"/>
    <dgm:cxn modelId="{11A5ABBE-B86D-4C6B-82FC-2C4797C2085D}" srcId="{9FD577CA-2F31-4845-9650-4DFF21199768}" destId="{D33429E6-78A9-4266-BFEE-C172736B6E9B}" srcOrd="5" destOrd="0" parTransId="{E378C041-B3F8-4F72-B58A-58E314E09636}" sibTransId="{B00D2637-8E0B-4063-A018-AAEA2F35410A}"/>
    <dgm:cxn modelId="{69DDC4AD-52F3-41AC-B513-E45245B11B4E}" type="presOf" srcId="{F114C2E0-7CF1-4793-B319-7D825859196F}" destId="{E047ED01-252A-4E79-89BD-9B4C8E3C88AB}" srcOrd="1" destOrd="0" presId="urn:microsoft.com/office/officeart/2005/8/layout/list1"/>
    <dgm:cxn modelId="{81C59F74-17CA-4ADE-8573-31205546E4EF}" srcId="{9FD577CA-2F31-4845-9650-4DFF21199768}" destId="{5C606714-62A7-4895-8D65-8DAABEBE1C3C}" srcOrd="3" destOrd="0" parTransId="{86AF1F91-87FD-4003-A168-0C237D60A19A}" sibTransId="{F85DACA2-1A30-4009-83C8-5249058294E2}"/>
    <dgm:cxn modelId="{DABF975D-8D17-40B6-8C33-817944AE9C35}" type="presParOf" srcId="{6B3689F2-ED9A-4E8E-8BA1-15993F2E567E}" destId="{F957432A-5950-4C0B-AAEE-D2A65390F8EF}" srcOrd="0" destOrd="0" presId="urn:microsoft.com/office/officeart/2005/8/layout/list1"/>
    <dgm:cxn modelId="{1F9575BF-76AB-4BCA-A874-4210D470DE77}" type="presParOf" srcId="{F957432A-5950-4C0B-AAEE-D2A65390F8EF}" destId="{467F0333-339B-4629-A8CC-3B57600D435E}" srcOrd="0" destOrd="0" presId="urn:microsoft.com/office/officeart/2005/8/layout/list1"/>
    <dgm:cxn modelId="{60BF97B5-A2B6-4066-B304-7A2A30FEB21E}" type="presParOf" srcId="{F957432A-5950-4C0B-AAEE-D2A65390F8EF}" destId="{261C2B16-A4EB-47A2-A789-8CD566E572E1}" srcOrd="1" destOrd="0" presId="urn:microsoft.com/office/officeart/2005/8/layout/list1"/>
    <dgm:cxn modelId="{719AEC3F-9C1B-4BB1-900F-1056C6BA9186}" type="presParOf" srcId="{6B3689F2-ED9A-4E8E-8BA1-15993F2E567E}" destId="{8F73E96B-0909-4670-BA07-A0D81FE8D570}" srcOrd="1" destOrd="0" presId="urn:microsoft.com/office/officeart/2005/8/layout/list1"/>
    <dgm:cxn modelId="{9C578B48-7BA0-432E-AD57-C2F14AEAF093}" type="presParOf" srcId="{6B3689F2-ED9A-4E8E-8BA1-15993F2E567E}" destId="{C0480B7A-8ED1-4AFA-9AFF-BB111B577C4C}" srcOrd="2" destOrd="0" presId="urn:microsoft.com/office/officeart/2005/8/layout/list1"/>
    <dgm:cxn modelId="{1471C886-6906-4A88-A5B2-55C4EB39B00C}" type="presParOf" srcId="{6B3689F2-ED9A-4E8E-8BA1-15993F2E567E}" destId="{CFE79080-BF76-473F-89E8-9D48A0E7C2E7}" srcOrd="3" destOrd="0" presId="urn:microsoft.com/office/officeart/2005/8/layout/list1"/>
    <dgm:cxn modelId="{F8FD3586-C588-4199-91F3-C0A7CBB8F178}" type="presParOf" srcId="{6B3689F2-ED9A-4E8E-8BA1-15993F2E567E}" destId="{60BB7809-50BD-457C-BF52-6E4CC3D6D17F}" srcOrd="4" destOrd="0" presId="urn:microsoft.com/office/officeart/2005/8/layout/list1"/>
    <dgm:cxn modelId="{4BBC32CE-0A1B-44E4-AB57-FEB783480E32}" type="presParOf" srcId="{60BB7809-50BD-457C-BF52-6E4CC3D6D17F}" destId="{1EFF5A43-7B3B-443D-B3FE-DC8C3011DE4B}" srcOrd="0" destOrd="0" presId="urn:microsoft.com/office/officeart/2005/8/layout/list1"/>
    <dgm:cxn modelId="{0CD83849-2C08-4FE5-9D50-0297CB4B7E88}" type="presParOf" srcId="{60BB7809-50BD-457C-BF52-6E4CC3D6D17F}" destId="{CCA99123-8166-4867-AC17-04EECC457E31}" srcOrd="1" destOrd="0" presId="urn:microsoft.com/office/officeart/2005/8/layout/list1"/>
    <dgm:cxn modelId="{F5F356B4-2499-4239-9966-506BAD8CB03D}" type="presParOf" srcId="{6B3689F2-ED9A-4E8E-8BA1-15993F2E567E}" destId="{F59F4095-E069-4335-AA5D-F50BD1B3BA43}" srcOrd="5" destOrd="0" presId="urn:microsoft.com/office/officeart/2005/8/layout/list1"/>
    <dgm:cxn modelId="{38B14687-F3B5-4E78-BD70-F5322169EEA9}" type="presParOf" srcId="{6B3689F2-ED9A-4E8E-8BA1-15993F2E567E}" destId="{0D8CF3B5-B1CA-4CD2-9375-9AB34839BA39}" srcOrd="6" destOrd="0" presId="urn:microsoft.com/office/officeart/2005/8/layout/list1"/>
    <dgm:cxn modelId="{881D293A-F8C9-47BD-A4B1-277CCD97BC50}" type="presParOf" srcId="{6B3689F2-ED9A-4E8E-8BA1-15993F2E567E}" destId="{FDD1E55E-01BE-49E8-9533-11024E52826F}" srcOrd="7" destOrd="0" presId="urn:microsoft.com/office/officeart/2005/8/layout/list1"/>
    <dgm:cxn modelId="{6FC61262-09AC-4DE1-9366-CC5062C2CA07}" type="presParOf" srcId="{6B3689F2-ED9A-4E8E-8BA1-15993F2E567E}" destId="{CF44C0D9-ABBA-4E71-BA10-6A32E2213AB5}" srcOrd="8" destOrd="0" presId="urn:microsoft.com/office/officeart/2005/8/layout/list1"/>
    <dgm:cxn modelId="{3021B6CE-AA9B-4C76-B1A9-8E60BE835596}" type="presParOf" srcId="{CF44C0D9-ABBA-4E71-BA10-6A32E2213AB5}" destId="{F3184035-80A0-4691-956D-3E7C5036CA8B}" srcOrd="0" destOrd="0" presId="urn:microsoft.com/office/officeart/2005/8/layout/list1"/>
    <dgm:cxn modelId="{49CEFE12-73B2-48BF-9CAF-19F16489590F}" type="presParOf" srcId="{CF44C0D9-ABBA-4E71-BA10-6A32E2213AB5}" destId="{5E93B9F5-11D2-4195-AA72-64411F66BF1B}" srcOrd="1" destOrd="0" presId="urn:microsoft.com/office/officeart/2005/8/layout/list1"/>
    <dgm:cxn modelId="{5136842F-05E4-4EB2-AB9B-9C18A30656A2}" type="presParOf" srcId="{6B3689F2-ED9A-4E8E-8BA1-15993F2E567E}" destId="{E4D36F0A-1C80-41BF-B4C9-372C42332D1C}" srcOrd="9" destOrd="0" presId="urn:microsoft.com/office/officeart/2005/8/layout/list1"/>
    <dgm:cxn modelId="{2EE18B38-3D0D-41BC-9D1B-20DCBF7CA505}" type="presParOf" srcId="{6B3689F2-ED9A-4E8E-8BA1-15993F2E567E}" destId="{E846669A-09D2-4DA8-AA88-BCD480AB48AE}" srcOrd="10" destOrd="0" presId="urn:microsoft.com/office/officeart/2005/8/layout/list1"/>
    <dgm:cxn modelId="{AC55520C-D195-40A5-BCC2-6CB4466EF686}" type="presParOf" srcId="{6B3689F2-ED9A-4E8E-8BA1-15993F2E567E}" destId="{E2F8E896-E269-4CFB-A3E9-EBC20864C040}" srcOrd="11" destOrd="0" presId="urn:microsoft.com/office/officeart/2005/8/layout/list1"/>
    <dgm:cxn modelId="{56E9CE35-47AD-47B6-B428-149C45ABF639}" type="presParOf" srcId="{6B3689F2-ED9A-4E8E-8BA1-15993F2E567E}" destId="{0F3BAA53-BACC-400B-9994-D1DBB3FECBD0}" srcOrd="12" destOrd="0" presId="urn:microsoft.com/office/officeart/2005/8/layout/list1"/>
    <dgm:cxn modelId="{56AE912B-CD95-4442-83D4-36552328689C}" type="presParOf" srcId="{0F3BAA53-BACC-400B-9994-D1DBB3FECBD0}" destId="{BF5ABC45-24CA-47AB-AD67-2175CC6F4000}" srcOrd="0" destOrd="0" presId="urn:microsoft.com/office/officeart/2005/8/layout/list1"/>
    <dgm:cxn modelId="{69D947F6-3488-4136-91D0-891C2CD38825}" type="presParOf" srcId="{0F3BAA53-BACC-400B-9994-D1DBB3FECBD0}" destId="{CDBDE2A6-ABDE-406E-A7F8-7239DF08F077}" srcOrd="1" destOrd="0" presId="urn:microsoft.com/office/officeart/2005/8/layout/list1"/>
    <dgm:cxn modelId="{270FF4A9-F292-4341-90A6-D508DCDB66BA}" type="presParOf" srcId="{6B3689F2-ED9A-4E8E-8BA1-15993F2E567E}" destId="{4548A993-16B4-48C4-A38B-8BABF5302740}" srcOrd="13" destOrd="0" presId="urn:microsoft.com/office/officeart/2005/8/layout/list1"/>
    <dgm:cxn modelId="{A3BFEC7B-B124-4480-8759-1B51D4859CD7}" type="presParOf" srcId="{6B3689F2-ED9A-4E8E-8BA1-15993F2E567E}" destId="{DAEADDC1-E888-40C9-BCA0-8F314AB1666E}" srcOrd="14" destOrd="0" presId="urn:microsoft.com/office/officeart/2005/8/layout/list1"/>
    <dgm:cxn modelId="{E0812BE3-A159-4880-8020-77CD01D37C23}" type="presParOf" srcId="{6B3689F2-ED9A-4E8E-8BA1-15993F2E567E}" destId="{5B90BE64-33E9-441B-B9A9-1EBACFC55CAE}" srcOrd="15" destOrd="0" presId="urn:microsoft.com/office/officeart/2005/8/layout/list1"/>
    <dgm:cxn modelId="{FF31CA8B-7B02-4548-BC6A-9035D734D87F}" type="presParOf" srcId="{6B3689F2-ED9A-4E8E-8BA1-15993F2E567E}" destId="{93D9C3A1-807B-4E4C-B231-815294BFA3B2}" srcOrd="16" destOrd="0" presId="urn:microsoft.com/office/officeart/2005/8/layout/list1"/>
    <dgm:cxn modelId="{4FACF25C-3096-4648-9D33-02D7CDCFB7B1}" type="presParOf" srcId="{93D9C3A1-807B-4E4C-B231-815294BFA3B2}" destId="{4324D074-6484-4FED-841A-E1B7D1E69BB3}" srcOrd="0" destOrd="0" presId="urn:microsoft.com/office/officeart/2005/8/layout/list1"/>
    <dgm:cxn modelId="{1953B018-803B-454F-BAE8-91483B0D98CC}" type="presParOf" srcId="{93D9C3A1-807B-4E4C-B231-815294BFA3B2}" destId="{E047ED01-252A-4E79-89BD-9B4C8E3C88AB}" srcOrd="1" destOrd="0" presId="urn:microsoft.com/office/officeart/2005/8/layout/list1"/>
    <dgm:cxn modelId="{5B019637-1B52-4B06-B049-421881B1413E}" type="presParOf" srcId="{6B3689F2-ED9A-4E8E-8BA1-15993F2E567E}" destId="{8E9B13CB-603C-4FA5-B009-77C81CD7BF03}" srcOrd="17" destOrd="0" presId="urn:microsoft.com/office/officeart/2005/8/layout/list1"/>
    <dgm:cxn modelId="{B427CF29-1476-4C5F-8769-9278CC8BCCD1}" type="presParOf" srcId="{6B3689F2-ED9A-4E8E-8BA1-15993F2E567E}" destId="{99CB4F78-334C-4910-9139-5AEA93C0257F}" srcOrd="18" destOrd="0" presId="urn:microsoft.com/office/officeart/2005/8/layout/list1"/>
    <dgm:cxn modelId="{1A956B8A-67A2-4927-BAE2-031D21A60DBA}" type="presParOf" srcId="{6B3689F2-ED9A-4E8E-8BA1-15993F2E567E}" destId="{348433BB-F4FC-4842-ABE3-40B8EFEC3DF1}" srcOrd="19" destOrd="0" presId="urn:microsoft.com/office/officeart/2005/8/layout/list1"/>
    <dgm:cxn modelId="{91FD9AEC-492D-498D-BAF3-FA45173B3A9D}" type="presParOf" srcId="{6B3689F2-ED9A-4E8E-8BA1-15993F2E567E}" destId="{985EB906-8AA3-4221-BF11-E8E3CB9DD915}" srcOrd="20" destOrd="0" presId="urn:microsoft.com/office/officeart/2005/8/layout/list1"/>
    <dgm:cxn modelId="{7BD23BD5-9807-49D5-984B-C679E368B00C}" type="presParOf" srcId="{985EB906-8AA3-4221-BF11-E8E3CB9DD915}" destId="{7291FC58-7425-4411-937C-B2ED947DF089}" srcOrd="0" destOrd="0" presId="urn:microsoft.com/office/officeart/2005/8/layout/list1"/>
    <dgm:cxn modelId="{56AC1068-6441-4722-B6CA-BC28D75BC669}" type="presParOf" srcId="{985EB906-8AA3-4221-BF11-E8E3CB9DD915}" destId="{9CAD806C-5EE1-4B4B-B128-1CF054DABE73}" srcOrd="1" destOrd="0" presId="urn:microsoft.com/office/officeart/2005/8/layout/list1"/>
    <dgm:cxn modelId="{5DAB1DEC-5312-4A40-9A5D-23C8D09355C2}" type="presParOf" srcId="{6B3689F2-ED9A-4E8E-8BA1-15993F2E567E}" destId="{EE3CA321-A081-402C-BD14-64335C522F41}" srcOrd="21" destOrd="0" presId="urn:microsoft.com/office/officeart/2005/8/layout/list1"/>
    <dgm:cxn modelId="{DF6C45A3-08BB-433B-AF8F-D83E3A0AAF64}" type="presParOf" srcId="{6B3689F2-ED9A-4E8E-8BA1-15993F2E567E}" destId="{EAF387F8-071C-47FC-9A6F-D75E3F3D9F3F}" srcOrd="22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480B7A-8ED1-4AFA-9AFF-BB111B577C4C}">
      <dsp:nvSpPr>
        <dsp:cNvPr id="0" name=""/>
        <dsp:cNvSpPr/>
      </dsp:nvSpPr>
      <dsp:spPr>
        <a:xfrm>
          <a:off x="0" y="711664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C2B16-A4EB-47A2-A789-8CD566E572E1}">
      <dsp:nvSpPr>
        <dsp:cNvPr id="0" name=""/>
        <dsp:cNvSpPr/>
      </dsp:nvSpPr>
      <dsp:spPr>
        <a:xfrm>
          <a:off x="392817" y="147540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Улучшение кровоснабжения, подвижности и гибкости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817" y="147540"/>
        <a:ext cx="7816094" cy="744849"/>
      </dsp:txXfrm>
    </dsp:sp>
    <dsp:sp modelId="{0D8CF3B5-B1CA-4CD2-9375-9AB34839BA39}">
      <dsp:nvSpPr>
        <dsp:cNvPr id="0" name=""/>
        <dsp:cNvSpPr/>
      </dsp:nvSpPr>
      <dsp:spPr>
        <a:xfrm>
          <a:off x="0" y="1646594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99123-8166-4867-AC17-04EECC457E31}">
      <dsp:nvSpPr>
        <dsp:cNvPr id="0" name=""/>
        <dsp:cNvSpPr/>
      </dsp:nvSpPr>
      <dsp:spPr>
        <a:xfrm>
          <a:off x="390805" y="1078864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Укрепление мышц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1078864"/>
        <a:ext cx="7816094" cy="744849"/>
      </dsp:txXfrm>
    </dsp:sp>
    <dsp:sp modelId="{E846669A-09D2-4DA8-AA88-BCD480AB48AE}">
      <dsp:nvSpPr>
        <dsp:cNvPr id="0" name=""/>
        <dsp:cNvSpPr/>
      </dsp:nvSpPr>
      <dsp:spPr>
        <a:xfrm>
          <a:off x="0" y="258152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3B9F5-11D2-4195-AA72-64411F66BF1B}">
      <dsp:nvSpPr>
        <dsp:cNvPr id="0" name=""/>
        <dsp:cNvSpPr/>
      </dsp:nvSpPr>
      <dsp:spPr>
        <a:xfrm>
          <a:off x="390805" y="2013794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Умение удерживать артикуляторную позу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2013794"/>
        <a:ext cx="7816094" cy="744849"/>
      </dsp:txXfrm>
    </dsp:sp>
    <dsp:sp modelId="{DAEADDC1-E888-40C9-BCA0-8F314AB1666E}">
      <dsp:nvSpPr>
        <dsp:cNvPr id="0" name=""/>
        <dsp:cNvSpPr/>
      </dsp:nvSpPr>
      <dsp:spPr>
        <a:xfrm>
          <a:off x="0" y="351645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DE2A6-ABDE-406E-A7F8-7239DF08F077}">
      <dsp:nvSpPr>
        <dsp:cNvPr id="0" name=""/>
        <dsp:cNvSpPr/>
      </dsp:nvSpPr>
      <dsp:spPr>
        <a:xfrm>
          <a:off x="390805" y="294872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Увеличение амплитуды движений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2948723"/>
        <a:ext cx="7816094" cy="744849"/>
      </dsp:txXfrm>
    </dsp:sp>
    <dsp:sp modelId="{99CB4F78-334C-4910-9139-5AEA93C0257F}">
      <dsp:nvSpPr>
        <dsp:cNvPr id="0" name=""/>
        <dsp:cNvSpPr/>
      </dsp:nvSpPr>
      <dsp:spPr>
        <a:xfrm>
          <a:off x="0" y="445138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7ED01-252A-4E79-89BD-9B4C8E3C88AB}">
      <dsp:nvSpPr>
        <dsp:cNvPr id="0" name=""/>
        <dsp:cNvSpPr/>
      </dsp:nvSpPr>
      <dsp:spPr>
        <a:xfrm>
          <a:off x="390805" y="388365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Уменьшение напряжения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3883653"/>
        <a:ext cx="7816094" cy="744849"/>
      </dsp:txXfrm>
    </dsp:sp>
    <dsp:sp modelId="{EAF387F8-071C-47FC-9A6F-D75E3F3D9F3F}">
      <dsp:nvSpPr>
        <dsp:cNvPr id="0" name=""/>
        <dsp:cNvSpPr/>
      </dsp:nvSpPr>
      <dsp:spPr>
        <a:xfrm>
          <a:off x="0" y="538631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D806C-5EE1-4B4B-B128-1CF054DABE73}">
      <dsp:nvSpPr>
        <dsp:cNvPr id="0" name=""/>
        <dsp:cNvSpPr/>
      </dsp:nvSpPr>
      <dsp:spPr>
        <a:xfrm>
          <a:off x="390805" y="481858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Подготовка к постановке звуков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4818583"/>
        <a:ext cx="7816094" cy="7448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480B7A-8ED1-4AFA-9AFF-BB111B577C4C}">
      <dsp:nvSpPr>
        <dsp:cNvPr id="0" name=""/>
        <dsp:cNvSpPr/>
      </dsp:nvSpPr>
      <dsp:spPr>
        <a:xfrm>
          <a:off x="0" y="711664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1C2B16-A4EB-47A2-A789-8CD566E572E1}">
      <dsp:nvSpPr>
        <dsp:cNvPr id="0" name=""/>
        <dsp:cNvSpPr/>
      </dsp:nvSpPr>
      <dsp:spPr>
        <a:xfrm>
          <a:off x="392817" y="147540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Развитие</a:t>
          </a:r>
          <a:r>
            <a:rPr lang="ru-RU" sz="2400" kern="1200" baseline="0" dirty="0" smtClean="0">
              <a:latin typeface="Times New Roman" pitchFamily="18" charset="0"/>
              <a:cs typeface="Times New Roman" pitchFamily="18" charset="0"/>
            </a:rPr>
            <a:t> мышц речевого аппарата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2817" y="147540"/>
        <a:ext cx="7816094" cy="744849"/>
      </dsp:txXfrm>
    </dsp:sp>
    <dsp:sp modelId="{0D8CF3B5-B1CA-4CD2-9375-9AB34839BA39}">
      <dsp:nvSpPr>
        <dsp:cNvPr id="0" name=""/>
        <dsp:cNvSpPr/>
      </dsp:nvSpPr>
      <dsp:spPr>
        <a:xfrm>
          <a:off x="0" y="1646594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99123-8166-4867-AC17-04EECC457E31}">
      <dsp:nvSpPr>
        <dsp:cNvPr id="0" name=""/>
        <dsp:cNvSpPr/>
      </dsp:nvSpPr>
      <dsp:spPr>
        <a:xfrm>
          <a:off x="390805" y="1078864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Создание положительного эмоционального настроя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1078864"/>
        <a:ext cx="7816094" cy="744849"/>
      </dsp:txXfrm>
    </dsp:sp>
    <dsp:sp modelId="{E846669A-09D2-4DA8-AA88-BCD480AB48AE}">
      <dsp:nvSpPr>
        <dsp:cNvPr id="0" name=""/>
        <dsp:cNvSpPr/>
      </dsp:nvSpPr>
      <dsp:spPr>
        <a:xfrm>
          <a:off x="0" y="258152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93B9F5-11D2-4195-AA72-64411F66BF1B}">
      <dsp:nvSpPr>
        <dsp:cNvPr id="0" name=""/>
        <dsp:cNvSpPr/>
      </dsp:nvSpPr>
      <dsp:spPr>
        <a:xfrm>
          <a:off x="390805" y="2013794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Повышение уровня знаний об артикуляционной гимнастике среди родителей и педагогов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2013794"/>
        <a:ext cx="7816094" cy="744849"/>
      </dsp:txXfrm>
    </dsp:sp>
    <dsp:sp modelId="{DAEADDC1-E888-40C9-BCA0-8F314AB1666E}">
      <dsp:nvSpPr>
        <dsp:cNvPr id="0" name=""/>
        <dsp:cNvSpPr/>
      </dsp:nvSpPr>
      <dsp:spPr>
        <a:xfrm>
          <a:off x="0" y="351645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DE2A6-ABDE-406E-A7F8-7239DF08F077}">
      <dsp:nvSpPr>
        <dsp:cNvPr id="0" name=""/>
        <dsp:cNvSpPr/>
      </dsp:nvSpPr>
      <dsp:spPr>
        <a:xfrm>
          <a:off x="390805" y="294872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Обыгрывание и иллюстрирование выбранных произведений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2948723"/>
        <a:ext cx="7816094" cy="744849"/>
      </dsp:txXfrm>
    </dsp:sp>
    <dsp:sp modelId="{99CB4F78-334C-4910-9139-5AEA93C0257F}">
      <dsp:nvSpPr>
        <dsp:cNvPr id="0" name=""/>
        <dsp:cNvSpPr/>
      </dsp:nvSpPr>
      <dsp:spPr>
        <a:xfrm>
          <a:off x="0" y="445138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47ED01-252A-4E79-89BD-9B4C8E3C88AB}">
      <dsp:nvSpPr>
        <dsp:cNvPr id="0" name=""/>
        <dsp:cNvSpPr/>
      </dsp:nvSpPr>
      <dsp:spPr>
        <a:xfrm>
          <a:off x="390805" y="388365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Создание</a:t>
          </a:r>
          <a:r>
            <a:rPr lang="ru-RU" sz="2400" kern="1200" baseline="0" dirty="0" smtClean="0">
              <a:latin typeface="Times New Roman" pitchFamily="18" charset="0"/>
              <a:cs typeface="Times New Roman" pitchFamily="18" charset="0"/>
            </a:rPr>
            <a:t> сборников артикуляционных сказок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3883653"/>
        <a:ext cx="7816094" cy="744849"/>
      </dsp:txXfrm>
    </dsp:sp>
    <dsp:sp modelId="{EAF387F8-071C-47FC-9A6F-D75E3F3D9F3F}">
      <dsp:nvSpPr>
        <dsp:cNvPr id="0" name=""/>
        <dsp:cNvSpPr/>
      </dsp:nvSpPr>
      <dsp:spPr>
        <a:xfrm>
          <a:off x="0" y="5386313"/>
          <a:ext cx="8208912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D806C-5EE1-4B4B-B128-1CF054DABE73}">
      <dsp:nvSpPr>
        <dsp:cNvPr id="0" name=""/>
        <dsp:cNvSpPr/>
      </dsp:nvSpPr>
      <dsp:spPr>
        <a:xfrm>
          <a:off x="390805" y="4818583"/>
          <a:ext cx="7816094" cy="7448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Развитие</a:t>
          </a:r>
          <a:r>
            <a:rPr lang="ru-RU" sz="2400" kern="1200" baseline="0" dirty="0" smtClean="0">
              <a:latin typeface="Times New Roman" pitchFamily="18" charset="0"/>
              <a:cs typeface="Times New Roman" pitchFamily="18" charset="0"/>
            </a:rPr>
            <a:t> у детей чувства патриотизма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0805" y="4818583"/>
        <a:ext cx="7816094" cy="7448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6BECC-1997-46BD-AEF6-C428A8A9C886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3A39C-0577-4F82-9FF8-D9EF6A25A3E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3A39C-0577-4F82-9FF8-D9EF6A25A3E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84;&#1072;&#1075;&#1072;&#1076;&#1072;&#1085;%20&#1074;&#1086;&#1089;&#1087;&#1080;&#1090;&#1089;&#1090;&#1077;&#1083;&#1100;2023\&#1042;&#1048;&#1044;&#1045;&#1054;%20&#1053;&#1040;%20&#1055;&#1056;&#1045;&#1047;&#1045;&#1053;&#1058;&#1040;&#1062;&#1048;&#1070;%20&#1043;&#1054;&#1058;&#1054;&#1042;&#1054;\&#1057;&#1045;&#1042;&#1040;.mp4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9.jpeg"/><Relationship Id="rId7" Type="http://schemas.openxmlformats.org/officeDocument/2006/relationships/image" Target="../media/image4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png"/><Relationship Id="rId5" Type="http://schemas.openxmlformats.org/officeDocument/2006/relationships/package" Target="../embeddings/_________Microsoft_Office_Word1.docx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_________Microsoft_Office_Word2.docx"/><Relationship Id="rId5" Type="http://schemas.openxmlformats.org/officeDocument/2006/relationships/image" Target="../media/image49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udarenieru.ru/index.php?article=%D1%82%D1%80%D0%B8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5" Type="http://schemas.openxmlformats.org/officeDocument/2006/relationships/image" Target="../media/image64.jpeg"/><Relationship Id="rId44" Type="http://schemas.openxmlformats.org/officeDocument/2006/relationships/image" Target="../media/image63.jpeg"/><Relationship Id="rId4" Type="http://schemas.openxmlformats.org/officeDocument/2006/relationships/image" Target="../media/image62.png"/><Relationship Id="rId43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1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84;&#1072;&#1075;&#1072;&#1076;&#1072;&#1085;%20&#1074;&#1086;&#1089;&#1087;&#1080;&#1090;&#1089;&#1090;&#1077;&#1083;&#1100;2023\&#1042;&#1048;&#1044;&#1045;&#1054;%20&#1053;&#1040;%20&#1055;&#1056;&#1045;&#1047;&#1045;&#1053;&#1058;&#1040;&#1062;&#1048;&#1070;%20&#1043;&#1054;&#1058;&#1054;&#1042;&#1054;\VID_20230320_051402_595.mp4" TargetMode="Externa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84;&#1072;&#1075;&#1072;&#1076;&#1072;&#1085;%20&#1074;&#1086;&#1089;&#1087;&#1080;&#1090;&#1089;&#1090;&#1077;&#1083;&#1100;2023\&#1042;&#1048;&#1044;&#1045;&#1054;%20&#1053;&#1040;%20&#1055;&#1056;&#1045;&#1047;&#1045;&#1053;&#1058;&#1040;&#1062;&#1048;&#1070;%20&#1043;&#1054;&#1058;&#1054;&#1042;&#1054;\&#1059;&#1051;&#1048;&#1058;&#1050;&#1040;.mp4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&#1084;&#1072;&#1075;&#1072;&#1076;&#1072;&#1085;%20&#1074;&#1086;&#1089;&#1087;&#1080;&#1090;&#1089;&#1090;&#1077;&#1083;&#1100;2023\&#1042;&#1048;&#1044;&#1045;&#1054;%20&#1053;&#1040;%20&#1055;&#1056;&#1045;&#1047;&#1045;&#1053;&#1058;&#1040;&#1062;&#1048;&#1070;%20&#1043;&#1054;&#1058;&#1054;&#1042;&#1054;\&#1055;&#1054;%20&#1054;&#1041;&#1056;&#1040;&#1047;&#1062;&#1059;.mp4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908720"/>
            <a:ext cx="81439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000" dirty="0" smtClean="0">
                <a:solidFill>
                  <a:srgbClr val="002060"/>
                </a:solidFill>
                <a:effectLst>
                  <a:glow rad="228600">
                    <a:srgbClr val="00B0F0">
                      <a:alpha val="40000"/>
                    </a:srgbClr>
                  </a:glo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Игровые приёмы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6000" b="1" dirty="0" smtClean="0"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  <a:ea typeface="Times New Roman" pitchFamily="18" charset="0"/>
                <a:cs typeface="Arial" pitchFamily="34" charset="0"/>
              </a:rPr>
              <a:t> в логопедической работе</a:t>
            </a:r>
            <a:endParaRPr lang="ru-RU" sz="4800" b="1" dirty="0" smtClean="0">
              <a:solidFill>
                <a:srgbClr val="0070C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869160"/>
            <a:ext cx="38884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весело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1000108"/>
            <a:ext cx="43577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Georgia" pitchFamily="18" charset="0"/>
              <a:ea typeface="DFKai-SB" pitchFamily="65" charset="-12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cap="all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86916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cap="all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полезно</a:t>
            </a:r>
            <a:endParaRPr lang="ru-RU" b="1" cap="all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414908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cap="all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Интересно</a:t>
            </a:r>
            <a:endParaRPr lang="ru-RU" sz="4000" b="1" cap="all" dirty="0" smtClean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3" name="Рисунок 2" descr="20200225_115455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b="15350"/>
          <a:stretch>
            <a:fillRect/>
          </a:stretch>
        </p:blipFill>
        <p:spPr>
          <a:xfrm flipH="1" flipV="1">
            <a:off x="251520" y="476672"/>
            <a:ext cx="8712968" cy="553161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6" name="СЕВ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5" name="Picture 2" descr="C:\Users\Дет.сад\Desktop\КАРТИНКИ ТАНЕ СОЧИ\ПРЕЗЕНТАЦИЯ\KIN_45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0468"/>
            <a:ext cx="7848872" cy="5897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7808563_32-p-ramki-dlya-prezentatsii-na-prozrachnom-fon-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02" y="188640"/>
            <a:ext cx="9020898" cy="6552728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31640" y="764705"/>
            <a:ext cx="7272808" cy="457462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03648" y="188640"/>
            <a:ext cx="7128792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 algn="ctr"/>
            <a:r>
              <a:rPr lang="ru-RU" sz="7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</a:rPr>
              <a:t>«Артикуляционные сказки »</a:t>
            </a:r>
            <a:endParaRPr lang="ru-RU" sz="72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8" name="Рисунок 7" descr="D:\Иллюстрации\Евражка Аня.jpg"/>
          <p:cNvPicPr/>
          <p:nvPr/>
        </p:nvPicPr>
        <p:blipFill>
          <a:blip r:embed="rId4" cstate="print"/>
          <a:srcRect l="11036" r="23080" b="1375"/>
          <a:stretch>
            <a:fillRect/>
          </a:stretch>
        </p:blipFill>
        <p:spPr bwMode="auto">
          <a:xfrm>
            <a:off x="1403648" y="1916832"/>
            <a:ext cx="2016224" cy="2104371"/>
          </a:xfrm>
          <a:prstGeom prst="ellipse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9" name="Рисунок 8" descr="C:\Users\Ирина\Desktop\Иллюстрации\2021_03_24\IMG_0002.jpg"/>
          <p:cNvPicPr/>
          <p:nvPr/>
        </p:nvPicPr>
        <p:blipFill>
          <a:blip r:embed="rId5" cstate="print"/>
          <a:srcRect l="1852" t="7449" r="3968" b="1676"/>
          <a:stretch>
            <a:fillRect/>
          </a:stretch>
        </p:blipFill>
        <p:spPr bwMode="auto">
          <a:xfrm>
            <a:off x="6588224" y="1772816"/>
            <a:ext cx="1835957" cy="2689654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 descr="D:\Иллюстрации\Лиса и налим обв (2).jpg"/>
          <p:cNvPicPr/>
          <p:nvPr/>
        </p:nvPicPr>
        <p:blipFill>
          <a:blip r:embed="rId6" cstate="print"/>
          <a:srcRect l="1290" r="4691"/>
          <a:stretch>
            <a:fillRect/>
          </a:stretch>
        </p:blipFill>
        <p:spPr bwMode="auto">
          <a:xfrm>
            <a:off x="3419872" y="3068960"/>
            <a:ext cx="3024336" cy="211517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3649399_70-p-fon-dlya-prezentatsii-russkie-skazki-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347" y="0"/>
            <a:ext cx="918134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1052736"/>
            <a:ext cx="22557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Доброта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2276872"/>
            <a:ext cx="2194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Comic Sans MS" pitchFamily="66" charset="0"/>
              </a:rPr>
              <a:t>Верность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2132856"/>
            <a:ext cx="2640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Comic Sans MS" pitchFamily="66" charset="0"/>
              </a:rPr>
              <a:t>Честность</a:t>
            </a:r>
            <a:endParaRPr lang="ru-RU" sz="36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3140968"/>
            <a:ext cx="22926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Доблесть</a:t>
            </a:r>
            <a:endParaRPr lang="ru-RU" sz="3600" b="1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51920" y="1484784"/>
            <a:ext cx="3815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Comic Sans MS" pitchFamily="66" charset="0"/>
              </a:rPr>
              <a:t>Справедливость</a:t>
            </a:r>
            <a:endParaRPr lang="ru-RU" sz="32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4077072"/>
            <a:ext cx="24368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Стойкость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4077072"/>
            <a:ext cx="20409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Дружба</a:t>
            </a:r>
            <a:endParaRPr lang="ru-RU" sz="4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5013176"/>
            <a:ext cx="39998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  <a:latin typeface="Comic Sans MS" pitchFamily="66" charset="0"/>
              </a:rPr>
              <a:t>Взаимопомощь</a:t>
            </a:r>
            <a:endParaRPr lang="ru-RU" sz="36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642918"/>
            <a:ext cx="728667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357422" y="5214950"/>
            <a:ext cx="49232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ФУНДАМЕНТ</a:t>
            </a:r>
            <a:endParaRPr lang="ru-RU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8604"/>
            <a:ext cx="2143140" cy="2136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929454" y="357166"/>
            <a:ext cx="2000264" cy="199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539552" y="548680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357290" y="2071678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16328" t="8311" r="11516" b="11517"/>
          <a:stretch>
            <a:fillRect/>
          </a:stretch>
        </p:blipFill>
        <p:spPr bwMode="auto">
          <a:xfrm>
            <a:off x="2428860" y="1643050"/>
            <a:ext cx="428628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7" descr="__64059"/>
          <p:cNvPicPr>
            <a:picLocks noChangeAspect="1" noChangeArrowheads="1"/>
          </p:cNvPicPr>
          <p:nvPr/>
        </p:nvPicPr>
        <p:blipFill>
          <a:blip r:embed="rId5" cstate="print"/>
          <a:srcRect t="8318" b="17081"/>
          <a:stretch>
            <a:fillRect/>
          </a:stretch>
        </p:blipFill>
        <p:spPr bwMode="auto">
          <a:xfrm>
            <a:off x="571472" y="571480"/>
            <a:ext cx="280414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 descr="__45202"/>
          <p:cNvPicPr>
            <a:picLocks noChangeAspect="1" noChangeArrowheads="1"/>
          </p:cNvPicPr>
          <p:nvPr/>
        </p:nvPicPr>
        <p:blipFill>
          <a:blip r:embed="rId6" cstate="print"/>
          <a:srcRect l="2521" t="6985" r="2521" b="14417"/>
          <a:stretch>
            <a:fillRect/>
          </a:stretch>
        </p:blipFill>
        <p:spPr bwMode="auto">
          <a:xfrm>
            <a:off x="5715008" y="571480"/>
            <a:ext cx="3000396" cy="121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Picture 9" descr="__55763"/>
          <p:cNvPicPr>
            <a:picLocks noChangeAspect="1" noChangeArrowheads="1"/>
          </p:cNvPicPr>
          <p:nvPr/>
        </p:nvPicPr>
        <p:blipFill>
          <a:blip r:embed="rId7" cstate="print"/>
          <a:srcRect t="4614"/>
          <a:stretch>
            <a:fillRect/>
          </a:stretch>
        </p:blipFill>
        <p:spPr bwMode="auto">
          <a:xfrm>
            <a:off x="428596" y="4863808"/>
            <a:ext cx="3571900" cy="148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7" descr="__14970"/>
          <p:cNvPicPr>
            <a:picLocks noChangeAspect="1" noChangeArrowheads="1"/>
          </p:cNvPicPr>
          <p:nvPr/>
        </p:nvPicPr>
        <p:blipFill>
          <a:blip r:embed="rId8" cstate="print"/>
          <a:srcRect t="1421" r="8871" b="6660"/>
          <a:stretch>
            <a:fillRect/>
          </a:stretch>
        </p:blipFill>
        <p:spPr bwMode="auto">
          <a:xfrm>
            <a:off x="5340276" y="4857760"/>
            <a:ext cx="3375128" cy="1503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Picture 7" descr="__66342"/>
          <p:cNvPicPr>
            <a:picLocks noChangeAspect="1" noChangeArrowheads="1"/>
          </p:cNvPicPr>
          <p:nvPr/>
        </p:nvPicPr>
        <p:blipFill>
          <a:blip r:embed="rId9" cstate="print"/>
          <a:srcRect l="2499" t="12315" b="13084"/>
          <a:stretch>
            <a:fillRect/>
          </a:stretch>
        </p:blipFill>
        <p:spPr bwMode="auto">
          <a:xfrm>
            <a:off x="500034" y="2928934"/>
            <a:ext cx="2428891" cy="100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" name="Picture 7" descr="__9335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6215074" y="2928934"/>
            <a:ext cx="2714612" cy="1128174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571472" y="714356"/>
          <a:ext cx="3894110" cy="5429288"/>
        </p:xfrm>
        <a:graphic>
          <a:graphicData uri="http://schemas.openxmlformats.org/presentationml/2006/ole">
            <p:oleObj spid="_x0000_s3074" name="Документ" r:id="rId5" imgW="7701801" imgH="10741418" progId="Word.Document.12">
              <p:embed/>
            </p:oleObj>
          </a:graphicData>
        </a:graphic>
      </p:graphicFrame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 l="50582" t="18605" r="11918" b="11628"/>
          <a:stretch>
            <a:fillRect/>
          </a:stretch>
        </p:blipFill>
        <p:spPr bwMode="auto">
          <a:xfrm>
            <a:off x="4786314" y="714356"/>
            <a:ext cx="3876702" cy="540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4" cstate="print"/>
          <a:srcRect l="12426" t="21302" r="12130" b="8875"/>
          <a:stretch>
            <a:fillRect/>
          </a:stretch>
        </p:blipFill>
        <p:spPr bwMode="auto">
          <a:xfrm>
            <a:off x="500034" y="571480"/>
            <a:ext cx="8233532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 l="5949" t="9373" r="6429" b="62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6248" y="5572140"/>
            <a:ext cx="18473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endParaRPr lang="ru-RU" sz="1600" dirty="0">
              <a:latin typeface="Georgia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42695" cy="451872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475656" y="548680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800" b="1" dirty="0" smtClean="0">
                <a:solidFill>
                  <a:srgbClr val="FF0000"/>
                </a:solidFill>
                <a:latin typeface="Comic Sans MS" pitchFamily="66" charset="0"/>
                <a:ea typeface="Calibri" pitchFamily="34" charset="0"/>
                <a:cs typeface="Times New Roman" pitchFamily="18" charset="0"/>
              </a:rPr>
              <a:t>Камни МАРБЛС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Документы на форум\Картиняшки\image031.jpg"/>
          <p:cNvPicPr>
            <a:picLocks noChangeAspect="1" noChangeArrowheads="1"/>
          </p:cNvPicPr>
          <p:nvPr/>
        </p:nvPicPr>
        <p:blipFill>
          <a:blip r:embed="rId2" cstate="print"/>
          <a:srcRect l="2419" r="4839"/>
          <a:stretch>
            <a:fillRect/>
          </a:stretch>
        </p:blipFill>
        <p:spPr bwMode="auto">
          <a:xfrm>
            <a:off x="179512" y="116632"/>
            <a:ext cx="8784976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 rot="5400000">
            <a:off x="1154795" y="-1254186"/>
            <a:ext cx="6957391" cy="926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16741" t="17083" r="50263" b="8169"/>
          <a:stretch>
            <a:fillRect/>
          </a:stretch>
        </p:blipFill>
        <p:spPr bwMode="auto">
          <a:xfrm>
            <a:off x="755576" y="764704"/>
            <a:ext cx="3816424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16521" t="17481" r="50346" b="7828"/>
          <a:stretch>
            <a:fillRect/>
          </a:stretch>
        </p:blipFill>
        <p:spPr bwMode="auto">
          <a:xfrm>
            <a:off x="4644008" y="836712"/>
            <a:ext cx="381642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 rot="5400000">
            <a:off x="1154795" y="-1254186"/>
            <a:ext cx="6957391" cy="926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50790" t="16855" r="16013" b="8374"/>
          <a:stretch>
            <a:fillRect/>
          </a:stretch>
        </p:blipFill>
        <p:spPr bwMode="auto">
          <a:xfrm>
            <a:off x="755576" y="620688"/>
            <a:ext cx="3816424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 l="51091" t="18233" r="16445" b="8102"/>
          <a:stretch>
            <a:fillRect/>
          </a:stretch>
        </p:blipFill>
        <p:spPr bwMode="auto">
          <a:xfrm>
            <a:off x="4716016" y="692696"/>
            <a:ext cx="3816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28604"/>
            <a:ext cx="8501122" cy="6000792"/>
          </a:xfrm>
          <a:prstGeom prst="rect">
            <a:avLst/>
          </a:prstGeom>
          <a:noFill/>
        </p:spPr>
      </p:pic>
      <p:graphicFrame>
        <p:nvGraphicFramePr>
          <p:cNvPr id="6" name="Схема 5"/>
          <p:cNvGraphicFramePr/>
          <p:nvPr/>
        </p:nvGraphicFramePr>
        <p:xfrm>
          <a:off x="539552" y="548680"/>
          <a:ext cx="82089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3074" name="Picture 2" descr="C:\Users\Ирина\Desktop\Документы логопункта РАБОЧАЯ\красивые рамочки\красивые рамочки\0_7a660_578f5bfb_XL.jpe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57158" y="476672"/>
            <a:ext cx="8501122" cy="59527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4810" y="1214422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95536" y="4581128"/>
            <a:ext cx="50405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обыгрывании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народных сказок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артикуляционными упражнениями.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 cstate="print"/>
          <a:srcRect l="16741" t="17083" r="50263" b="8169"/>
          <a:stretch>
            <a:fillRect/>
          </a:stretch>
        </p:blipFill>
        <p:spPr bwMode="auto">
          <a:xfrm>
            <a:off x="5724128" y="2060848"/>
            <a:ext cx="302433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467544" y="548680"/>
          <a:ext cx="2900680" cy="4044161"/>
        </p:xfrm>
        <a:graphic>
          <a:graphicData uri="http://schemas.openxmlformats.org/presentationml/2006/ole">
            <p:oleObj spid="_x0000_s87042" name="Документ" r:id="rId6" imgW="7701801" imgH="10741418" progId="Word.Document.12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39752" y="548680"/>
            <a:ext cx="64087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 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профилактика и коррекция </a:t>
            </a:r>
          </a:p>
          <a:p>
            <a:pPr lvl="0" indent="5397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нарушений звукопроизношения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10329_111133.jpg"/>
          <p:cNvPicPr>
            <a:picLocks noChangeAspect="1"/>
          </p:cNvPicPr>
          <p:nvPr/>
        </p:nvPicPr>
        <p:blipFill rotWithShape="1">
          <a:blip r:embed="rId2" cstate="print">
            <a:lum bright="-10000" contrast="30000"/>
          </a:blip>
          <a:srcRect l="7906" t="5104" r="4998" b="30376"/>
          <a:stretch/>
        </p:blipFill>
        <p:spPr>
          <a:xfrm rot="190354" flipH="1">
            <a:off x="3210823" y="1933582"/>
            <a:ext cx="3068216" cy="3036134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3563888" y="170080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оберег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61" t="-223" r="6982" b="2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4321" r="93430">
                        <a14:foregroundMark x1="37390" y1="26194" x2="37390" y2="26194"/>
                        <a14:foregroundMark x1="43122" y1="22209" x2="43122" y2="22209"/>
                        <a14:foregroundMark x1="42416" y1="76301" x2="42416" y2="76301"/>
                        <a14:foregroundMark x1="55379" y1="75783" x2="55379" y2="75783"/>
                        <a14:foregroundMark x1="52469" y1="75297" x2="52469" y2="75297"/>
                        <a14:foregroundMark x1="70459" y1="65379" x2="70459" y2="65379"/>
                        <a14:foregroundMark x1="25176" y1="28172" x2="25176" y2="28172"/>
                        <a14:foregroundMark x1="20150" y1="24703" x2="20150" y2="24703"/>
                        <a14:foregroundMark x1="43871" y1="74810" x2="43871" y2="74810"/>
                        <a14:foregroundMark x1="14374" y1="32127" x2="9347" y2="43048"/>
                        <a14:foregroundMark x1="43915" y1="19106" x2="29938" y2="20292"/>
                        <a14:foregroundMark x1="30644" y1="19562" x2="19841" y2="25099"/>
                        <a14:foregroundMark x1="19136" y1="25099" x2="11111" y2="33283"/>
                        <a14:foregroundMark x1="11111" y1="34500" x2="8333" y2="42197"/>
                        <a14:foregroundMark x1="9392" y1="38820" x2="8333" y2="48920"/>
                        <a14:foregroundMark x1="7981" y1="44600" x2="12169" y2="53483"/>
                        <a14:foregroundMark x1="9039" y1="49650" x2="11464" y2="56860"/>
                        <a14:foregroundMark x1="10802" y1="54700" x2="17063" y2="63340"/>
                        <a14:foregroundMark x1="16711" y1="61911" x2="22972" y2="66717"/>
                        <a14:foregroundMark x1="21252" y1="65987" x2="30291" y2="69608"/>
                        <a14:foregroundMark x1="59568" y1="71768" x2="67240" y2="70551"/>
                        <a14:foregroundMark x1="68298" y1="68877" x2="70062" y2="67934"/>
                        <a14:foregroundMark x1="67240" y1="68634" x2="71076" y2="68391"/>
                        <a14:foregroundMark x1="72487" y1="67691" x2="73192" y2="66961"/>
                        <a14:foregroundMark x1="74250" y1="65744" x2="74250" y2="65744"/>
                        <a14:foregroundMark x1="58554" y1="17889" x2="71429" y2="22452"/>
                        <a14:foregroundMark x1="69709" y1="21752" x2="76675" y2="25099"/>
                        <a14:foregroundMark x1="75617" y1="24612" x2="81217" y2="29662"/>
                        <a14:foregroundMark x1="80511" y1="28963" x2="83642" y2="32796"/>
                        <a14:foregroundMark x1="80864" y1="29449" x2="84700" y2="36173"/>
                        <a14:foregroundMark x1="84700" y1="34500" x2="86420" y2="40006"/>
                        <a14:foregroundMark x1="85406" y1="34500" x2="87125" y2="41223"/>
                        <a14:foregroundMark x1="86772" y1="40006" x2="87831" y2="43870"/>
                        <a14:foregroundMark x1="87478" y1="43140" x2="87831" y2="46273"/>
                        <a14:foregroundMark x1="88183" y1="45300" x2="87478" y2="49407"/>
                        <a14:foregroundMark x1="87831" y1="47247" x2="86420" y2="51810"/>
                        <a14:foregroundMark x1="87831" y1="48920" x2="87125" y2="52997"/>
                        <a14:foregroundMark x1="87125" y1="50837" x2="86067" y2="55643"/>
                        <a14:foregroundMark x1="86772" y1="52997" x2="84700" y2="58047"/>
                        <a14:foregroundMark x1="76323" y1="64801" x2="82584" y2="59751"/>
                        <a14:foregroundMark x1="75970" y1="65744" x2="84347" y2="57803"/>
                        <a14:foregroundMark x1="86067" y1="56617" x2="83289" y2="60237"/>
                        <a14:foregroundMark x1="84347" y1="57591" x2="84347" y2="57591"/>
                        <a14:foregroundMark x1="47399" y1="17889" x2="47399" y2="17889"/>
                        <a14:foregroundMark x1="48413" y1="17889" x2="48413" y2="17889"/>
                        <a14:foregroundMark x1="49824" y1="17889" x2="49824" y2="17889"/>
                        <a14:foregroundMark x1="32055" y1="81381" x2="32760" y2="90295"/>
                        <a14:foregroundMark x1="46693" y1="76818" x2="46693" y2="93185"/>
                        <a14:foregroundMark x1="57848" y1="80681" x2="59921" y2="90295"/>
                        <a14:backgroundMark x1="47751" y1="9462" x2="47751" y2="9462"/>
                        <a14:backgroundMark x1="48413" y1="3468" x2="46340" y2="14268"/>
                        <a14:backgroundMark x1="48104" y1="3225" x2="49824" y2="10435"/>
                        <a14:backgroundMark x1="39727" y1="89322" x2="38668" y2="98935"/>
                        <a14:backgroundMark x1="52954" y1="91725" x2="53307" y2="97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469906" cy="6478211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74806" y="1172328"/>
            <a:ext cx="5965546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7780" cmpd="sng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mic Sans MS" pitchFamily="66" charset="0"/>
              </a:rPr>
              <a:t>«Оберег правильной речи»</a:t>
            </a:r>
            <a:endParaRPr lang="ru-RU" sz="7200" b="1" dirty="0">
              <a:ln w="17780" cmpd="sng">
                <a:solidFill>
                  <a:srgbClr val="0070C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63500">
                  <a:srgbClr val="FFFF00">
                    <a:alpha val="40000"/>
                  </a:srgb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07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642918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</a:rPr>
              <a:t>о́берег</a:t>
            </a:r>
            <a:r>
              <a:rPr lang="ru-RU" sz="2400" dirty="0" smtClean="0">
                <a:latin typeface="Georgia" pitchFamily="18" charset="0"/>
              </a:rPr>
              <a:t>— </a:t>
            </a:r>
            <a:r>
              <a:rPr lang="ru-RU" sz="2400" i="1" dirty="0" smtClean="0">
                <a:latin typeface="Georgia" pitchFamily="18" charset="0"/>
              </a:rPr>
              <a:t>существительное, мужской род, неодушевлённое, </a:t>
            </a:r>
            <a:r>
              <a:rPr lang="ru-RU" sz="2400" i="1" u="sng" dirty="0" smtClean="0">
                <a:latin typeface="Georgia" pitchFamily="18" charset="0"/>
                <a:hlinkClick r:id="rId3"/>
              </a:rPr>
              <a:t>2-е склонение</a:t>
            </a:r>
            <a:endParaRPr lang="ru-RU" sz="2400" dirty="0" smtClean="0">
              <a:latin typeface="Georgia" pitchFamily="18" charset="0"/>
            </a:endParaRPr>
          </a:p>
          <a:p>
            <a:pPr algn="ctr"/>
            <a:endParaRPr lang="ru-RU" sz="2400" b="1" dirty="0" smtClean="0">
              <a:latin typeface="Georgia" pitchFamily="18" charset="0"/>
            </a:endParaRPr>
          </a:p>
          <a:p>
            <a:pPr algn="ctr"/>
            <a:r>
              <a:rPr lang="ru-RU" sz="2400" dirty="0" smtClean="0">
                <a:latin typeface="Georgia" pitchFamily="18" charset="0"/>
              </a:rPr>
              <a:t>Ударение падает на 1-й слог (с буквой о). </a:t>
            </a:r>
          </a:p>
          <a:p>
            <a:endParaRPr lang="ru-RU" sz="2400" dirty="0" smtClean="0">
              <a:latin typeface="Georgia" pitchFamily="18" charset="0"/>
            </a:endParaRPr>
          </a:p>
          <a:p>
            <a:pPr algn="r"/>
            <a:r>
              <a:rPr lang="ru-RU" sz="1600" b="1" dirty="0" smtClean="0">
                <a:latin typeface="Georgia" pitchFamily="18" charset="0"/>
              </a:rPr>
              <a:t>Зализняк А.А. Грамматический словарь русского языка</a:t>
            </a:r>
            <a:endParaRPr lang="ru-RU" sz="1600" b="1" dirty="0">
              <a:latin typeface="Georgia" pitchFamily="18" charset="0"/>
            </a:endParaRPr>
          </a:p>
        </p:txBody>
      </p:sp>
      <p:pic>
        <p:nvPicPr>
          <p:cNvPr id="93186" name="Picture 2" descr="C:\Users\Ирина\Desktop\a1cee7a44417c0c3bc387aed29ba2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928934"/>
            <a:ext cx="1987269" cy="28163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3187" name="Picture 3" descr="C:\Users\Ирина\Desktop\ee13ac4aff8f5ae1e666392a60x5--russkij-stil-kamchatskij-obereg-solnyshko-zakat-nad-avachej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000372"/>
            <a:ext cx="1970069" cy="26432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3188" name="Picture 4" descr="C:\Users\Ирина\Desktop\179747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429000"/>
            <a:ext cx="2857500" cy="28575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4" name="Рисунок 3" descr="20230320_092309(0).jpg"/>
          <p:cNvPicPr>
            <a:picLocks noChangeAspect="1"/>
          </p:cNvPicPr>
          <p:nvPr/>
        </p:nvPicPr>
        <p:blipFill>
          <a:blip r:embed="rId3" cstate="print"/>
          <a:srcRect l="2778" r="14814"/>
          <a:stretch>
            <a:fillRect/>
          </a:stretch>
        </p:blipFill>
        <p:spPr>
          <a:xfrm>
            <a:off x="428596" y="500042"/>
            <a:ext cx="8429684" cy="585791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116738" name="Picture 2" descr="F:\картинки на оберег\оберег\20230320_091942.jpg"/>
          <p:cNvPicPr>
            <a:picLocks noChangeAspect="1" noChangeArrowheads="1"/>
          </p:cNvPicPr>
          <p:nvPr/>
        </p:nvPicPr>
        <p:blipFill>
          <a:blip r:embed="rId3" cstate="print"/>
          <a:srcRect l="4386" r="16667"/>
          <a:stretch>
            <a:fillRect/>
          </a:stretch>
        </p:blipFill>
        <p:spPr bwMode="auto">
          <a:xfrm>
            <a:off x="428596" y="642918"/>
            <a:ext cx="8358246" cy="55007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7" name="Рисунок 6" descr="20210329_111133.jpg"/>
          <p:cNvPicPr>
            <a:picLocks noChangeAspect="1"/>
          </p:cNvPicPr>
          <p:nvPr/>
        </p:nvPicPr>
        <p:blipFill>
          <a:blip r:embed="rId3" cstate="print"/>
          <a:srcRect l="6850" t="3846" r="5808" b="6410"/>
          <a:stretch>
            <a:fillRect/>
          </a:stretch>
        </p:blipFill>
        <p:spPr>
          <a:xfrm>
            <a:off x="357158" y="357166"/>
            <a:ext cx="4429156" cy="6079233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57224" y="857232"/>
            <a:ext cx="3429024" cy="33575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928662" y="2357430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1214414" y="1714488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1643042" y="1142984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2000232" y="1714488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2285984" y="2285992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2214546" y="3000372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2786050" y="3357562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3286116" y="2928934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3500430" y="2285992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3357554" y="1643050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2928926" y="1142984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43">
                    <a14:imgEffect>
                      <a14:backgroundRemoval t="0" b="100000" l="0" r="100000">
                        <a14:foregroundMark x1="10213" y1="18428" x2="10213" y2="18428"/>
                        <a14:foregroundMark x1="16170" y1="12285" x2="16170" y2="12285"/>
                        <a14:foregroundMark x1="22766" y1="7125" x2="22766" y2="7125"/>
                        <a14:foregroundMark x1="26383" y1="5651" x2="26383" y2="5651"/>
                        <a14:foregroundMark x1="32553" y1="2948" x2="32553" y2="2948"/>
                        <a14:foregroundMark x1="36596" y1="1966" x2="36596" y2="1966"/>
                        <a14:foregroundMark x1="41489" y1="1229" x2="41489" y2="1229"/>
                        <a14:foregroundMark x1="45532" y1="1229" x2="45532" y2="1229"/>
                        <a14:foregroundMark x1="50000" y1="1229" x2="50000" y2="1229"/>
                        <a14:foregroundMark x1="54255" y1="3194" x2="54255" y2="3194"/>
                        <a14:foregroundMark x1="58511" y1="4423" x2="58511" y2="4423"/>
                        <a14:foregroundMark x1="62553" y1="6143" x2="62553" y2="6143"/>
                        <a14:foregroundMark x1="66809" y1="8845" x2="66809" y2="8845"/>
                        <a14:foregroundMark x1="74468" y1="14742" x2="74468" y2="14742"/>
                        <a14:foregroundMark x1="81277" y1="24816" x2="81277" y2="24816"/>
                        <a14:foregroundMark x1="85532" y1="36364" x2="85532" y2="36364"/>
                        <a14:foregroundMark x1="86809" y1="47420" x2="86809" y2="47420"/>
                        <a14:foregroundMark x1="86170" y1="56020" x2="86170" y2="56020"/>
                        <a14:foregroundMark x1="84043" y1="64619" x2="84043" y2="64619"/>
                        <a14:foregroundMark x1="78723" y1="74693" x2="78723" y2="74693"/>
                        <a14:foregroundMark x1="71915" y1="83538" x2="71915" y2="83538"/>
                        <a14:foregroundMark x1="64894" y1="88943" x2="64894" y2="88943"/>
                        <a14:foregroundMark x1="57234" y1="91892" x2="57234" y2="91892"/>
                        <a14:foregroundMark x1="50213" y1="94103" x2="50213" y2="94103"/>
                        <a14:foregroundMark x1="44468" y1="94595" x2="44468" y2="94595"/>
                        <a14:foregroundMark x1="26170" y1="90909" x2="26170" y2="90909"/>
                        <a14:foregroundMark x1="32128" y1="93120" x2="32128" y2="93120"/>
                        <a14:foregroundMark x1="21702" y1="88452" x2="21702" y2="88452"/>
                        <a14:foregroundMark x1="17660" y1="85012" x2="17660" y2="85012"/>
                        <a14:foregroundMark x1="13404" y1="80835" x2="13404" y2="80835"/>
                        <a14:foregroundMark x1="9574" y1="76658" x2="9574" y2="76658"/>
                        <a14:foregroundMark x1="5106" y1="67568" x2="5106" y2="67568"/>
                        <a14:foregroundMark x1="2340" y1="60197" x2="2340" y2="60197"/>
                        <a14:foregroundMark x1="1277" y1="47420" x2="1277" y2="47420"/>
                        <a14:foregroundMark x1="2766" y1="37838" x2="2766" y2="37838"/>
                        <a14:foregroundMark x1="3830" y1="29975" x2="3830" y2="29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638"/>
          <a:stretch>
            <a:fillRect/>
          </a:stretch>
        </p:blipFill>
        <p:spPr bwMode="auto">
          <a:xfrm>
            <a:off x="1214414" y="3000372"/>
            <a:ext cx="641418" cy="625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20200218_090716.jpg"/>
          <p:cNvPicPr>
            <a:picLocks noChangeAspect="1"/>
          </p:cNvPicPr>
          <p:nvPr/>
        </p:nvPicPr>
        <p:blipFill>
          <a:blip r:embed="rId44" cstate="print">
            <a:lum bright="20000"/>
          </a:blip>
          <a:srcRect r="2747" b="6201"/>
          <a:stretch>
            <a:fillRect/>
          </a:stretch>
        </p:blipFill>
        <p:spPr>
          <a:xfrm flipV="1">
            <a:off x="5072066" y="285728"/>
            <a:ext cx="3654063" cy="26432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4" name="Рисунок 23" descr="20200217_162307.jpg"/>
          <p:cNvPicPr>
            <a:picLocks noChangeAspect="1"/>
          </p:cNvPicPr>
          <p:nvPr/>
        </p:nvPicPr>
        <p:blipFill>
          <a:blip r:embed="rId45" cstate="print">
            <a:lum/>
          </a:blip>
          <a:srcRect l="7031" t="1041" r="-1562" b="2083"/>
          <a:stretch>
            <a:fillRect/>
          </a:stretch>
        </p:blipFill>
        <p:spPr>
          <a:xfrm>
            <a:off x="4000496" y="2690400"/>
            <a:ext cx="5143504" cy="3953286"/>
          </a:xfrm>
          <a:prstGeom prst="ellipse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10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Рисунок 3" descr="20200217_155954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rcRect r="23191"/>
          <a:stretch>
            <a:fillRect/>
          </a:stretch>
        </p:blipFill>
        <p:spPr>
          <a:xfrm rot="5400000">
            <a:off x="5467409" y="301343"/>
            <a:ext cx="3456384" cy="3374994"/>
          </a:xfrm>
          <a:prstGeom prst="rect">
            <a:avLst/>
          </a:prstGeom>
        </p:spPr>
      </p:pic>
      <p:pic>
        <p:nvPicPr>
          <p:cNvPr id="5" name="Рисунок 4" descr="20200217_162307.jpg"/>
          <p:cNvPicPr>
            <a:picLocks noChangeAspect="1"/>
          </p:cNvPicPr>
          <p:nvPr/>
        </p:nvPicPr>
        <p:blipFill>
          <a:blip r:embed="rId6" cstate="print">
            <a:lum bright="20000"/>
          </a:blip>
          <a:stretch>
            <a:fillRect/>
          </a:stretch>
        </p:blipFill>
        <p:spPr>
          <a:xfrm>
            <a:off x="2267744" y="260648"/>
            <a:ext cx="3131840" cy="2348880"/>
          </a:xfrm>
          <a:prstGeom prst="rect">
            <a:avLst/>
          </a:prstGeom>
        </p:spPr>
      </p:pic>
      <p:pic>
        <p:nvPicPr>
          <p:cNvPr id="6" name="Рисунок 5" descr="20200218_163008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 rot="5400000">
            <a:off x="97066" y="559118"/>
            <a:ext cx="2387755" cy="1790816"/>
          </a:xfrm>
          <a:prstGeom prst="rect">
            <a:avLst/>
          </a:prstGeom>
        </p:spPr>
      </p:pic>
      <p:pic>
        <p:nvPicPr>
          <p:cNvPr id="3" name="Рисунок 2" descr="20200218_164203.jpg"/>
          <p:cNvPicPr>
            <a:picLocks noChangeAspect="1"/>
          </p:cNvPicPr>
          <p:nvPr/>
        </p:nvPicPr>
        <p:blipFill>
          <a:blip r:embed="rId8" cstate="print">
            <a:lum bright="20000"/>
          </a:blip>
          <a:stretch>
            <a:fillRect/>
          </a:stretch>
        </p:blipFill>
        <p:spPr>
          <a:xfrm rot="5400000">
            <a:off x="-228534" y="3272474"/>
            <a:ext cx="3840427" cy="2880320"/>
          </a:xfrm>
          <a:prstGeom prst="rect">
            <a:avLst/>
          </a:prstGeom>
        </p:spPr>
      </p:pic>
      <p:pic>
        <p:nvPicPr>
          <p:cNvPr id="7" name="Рисунок 6" descr="20200212_170918.jpg"/>
          <p:cNvPicPr>
            <a:picLocks noChangeAspect="1"/>
          </p:cNvPicPr>
          <p:nvPr/>
        </p:nvPicPr>
        <p:blipFill>
          <a:blip r:embed="rId9" cstate="print">
            <a:lum bright="20000"/>
          </a:blip>
          <a:srcRect b="16667"/>
          <a:stretch>
            <a:fillRect/>
          </a:stretch>
        </p:blipFill>
        <p:spPr>
          <a:xfrm rot="5400000" flipV="1">
            <a:off x="2528772" y="3456004"/>
            <a:ext cx="3600402" cy="2250250"/>
          </a:xfrm>
          <a:prstGeom prst="rect">
            <a:avLst/>
          </a:prstGeom>
        </p:spPr>
      </p:pic>
      <p:pic>
        <p:nvPicPr>
          <p:cNvPr id="9" name="Рисунок 8" descr="20200213_170023.jpg"/>
          <p:cNvPicPr>
            <a:picLocks noChangeAspect="1"/>
          </p:cNvPicPr>
          <p:nvPr/>
        </p:nvPicPr>
        <p:blipFill>
          <a:blip r:embed="rId10" cstate="print"/>
          <a:srcRect l="24800"/>
          <a:stretch>
            <a:fillRect/>
          </a:stretch>
        </p:blipFill>
        <p:spPr>
          <a:xfrm flipH="1">
            <a:off x="5652120" y="3789040"/>
            <a:ext cx="2880320" cy="2872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hello_html_m7e8b85f5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225446" cy="6858000"/>
          </a:xfrm>
          <a:prstGeom prst="rect">
            <a:avLst/>
          </a:prstGeom>
          <a:noFill/>
        </p:spPr>
      </p:pic>
      <p:pic>
        <p:nvPicPr>
          <p:cNvPr id="5" name="VID_20230320_051402_59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administrator\Desktop\Фоны\1644994367_48-phonoteka-org-p-fon-dlya-slaidov-neitralnii-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692696"/>
            <a:ext cx="7408319" cy="4680520"/>
          </a:xfrm>
          <a:prstGeom prst="rect">
            <a:avLst/>
          </a:prstGeom>
          <a:noFill/>
        </p:spPr>
      </p:pic>
      <p:pic>
        <p:nvPicPr>
          <p:cNvPr id="6" name="Picture 2" descr="C:\Users\User\Desktop\1617808563_32-p-ramki-dlya-prezentatsii-na-prozrachnom-fon-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9020898" cy="65527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115616" y="1268760"/>
            <a:ext cx="748883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Креативность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– это значит взять уже известные элементы и соединить их уникальным способом.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4077072"/>
            <a:ext cx="2433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Жак </a:t>
            </a:r>
            <a:r>
              <a:rPr lang="ru-RU" sz="3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Фреско</a:t>
            </a:r>
            <a:endParaRPr lang="ru-RU" sz="3200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5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3" name="Рисунок 2" descr="20200218_105625.jpg"/>
          <p:cNvPicPr>
            <a:picLocks noChangeAspect="1"/>
          </p:cNvPicPr>
          <p:nvPr/>
        </p:nvPicPr>
        <p:blipFill>
          <a:blip r:embed="rId4" cstate="print"/>
          <a:srcRect r="5901"/>
          <a:stretch>
            <a:fillRect/>
          </a:stretch>
        </p:blipFill>
        <p:spPr>
          <a:xfrm>
            <a:off x="0" y="1556792"/>
            <a:ext cx="9106822" cy="4464496"/>
          </a:xfrm>
          <a:prstGeom prst="rect">
            <a:avLst/>
          </a:prstGeom>
        </p:spPr>
      </p:pic>
      <p:pic>
        <p:nvPicPr>
          <p:cNvPr id="4" name="Рисунок 3" descr="20200225_112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2411760" y="0"/>
            <a:ext cx="2664296" cy="3121416"/>
          </a:xfrm>
          <a:prstGeom prst="roundRect">
            <a:avLst/>
          </a:prstGeom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3" name="Рисунок 2" descr="20200225_113032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t="13250" b="13251"/>
          <a:stretch>
            <a:fillRect/>
          </a:stretch>
        </p:blipFill>
        <p:spPr>
          <a:xfrm flipV="1">
            <a:off x="323528" y="260648"/>
            <a:ext cx="8424936" cy="61926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8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6" name="Рисунок 5" descr="20200225_111804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 flipV="1">
            <a:off x="4139952" y="2780928"/>
            <a:ext cx="4860032" cy="3645024"/>
          </a:xfrm>
          <a:prstGeom prst="rect">
            <a:avLst/>
          </a:prstGeom>
        </p:spPr>
      </p:pic>
      <p:pic>
        <p:nvPicPr>
          <p:cNvPr id="5" name="Рисунок 4" descr="20200225_111944.jpg"/>
          <p:cNvPicPr>
            <a:picLocks noChangeAspect="1"/>
          </p:cNvPicPr>
          <p:nvPr/>
        </p:nvPicPr>
        <p:blipFill>
          <a:blip r:embed="rId5" cstate="print">
            <a:lum bright="20000"/>
          </a:blip>
          <a:srcRect l="16064" r="6289"/>
          <a:stretch>
            <a:fillRect/>
          </a:stretch>
        </p:blipFill>
        <p:spPr>
          <a:xfrm rot="5400000">
            <a:off x="998673" y="3833975"/>
            <a:ext cx="2636225" cy="2546355"/>
          </a:xfrm>
          <a:prstGeom prst="rect">
            <a:avLst/>
          </a:prstGeom>
        </p:spPr>
      </p:pic>
      <p:pic>
        <p:nvPicPr>
          <p:cNvPr id="4" name="Рисунок 3" descr="20200225_111406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 flipH="1" flipV="1">
            <a:off x="395536" y="332656"/>
            <a:ext cx="4320481" cy="3240361"/>
          </a:xfrm>
          <a:prstGeom prst="rect">
            <a:avLst/>
          </a:prstGeom>
        </p:spPr>
      </p:pic>
      <p:pic>
        <p:nvPicPr>
          <p:cNvPr id="7" name="Рисунок 6" descr="20200214_175821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>
            <a:off x="5004048" y="188640"/>
            <a:ext cx="3467877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5" name="УЛИТ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9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3" name="Рисунок 2" descr="рыб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764704"/>
            <a:ext cx="2248341" cy="318031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Рисунок 3" descr="елк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1268760"/>
            <a:ext cx="2206138" cy="312061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 descr="цве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1916832"/>
            <a:ext cx="2232248" cy="3157552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Рисунок 4" descr="машин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2780928"/>
            <a:ext cx="2476763" cy="3503422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7" name="Рисунок 6" descr="дорожка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4149080"/>
            <a:ext cx="3722073" cy="2129834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Рисунок 7" descr="дорожка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260648"/>
            <a:ext cx="3203848" cy="1944632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esktop\Марблс\edfc42f50b45e5a7ff985d360865eecd_w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0" y="0"/>
            <a:ext cx="9195679" cy="6858000"/>
          </a:xfrm>
          <a:prstGeom prst="rect">
            <a:avLst/>
          </a:prstGeom>
          <a:noFill/>
        </p:spPr>
      </p:pic>
      <p:pic>
        <p:nvPicPr>
          <p:cNvPr id="4" name="Picture 2" descr="C:\Users\Ирина\Desktop\Марблс\3c2f184cbcd4733eea3641b2558bdad2_w.jpg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-1" y="0"/>
            <a:ext cx="9195679" cy="6858000"/>
          </a:xfrm>
          <a:prstGeom prst="rect">
            <a:avLst/>
          </a:prstGeom>
          <a:noFill/>
        </p:spPr>
      </p:pic>
      <p:pic>
        <p:nvPicPr>
          <p:cNvPr id="5" name="ПО ОБРАЗЦУ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122</Words>
  <Application>Microsoft Office PowerPoint</Application>
  <PresentationFormat>Экран (4:3)</PresentationFormat>
  <Paragraphs>44</Paragraphs>
  <Slides>31</Slides>
  <Notes>1</Notes>
  <HiddenSlides>0</HiddenSlides>
  <MMClips>4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Ильяна Смирнова</cp:lastModifiedBy>
  <cp:revision>56</cp:revision>
  <dcterms:created xsi:type="dcterms:W3CDTF">2022-04-22T23:43:04Z</dcterms:created>
  <dcterms:modified xsi:type="dcterms:W3CDTF">2023-03-20T01:16:54Z</dcterms:modified>
</cp:coreProperties>
</file>