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4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3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4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8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9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9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2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A278-F248-4D45-8AEB-9BA94A0631B1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E332-B260-4F3D-941D-33205CFAA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6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2214"/>
          </a:xfrm>
          <a:effectLst>
            <a:glow rad="88900">
              <a:schemeClr val="accent1">
                <a:alpha val="41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Семинар-практикум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«Актуальные вопросы создания специальных образовательных условий для воспитанников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дома-интерната»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357" y="2067339"/>
            <a:ext cx="11708295" cy="4621696"/>
          </a:xfrm>
          <a:scene3d>
            <a:camera prst="orthographicFront"/>
            <a:lightRig rig="threePt" dir="t"/>
          </a:scene3d>
          <a:sp3d>
            <a:bevelB w="139700" h="139700" prst="divot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500" b="1" i="1" dirty="0" smtClean="0">
              <a:solidFill>
                <a:schemeClr val="accent1">
                  <a:lumMod val="50000"/>
                </a:schemeClr>
              </a:solidFill>
              <a:effectLst>
                <a:glow rad="12700">
                  <a:schemeClr val="accent1">
                    <a:alpha val="4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для обсуждения: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1. Создание специальных условий для обучения воспитанников дома-интерната.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2. Создание специальных условий для воспитания в условиях учреждения.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3. Затруднения по созданию специальных образовательных условий для воспитанников дома-интерната.	 </a:t>
            </a:r>
          </a:p>
          <a:p>
            <a:pPr marL="0" indent="0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glow rad="127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Магадан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апреля 2023 г.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  <a:effectLst>
                  <a:glow rad="127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effectLst>
                <a:glow rad="12700">
                  <a:schemeClr val="accent1">
                    <a:alpha val="40000"/>
                  </a:schemeClr>
                </a:glow>
              </a:effectLst>
            </a:endParaRPr>
          </a:p>
          <a:p>
            <a:endParaRPr lang="ru-RU" dirty="0">
              <a:effectLst>
                <a:glow rad="12700">
                  <a:schemeClr val="accent1">
                    <a:alpha val="40000"/>
                  </a:schemeClr>
                </a:glow>
              </a:effectLst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A52CF02-E4B3-DC50-20BE-4B902EE96C0C}"/>
              </a:ext>
            </a:extLst>
          </p:cNvPr>
          <p:cNvGrpSpPr/>
          <p:nvPr/>
        </p:nvGrpSpPr>
        <p:grpSpPr>
          <a:xfrm>
            <a:off x="0" y="0"/>
            <a:ext cx="943222" cy="898908"/>
            <a:chOff x="1719485" y="4124316"/>
            <a:chExt cx="943222" cy="898908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1326C8B4-C542-19A3-9C11-61DEE3C09B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33759" y="4124316"/>
              <a:ext cx="898908" cy="898908"/>
            </a:xfrm>
            <a:prstGeom prst="ellipse">
              <a:avLst/>
            </a:prstGeom>
            <a:solidFill>
              <a:srgbClr val="FFFFFF"/>
            </a:solidFill>
            <a:ln w="25400" algn="in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5D1D7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9485" y="4174988"/>
              <a:ext cx="943222" cy="798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4892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37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 Семинар-практикум «Актуальные вопросы создания специальных образовательных условий для воспитанников  дома-интерната»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Семинар-практикум «Актуальные вопросы создания специальных образовательных условий для воспитанников  дома-интерната»  </dc:title>
  <dc:creator>User</dc:creator>
  <cp:lastModifiedBy>User</cp:lastModifiedBy>
  <cp:revision>3</cp:revision>
  <dcterms:created xsi:type="dcterms:W3CDTF">2023-04-11T00:53:47Z</dcterms:created>
  <dcterms:modified xsi:type="dcterms:W3CDTF">2023-04-11T05:04:57Z</dcterms:modified>
</cp:coreProperties>
</file>