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74" r:id="rId6"/>
    <p:sldId id="275" r:id="rId7"/>
    <p:sldId id="267" r:id="rId8"/>
    <p:sldId id="27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442"/>
    <a:srgbClr val="10604F"/>
    <a:srgbClr val="18B2AA"/>
    <a:srgbClr val="105F4E"/>
    <a:srgbClr val="09C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8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6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3C02-2A4B-4896-8918-A619EF1C735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574E-9320-4717-BB75-507C4C856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1500" y="283946"/>
            <a:ext cx="7520576" cy="172582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0604F"/>
                </a:solidFill>
                <a:latin typeface="Georgia" panose="02040502050405020303" pitchFamily="18" charset="0"/>
              </a:rPr>
              <a:t>Информационные ресурсы поддержки проекта «Школа </a:t>
            </a:r>
            <a:r>
              <a:rPr lang="ru-RU" sz="3600" b="1" dirty="0" err="1">
                <a:solidFill>
                  <a:srgbClr val="10604F"/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600" b="1" dirty="0">
                <a:solidFill>
                  <a:srgbClr val="10604F"/>
                </a:solidFill>
                <a:latin typeface="Georgia" panose="02040502050405020303" pitchFamily="18" charset="0"/>
              </a:rPr>
              <a:t>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8513" y="3223588"/>
            <a:ext cx="4613563" cy="739834"/>
          </a:xfrm>
        </p:spPr>
        <p:txBody>
          <a:bodyPr>
            <a:normAutofit/>
          </a:bodyPr>
          <a:lstStyle/>
          <a:p>
            <a:pPr algn="r">
              <a:lnSpc>
                <a:spcPct val="60000"/>
              </a:lnSpc>
            </a:pP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Швецова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Светлана Григорьевна </a:t>
            </a:r>
          </a:p>
          <a:p>
            <a:pPr algn="r">
              <a:lnSpc>
                <a:spcPct val="60000"/>
              </a:lnSpc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Ведущий специалист ФГБНУ «ИУО РАО»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8" y="283946"/>
            <a:ext cx="3508255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605" y="82869"/>
            <a:ext cx="6417970" cy="1496291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rgbClr val="10604F"/>
                </a:solidFill>
                <a:latin typeface="Georgia" panose="02040502050405020303" pitchFamily="18" charset="0"/>
              </a:rPr>
              <a:t>Информационные ресурсы </a:t>
            </a:r>
            <a:endParaRPr lang="ru-RU" sz="3200" b="1" dirty="0">
              <a:solidFill>
                <a:srgbClr val="105F4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61" y="1407276"/>
            <a:ext cx="2263244" cy="2898717"/>
          </a:xfrm>
          <a:prstGeom prst="rect">
            <a:avLst/>
          </a:prstGeom>
          <a:solidFill>
            <a:srgbClr val="07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Сайт проекта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7115" y="1880794"/>
            <a:ext cx="2361506" cy="3000895"/>
          </a:xfrm>
          <a:prstGeom prst="rect">
            <a:avLst/>
          </a:prstGeom>
          <a:solidFill>
            <a:srgbClr val="10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58621" y="2390727"/>
            <a:ext cx="2361506" cy="3000895"/>
          </a:xfrm>
          <a:prstGeom prst="rect">
            <a:avLst/>
          </a:prstGeom>
          <a:solidFill>
            <a:srgbClr val="07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0"/>
          <p:cNvSpPr txBox="1">
            <a:spLocks/>
          </p:cNvSpPr>
          <p:nvPr/>
        </p:nvSpPr>
        <p:spPr>
          <a:xfrm>
            <a:off x="2602682" y="2077933"/>
            <a:ext cx="2008908" cy="266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ru-RU" sz="1800" dirty="0" err="1">
                <a:solidFill>
                  <a:schemeClr val="bg1"/>
                </a:solidFill>
              </a:rPr>
              <a:t>Telegram</a:t>
            </a:r>
            <a:r>
              <a:rPr lang="ru-RU" sz="1800" dirty="0">
                <a:solidFill>
                  <a:schemeClr val="bg1"/>
                </a:solidFill>
              </a:rPr>
              <a:t>-канал</a:t>
            </a:r>
            <a:r>
              <a:rPr lang="ru-RU" sz="1800" dirty="0"/>
              <a:t> </a:t>
            </a: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Объект 10"/>
          <p:cNvSpPr txBox="1">
            <a:spLocks/>
          </p:cNvSpPr>
          <p:nvPr/>
        </p:nvSpPr>
        <p:spPr>
          <a:xfrm>
            <a:off x="4815634" y="2390727"/>
            <a:ext cx="2008908" cy="266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ru-RU" sz="1800" dirty="0" err="1">
                <a:solidFill>
                  <a:schemeClr val="bg1"/>
                </a:solidFill>
              </a:rPr>
              <a:t>Telegram</a:t>
            </a:r>
            <a:r>
              <a:rPr lang="ru-RU" sz="1800" dirty="0">
                <a:solidFill>
                  <a:schemeClr val="bg1"/>
                </a:solidFill>
              </a:rPr>
              <a:t> - </a:t>
            </a:r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чат </a:t>
            </a: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694634" y="4025925"/>
            <a:ext cx="2008908" cy="266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9519112" y="4025924"/>
            <a:ext cx="2008908" cy="2663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Текст </a:t>
            </a:r>
          </a:p>
        </p:txBody>
      </p:sp>
      <p:sp>
        <p:nvSpPr>
          <p:cNvPr id="19" name="Объект 10"/>
          <p:cNvSpPr txBox="1">
            <a:spLocks/>
          </p:cNvSpPr>
          <p:nvPr/>
        </p:nvSpPr>
        <p:spPr>
          <a:xfrm>
            <a:off x="515389" y="432262"/>
            <a:ext cx="5807133" cy="308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Montserrat" panose="00000500000000000000" pitchFamily="50" charset="-52"/>
              </a:rPr>
              <a:t>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194" r="4922" b="4445"/>
          <a:stretch/>
        </p:blipFill>
        <p:spPr>
          <a:xfrm>
            <a:off x="2617423" y="3121148"/>
            <a:ext cx="1897445" cy="13220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12222" r="4922" b="3612"/>
          <a:stretch/>
        </p:blipFill>
        <p:spPr>
          <a:xfrm>
            <a:off x="5023104" y="3792150"/>
            <a:ext cx="1832539" cy="13220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3224" y="1682492"/>
            <a:ext cx="6858000" cy="3440021"/>
          </a:xfrm>
          <a:prstGeom prst="rect">
            <a:avLst/>
          </a:prstGeom>
        </p:spPr>
      </p:pic>
      <p:pic>
        <p:nvPicPr>
          <p:cNvPr id="20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725" r="1246" b="3873"/>
          <a:stretch/>
        </p:blipFill>
        <p:spPr>
          <a:xfrm>
            <a:off x="227524" y="2445721"/>
            <a:ext cx="2032517" cy="10926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20126" y="3782171"/>
            <a:ext cx="2361506" cy="3000895"/>
          </a:xfrm>
          <a:prstGeom prst="rect">
            <a:avLst/>
          </a:prstGeom>
          <a:solidFill>
            <a:srgbClr val="10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Почта по всем вопросам проекта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en-US" b="1" dirty="0"/>
              <a:t>shkola2022@iuorao.ru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95" y="206605"/>
            <a:ext cx="10515600" cy="1400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Официальный сайт проекта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https://smp.iuorao.ru/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725" r="1246" b="3873"/>
          <a:stretch/>
        </p:blipFill>
        <p:spPr>
          <a:xfrm>
            <a:off x="3165461" y="1219868"/>
            <a:ext cx="6376468" cy="3428036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4171" b="4456"/>
          <a:stretch/>
        </p:blipFill>
        <p:spPr>
          <a:xfrm>
            <a:off x="530168" y="4867083"/>
            <a:ext cx="3513513" cy="185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3846" r="1812" b="4438"/>
          <a:stretch/>
        </p:blipFill>
        <p:spPr>
          <a:xfrm>
            <a:off x="4509585" y="4867084"/>
            <a:ext cx="3445130" cy="185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3654" r="1186" b="3874"/>
          <a:stretch/>
        </p:blipFill>
        <p:spPr>
          <a:xfrm>
            <a:off x="8306320" y="4867084"/>
            <a:ext cx="3485630" cy="18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95" y="206605"/>
            <a:ext cx="10515600" cy="1400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Официальный сайт проекта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https://smp.iuorao.ru/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824" r="1172" b="3683"/>
          <a:stretch/>
        </p:blipFill>
        <p:spPr>
          <a:xfrm>
            <a:off x="7553325" y="4143737"/>
            <a:ext cx="4542563" cy="2362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3623" r="1248" b="3467"/>
          <a:stretch/>
        </p:blipFill>
        <p:spPr>
          <a:xfrm>
            <a:off x="71307" y="4137413"/>
            <a:ext cx="4462593" cy="23152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3333" b="3889"/>
          <a:stretch/>
        </p:blipFill>
        <p:spPr>
          <a:xfrm>
            <a:off x="7343776" y="1359162"/>
            <a:ext cx="4752112" cy="2541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611" r="703" b="4166"/>
          <a:stretch/>
        </p:blipFill>
        <p:spPr>
          <a:xfrm>
            <a:off x="71372" y="1381211"/>
            <a:ext cx="4753235" cy="2497464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619500" y="1825625"/>
            <a:ext cx="7734300" cy="2879067"/>
          </a:xfrm>
        </p:spPr>
        <p:txBody>
          <a:bodyPr>
            <a:normAutofit/>
          </a:bodyPr>
          <a:lstStyle/>
          <a:p>
            <a:r>
              <a:rPr lang="ru-RU" sz="100" dirty="0"/>
              <a:t>1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6389" r="50469" b="58333"/>
          <a:stretch/>
        </p:blipFill>
        <p:spPr>
          <a:xfrm>
            <a:off x="4933753" y="1333500"/>
            <a:ext cx="2305050" cy="173355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4019551" y="1933575"/>
            <a:ext cx="1523999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00775" y="2114550"/>
            <a:ext cx="2171960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790950" y="2400300"/>
            <a:ext cx="1752600" cy="1762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02912" y="2876638"/>
            <a:ext cx="1504430" cy="1774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48505" y="2665082"/>
            <a:ext cx="0" cy="1375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108" r="33672" b="64721"/>
          <a:stretch/>
        </p:blipFill>
        <p:spPr>
          <a:xfrm>
            <a:off x="4633481" y="4119569"/>
            <a:ext cx="2830047" cy="13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95" y="206605"/>
            <a:ext cx="10515600" cy="1400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Официальный сайт проекта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https://smp.iuorao.ru/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3271" b="3738"/>
          <a:stretch/>
        </p:blipFill>
        <p:spPr>
          <a:xfrm>
            <a:off x="203653" y="2085444"/>
            <a:ext cx="5991224" cy="3369514"/>
          </a:xfrm>
        </p:spPr>
      </p:pic>
      <p:sp>
        <p:nvSpPr>
          <p:cNvPr id="5" name="Стрелка вправо 4"/>
          <p:cNvSpPr/>
          <p:nvPr/>
        </p:nvSpPr>
        <p:spPr>
          <a:xfrm rot="3659986">
            <a:off x="2190750" y="1980670"/>
            <a:ext cx="978408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6668" r="3047" b="25276"/>
          <a:stretch/>
        </p:blipFill>
        <p:spPr>
          <a:xfrm>
            <a:off x="6582545" y="1698461"/>
            <a:ext cx="5353049" cy="2191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3432" r="695" b="4767"/>
          <a:stretch/>
        </p:blipFill>
        <p:spPr>
          <a:xfrm>
            <a:off x="6582545" y="3988107"/>
            <a:ext cx="5353049" cy="2406273"/>
          </a:xfrm>
          <a:prstGeom prst="rect">
            <a:avLst/>
          </a:prstGeom>
          <a:ln w="19050">
            <a:solidFill>
              <a:srgbClr val="078442"/>
            </a:solidFill>
          </a:ln>
        </p:spPr>
      </p:pic>
      <p:sp>
        <p:nvSpPr>
          <p:cNvPr id="9" name="Стрелка вправо 8"/>
          <p:cNvSpPr/>
          <p:nvPr/>
        </p:nvSpPr>
        <p:spPr>
          <a:xfrm rot="6835237">
            <a:off x="9248776" y="1425227"/>
            <a:ext cx="978408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530932">
            <a:off x="10935084" y="4870397"/>
            <a:ext cx="904875" cy="1561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925050" y="4727385"/>
            <a:ext cx="914400" cy="914400"/>
          </a:xfrm>
          <a:prstGeom prst="ellipse">
            <a:avLst/>
          </a:prstGeom>
          <a:noFill/>
          <a:ln w="15875" cap="rnd">
            <a:solidFill>
              <a:srgbClr val="078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1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95" y="206605"/>
            <a:ext cx="10515600" cy="1400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Официальный сайт проекта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https://smp.iuorao.ru/</a:t>
            </a:r>
            <a:b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925050" y="4727385"/>
            <a:ext cx="914400" cy="914400"/>
          </a:xfrm>
          <a:prstGeom prst="ellipse">
            <a:avLst/>
          </a:prstGeom>
          <a:noFill/>
          <a:ln w="15875" cap="rnd">
            <a:solidFill>
              <a:srgbClr val="078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3789" r="849" b="6918"/>
          <a:stretch/>
        </p:blipFill>
        <p:spPr>
          <a:xfrm>
            <a:off x="481221" y="1752641"/>
            <a:ext cx="6172200" cy="297474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3473" r="5312"/>
          <a:stretch/>
        </p:blipFill>
        <p:spPr>
          <a:xfrm>
            <a:off x="6877570" y="3653116"/>
            <a:ext cx="4733925" cy="279530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6211185">
            <a:off x="4200661" y="1681113"/>
            <a:ext cx="583479" cy="143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135566" y="2981147"/>
            <a:ext cx="217932" cy="978408"/>
          </a:xfrm>
          <a:prstGeom prst="downArrow">
            <a:avLst>
              <a:gd name="adj1" fmla="val 50000"/>
              <a:gd name="adj2" fmla="val 984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2989" y="1708989"/>
            <a:ext cx="6858000" cy="344002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2563" y="331296"/>
            <a:ext cx="7854662" cy="143082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Телеграм</a:t>
            </a:r>
            <a:r>
              <a:rPr lang="ru-RU" sz="3200" b="1" dirty="0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 –канал проекта «Школа </a:t>
            </a:r>
            <a:r>
              <a:rPr lang="ru-RU" sz="3200" b="1" dirty="0" err="1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Минпросвещения</a:t>
            </a:r>
            <a:r>
              <a:rPr lang="ru-RU" sz="3200" b="1" dirty="0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 России» </a:t>
            </a: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r>
              <a:rPr lang="en-US" sz="3200" b="1" dirty="0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https://t.me/Shkola_Minprosvesheniya</a:t>
            </a:r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422564" y="4086225"/>
            <a:ext cx="1796761" cy="229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194" r="4922" b="4445"/>
          <a:stretch/>
        </p:blipFill>
        <p:spPr>
          <a:xfrm>
            <a:off x="504825" y="2001148"/>
            <a:ext cx="6724650" cy="46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2989" y="1708989"/>
            <a:ext cx="6858000" cy="344002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2563" y="331296"/>
            <a:ext cx="7854662" cy="14308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Чат региональных координаторов проекта «Школа </a:t>
            </a:r>
            <a:r>
              <a:rPr lang="ru-RU" sz="3200" b="1" dirty="0" err="1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Минпросвещения</a:t>
            </a:r>
            <a:r>
              <a:rPr lang="ru-RU" sz="3200" b="1" dirty="0">
                <a:solidFill>
                  <a:srgbClr val="10604F"/>
                </a:solidFill>
                <a:latin typeface="Georgia" panose="02040502050405020303" pitchFamily="18" charset="0"/>
                <a:cs typeface="DIN Pro Cond Bold" panose="020B0806020101010102" pitchFamily="34" charset="-52"/>
              </a:rPr>
              <a:t> России» </a:t>
            </a: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  <a:p>
            <a:endParaRPr lang="ru-RU" sz="3200" b="1" dirty="0">
              <a:solidFill>
                <a:srgbClr val="10604F"/>
              </a:solidFill>
              <a:latin typeface="Georgia" panose="02040502050405020303" pitchFamily="18" charset="0"/>
              <a:cs typeface="DIN Pro Cond Bold" panose="020B0806020101010102" pitchFamily="34" charset="-52"/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422564" y="4086225"/>
            <a:ext cx="1796761" cy="229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12222" r="4922" b="3612"/>
          <a:stretch/>
        </p:blipFill>
        <p:spPr>
          <a:xfrm>
            <a:off x="790575" y="1898604"/>
            <a:ext cx="6610350" cy="47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0"/>
          <p:cNvSpPr txBox="1">
            <a:spLocks/>
          </p:cNvSpPr>
          <p:nvPr/>
        </p:nvSpPr>
        <p:spPr>
          <a:xfrm>
            <a:off x="2618509" y="685123"/>
            <a:ext cx="5586153" cy="1896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latin typeface="+mj-lt"/>
              </a:rPr>
              <a:t>Контактное лицо по взаимодействию с региональными координаторами </a:t>
            </a:r>
          </a:p>
          <a:p>
            <a:pPr marL="0" indent="0" algn="ctr">
              <a:buNone/>
            </a:pPr>
            <a:r>
              <a:rPr lang="ru-RU" sz="4400" b="1" dirty="0" err="1">
                <a:latin typeface="+mj-lt"/>
              </a:rPr>
              <a:t>Швецова</a:t>
            </a:r>
            <a:r>
              <a:rPr lang="ru-RU" sz="4400" b="1" dirty="0">
                <a:latin typeface="+mj-lt"/>
              </a:rPr>
              <a:t> Светлана Григорьевна</a:t>
            </a:r>
          </a:p>
          <a:p>
            <a:pPr marL="0" indent="0" algn="ctr">
              <a:buNone/>
            </a:pPr>
            <a:r>
              <a:rPr lang="ru-RU" sz="4400" dirty="0">
                <a:latin typeface="+mj-lt"/>
              </a:rPr>
              <a:t>ведущий специалист ФГБНУ «ИУО РАО»</a:t>
            </a:r>
          </a:p>
          <a:p>
            <a:pPr marL="0" indent="0" algn="ctr">
              <a:buNone/>
            </a:pPr>
            <a:r>
              <a:rPr lang="ru-RU" sz="4400" b="1" dirty="0">
                <a:latin typeface="+mj-lt"/>
              </a:rPr>
              <a:t>Т.8-916-476-96-96</a:t>
            </a:r>
          </a:p>
          <a:p>
            <a:pPr marL="0" indent="0" algn="ctr">
              <a:buNone/>
            </a:pPr>
            <a:endParaRPr lang="ru-RU" sz="1600" dirty="0">
              <a:latin typeface="Montserrat" panose="00000500000000000000" pitchFamily="50" charset="-52"/>
            </a:endParaRPr>
          </a:p>
          <a:p>
            <a:pPr marL="0" indent="0" algn="ctr">
              <a:buNone/>
            </a:pPr>
            <a:endParaRPr lang="ru-RU" sz="1600" dirty="0">
              <a:latin typeface="Montserrat" panose="000005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3873"/>
            <a:ext cx="12192001" cy="30641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2323" y="2633782"/>
            <a:ext cx="381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YS Text"/>
              </a:rPr>
              <a:t>Эл.почта</a:t>
            </a:r>
            <a:r>
              <a:rPr lang="ru-RU" b="1" dirty="0">
                <a:solidFill>
                  <a:srgbClr val="000000"/>
                </a:solidFill>
                <a:latin typeface="YS Text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YS Text"/>
              </a:rPr>
              <a:t>shkola2022@iuorao.ru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85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145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Montserrat</vt:lpstr>
      <vt:lpstr>YS Text</vt:lpstr>
      <vt:lpstr>Тема Office</vt:lpstr>
      <vt:lpstr>Информационные ресурсы поддержки проекта «Школа Минпросвещения России»</vt:lpstr>
      <vt:lpstr>Информационные ресурсы </vt:lpstr>
      <vt:lpstr>Официальный сайт проекта https://smp.iuorao.ru/ </vt:lpstr>
      <vt:lpstr>Официальный сайт проекта https://smp.iuorao.ru/ </vt:lpstr>
      <vt:lpstr>Официальный сайт проекта https://smp.iuorao.ru/ </vt:lpstr>
      <vt:lpstr>Официальный сайт проекта https://smp.iuorao.ru/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 Васильева</cp:lastModifiedBy>
  <cp:revision>64</cp:revision>
  <dcterms:created xsi:type="dcterms:W3CDTF">2021-08-27T07:43:57Z</dcterms:created>
  <dcterms:modified xsi:type="dcterms:W3CDTF">2022-10-03T23:17:56Z</dcterms:modified>
</cp:coreProperties>
</file>