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8" r:id="rId2"/>
    <p:sldId id="282" r:id="rId3"/>
    <p:sldId id="278" r:id="rId4"/>
    <p:sldId id="279" r:id="rId5"/>
    <p:sldId id="276" r:id="rId6"/>
    <p:sldId id="280" r:id="rId7"/>
    <p:sldId id="284" r:id="rId8"/>
    <p:sldId id="281" r:id="rId9"/>
    <p:sldId id="28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45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934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805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5358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631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009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408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0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32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102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77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655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749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69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48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721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11.04.2023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77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A025D-7B69-471E-A8E0-19635A1D6C59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5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konkurs@iro-49.r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8959" y="1926429"/>
            <a:ext cx="10565679" cy="4505558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65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Положение о проведении регионального этапа</a:t>
            </a:r>
            <a:r>
              <a:rPr lang="en-US" sz="65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6500" b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65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IV </a:t>
            </a:r>
            <a:r>
              <a:rPr lang="ru-RU" sz="65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Всероссийского дистанционного </a:t>
            </a:r>
            <a:r>
              <a:rPr lang="ru-RU" sz="65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конкурса</a:t>
            </a:r>
          </a:p>
          <a:p>
            <a:pPr algn="ctr">
              <a:lnSpc>
                <a:spcPct val="120000"/>
              </a:lnSpc>
            </a:pPr>
            <a:r>
              <a:rPr lang="ru-RU" sz="65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65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среди классных руководителей на лучшие методические разработки воспитательных </a:t>
            </a:r>
            <a:r>
              <a:rPr lang="ru-RU" sz="65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мероприятий в 2023 г.</a:t>
            </a:r>
            <a:endParaRPr lang="ru-RU" sz="6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9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70000"/>
              </a:lnSpc>
            </a:pPr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Середенко Светлана Витальевна, </a:t>
            </a:r>
            <a:r>
              <a:rPr lang="ru-RU" sz="2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методист  кафедры воспитания</a:t>
            </a:r>
            <a:r>
              <a:rPr lang="ru-RU" sz="2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МОГАУДПО «ИРО и ПКПК»</a:t>
            </a:r>
            <a:br>
              <a:rPr lang="ru-RU" sz="2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1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9633" y="23383"/>
            <a:ext cx="1510009" cy="129945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34" y="173660"/>
            <a:ext cx="1170533" cy="145097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150" y="173660"/>
            <a:ext cx="2438400" cy="162876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0779" y="4683474"/>
            <a:ext cx="1365622" cy="114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4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02806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образования Магаданской области от 30.03.2023 г. № 294/11-пр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(Положение о региональном этапе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Всероссийского конкурса среди классных руководителей на лучшие методические разработки воспитательных мероприятий в Магаданской области)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Объект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788" y="2637666"/>
            <a:ext cx="3881437" cy="3881437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236181" y="2910177"/>
            <a:ext cx="3490622" cy="337930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587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6384" y="438151"/>
            <a:ext cx="8596668" cy="5088862"/>
          </a:xfrm>
        </p:spPr>
        <p:txBody>
          <a:bodyPr>
            <a:normAutofit/>
          </a:bodyPr>
          <a:lstStyle/>
          <a:p>
            <a:pPr algn="ctr"/>
            <a:endParaRPr lang="ru-RU" sz="3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конкурса</a:t>
            </a:r>
            <a:r>
              <a:rPr lang="ru-RU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выявление и распространение лучших методических разработок воспитательных мероприятий, реализуемых классными руководителями в общеобразовательных организациях.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29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15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  Задачи конкурса: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0684" y="1474789"/>
            <a:ext cx="8596668" cy="4602161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поддержка профессионального развития и социального статуса классных руководителей; </a:t>
            </a:r>
          </a:p>
          <a:p>
            <a:endParaRPr lang="ru-RU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содействие совершенствованию методической компетентности классных руководителей;</a:t>
            </a:r>
          </a:p>
          <a:p>
            <a:endParaRPr lang="ru-RU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содействие повышению качества воспитательной деятельности в общеобразовательных организациях;</a:t>
            </a:r>
          </a:p>
          <a:p>
            <a:endParaRPr lang="ru-RU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экспертного сообщества в области методического обеспечения воспитательной деятельности в общеобразовательных организациях.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45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Сроки проведения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регионального этапа конкурса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30 марта 2023 по 19 мая 2023</a:t>
            </a:r>
          </a:p>
          <a:p>
            <a:pPr algn="ctr"/>
            <a:endParaRPr lang="ru-RU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03 апреля  по 14 апреля – приём заявок и регистрация 			                                          	                                               участников;</a:t>
            </a:r>
          </a:p>
          <a:p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апреля по 10 мая – предоставление конкурсных мероприятий;</a:t>
            </a:r>
          </a:p>
          <a:p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мая по 15 мая – техническая экспертиза и оценивание 					                     предоставленных материалов;</a:t>
            </a:r>
          </a:p>
          <a:p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16 мая по 19 мая – подведение итогов и определение 	            	 						  победителей регионального этапа конкурса.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19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9708" y="541339"/>
            <a:ext cx="9657291" cy="5811836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2.3.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заявку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участие, заверенную подписью и печатью руководителя общеобразовательной организации </a:t>
            </a: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пакет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документов отправлять на адрес электронной почты </a:t>
            </a: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konkurs@iro-49.ru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ru-RU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2.4.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конкурсный отбор включает: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техническую экспертизу;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содержательную экспертизу.</a:t>
            </a:r>
          </a:p>
          <a:p>
            <a:pPr marL="0" indent="0">
              <a:buNone/>
            </a:pPr>
            <a:endParaRPr lang="ru-RU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2.5.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итогам регионального конкурсного отбора на федеральный этап Конкурса направляется не более 5 (пяти) индивидуальных методических разработок участников, набравших наибольшее количество баллов.</a:t>
            </a:r>
          </a:p>
        </p:txBody>
      </p:sp>
    </p:spTree>
    <p:extLst>
      <p:ext uri="{BB962C8B-B14F-4D97-AF65-F5344CB8AC3E}">
        <p14:creationId xmlns:p14="http://schemas.microsoft.com/office/powerpoint/2010/main" val="130788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5884" y="1122364"/>
            <a:ext cx="9047692" cy="5297486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	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Участниками Конкурса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могут быть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педагогические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работники общеобразовательных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организаций Магаданской области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выполняющие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функции классного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руководителя,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кураторы групп профессиональных образовательных организаций независимо от их организационно-правовой формы. Участие в Конкурсе является добровольным.</a:t>
            </a: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3.2.		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Каждый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 может предоставить на Конкурс только одну индивидуальную методическую разработку воспитательного мероприятия. Коллективные методические разработки на Конкурс не принимаются.</a:t>
            </a: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05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659" y="314325"/>
            <a:ext cx="8596668" cy="110331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п. 3.3. В СОСТАВ КОНКУРСНЫХ МАТЕРИАЛОВ И ДОКУМЕНТОВ ВХОДЯТ: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0659" y="1646239"/>
            <a:ext cx="8596668" cy="5440361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скан-копия заявки,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   заверенной </a:t>
            </a:r>
            <a:r>
              <a:rPr lang="ru-RU" sz="2400" dirty="0">
                <a:solidFill>
                  <a:schemeClr val="tx1"/>
                </a:solidFill>
              </a:rPr>
              <a:t>руководителем (Приложение 1.); </a:t>
            </a:r>
          </a:p>
          <a:p>
            <a:r>
              <a:rPr lang="ru-RU" sz="2400" dirty="0">
                <a:solidFill>
                  <a:schemeClr val="tx1"/>
                </a:solidFill>
              </a:rPr>
              <a:t>методическая разработка воспитательного мероприятия (Приложение 2-структура);</a:t>
            </a:r>
          </a:p>
          <a:p>
            <a:r>
              <a:rPr lang="ru-RU" sz="2400" dirty="0">
                <a:solidFill>
                  <a:schemeClr val="tx1"/>
                </a:solidFill>
              </a:rPr>
              <a:t>скан-копия согласия на обработку персональных данных (Приложение 3);</a:t>
            </a:r>
          </a:p>
          <a:p>
            <a:r>
              <a:rPr lang="ru-RU" sz="2400" dirty="0">
                <a:solidFill>
                  <a:schemeClr val="tx1"/>
                </a:solidFill>
              </a:rPr>
              <a:t>скан-копия согласия на обработку персональных данных и использование конкурсных материалов в некоммерческих целях (Приложение 4);</a:t>
            </a:r>
          </a:p>
          <a:p>
            <a:r>
              <a:rPr lang="ru-RU" sz="2400" dirty="0">
                <a:solidFill>
                  <a:schemeClr val="tx1"/>
                </a:solidFill>
              </a:rPr>
              <a:t>титульный лист (Приложение 5).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88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659" y="561975"/>
            <a:ext cx="8596668" cy="7239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п. 3.5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dirty="0" smtClean="0">
                <a:solidFill>
                  <a:srgbClr val="002060"/>
                </a:solidFill>
              </a:rPr>
              <a:t>ТЕМАТИЧЕСКИЕ  НАПРАВЛЕНИЯ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0659" y="1571625"/>
            <a:ext cx="8596668" cy="5440361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гражданское </a:t>
            </a:r>
            <a:r>
              <a:rPr lang="ru-RU" sz="2000" b="1" dirty="0">
                <a:solidFill>
                  <a:schemeClr val="tx1"/>
                </a:solidFill>
              </a:rPr>
              <a:t>воспитание;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 патриотическое </a:t>
            </a:r>
            <a:r>
              <a:rPr lang="ru-RU" sz="2000" b="1" dirty="0">
                <a:solidFill>
                  <a:schemeClr val="tx1"/>
                </a:solidFill>
              </a:rPr>
              <a:t>воспитание и формирование российской </a:t>
            </a:r>
            <a:r>
              <a:rPr lang="ru-RU" sz="2000" b="1" dirty="0" smtClean="0">
                <a:solidFill>
                  <a:schemeClr val="tx1"/>
                </a:solidFill>
              </a:rPr>
              <a:t> идентичности</a:t>
            </a:r>
            <a:r>
              <a:rPr lang="ru-RU" sz="2000" b="1" dirty="0">
                <a:solidFill>
                  <a:schemeClr val="tx1"/>
                </a:solidFill>
              </a:rPr>
              <a:t>;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	духовное и нравственное воспитание;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	приобщение к культурному наследию;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	популяризация научных знаний;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	физическое воспитание и формирование культуры здоровья;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	трудовое воспитание и профессиональное самоопределение;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	экологическое воспитание;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	популяризация профессии учителя и наставничества в системе </a:t>
            </a:r>
            <a:r>
              <a:rPr lang="ru-RU" sz="2000" b="1" dirty="0" smtClean="0">
                <a:solidFill>
                  <a:schemeClr val="tx1"/>
                </a:solidFill>
              </a:rPr>
              <a:t>  образования </a:t>
            </a:r>
            <a:r>
              <a:rPr lang="ru-RU" sz="2000" b="1" dirty="0">
                <a:solidFill>
                  <a:schemeClr val="tx1"/>
                </a:solidFill>
              </a:rPr>
              <a:t>России.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38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1242</TotalTime>
  <Words>241</Words>
  <Application>Microsoft Office PowerPoint</Application>
  <PresentationFormat>Широкоэкранный</PresentationFormat>
  <Paragraphs>53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Аспект</vt:lpstr>
      <vt:lpstr> </vt:lpstr>
      <vt:lpstr>Приказ Министерства образования Магаданской области от 30.03.2023 г. № 294/11-пр (Положение о региональном этапе IV Всероссийского конкурса среди классных руководителей на лучшие методические разработки воспитательных мероприятий в Магаданской области)</vt:lpstr>
      <vt:lpstr>Презентация PowerPoint</vt:lpstr>
      <vt:lpstr>   Задачи конкурса:</vt:lpstr>
      <vt:lpstr>Сроки проведения  регионального этапа конкурса</vt:lpstr>
      <vt:lpstr>Презентация PowerPoint</vt:lpstr>
      <vt:lpstr>Презентация PowerPoint</vt:lpstr>
      <vt:lpstr>п. 3.3. В СОСТАВ КОНКУРСНЫХ МАТЕРИАЛОВ И ДОКУМЕНТОВ ВХОДЯТ:</vt:lpstr>
      <vt:lpstr>п. 3.5. ТЕМАТИЧЕСКИЕ  НАПРАВЛЕНИЯ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admin</dc:creator>
  <cp:lastModifiedBy>adm</cp:lastModifiedBy>
  <cp:revision>66</cp:revision>
  <dcterms:created xsi:type="dcterms:W3CDTF">2022-02-22T02:20:46Z</dcterms:created>
  <dcterms:modified xsi:type="dcterms:W3CDTF">2023-04-11T05:23:34Z</dcterms:modified>
</cp:coreProperties>
</file>