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1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9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34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47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115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6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2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4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8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0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9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1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7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6600-534E-4EDC-9286-F89192290E2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A8711C-A2D1-46A3-BBCD-52FBF745D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3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2080621"/>
          </a:xfrm>
        </p:spPr>
        <p:txBody>
          <a:bodyPr>
            <a:normAutofit fontScale="92500" lnSpcReduction="10000"/>
          </a:bodyPr>
          <a:lstStyle/>
          <a:p>
            <a:endParaRPr lang="ru-RU" sz="3000" b="1" dirty="0" smtClean="0"/>
          </a:p>
          <a:p>
            <a:endParaRPr lang="ru-RU" sz="3000" b="1" dirty="0"/>
          </a:p>
          <a:p>
            <a:endParaRPr lang="ru-RU" sz="3000" b="1" dirty="0" smtClean="0"/>
          </a:p>
          <a:p>
            <a:r>
              <a:rPr lang="ru-RU" sz="3000" b="1" dirty="0" smtClean="0"/>
              <a:t>Действует с апреля 2021 года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2" b="24444"/>
          <a:stretch/>
        </p:blipFill>
        <p:spPr>
          <a:xfrm>
            <a:off x="2589213" y="0"/>
            <a:ext cx="7399464" cy="62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957770"/>
            <a:ext cx="5497894" cy="5497894"/>
          </a:xfrm>
        </p:spPr>
      </p:pic>
    </p:spTree>
    <p:extLst>
      <p:ext uri="{BB962C8B-B14F-4D97-AF65-F5344CB8AC3E}">
        <p14:creationId xmlns:p14="http://schemas.microsoft.com/office/powerpoint/2010/main" val="28310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960" y="124238"/>
            <a:ext cx="10021823" cy="1280890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</a:rPr>
              <a:t>Цель</a:t>
            </a:r>
            <a:r>
              <a:rPr lang="ru-RU" sz="3000" b="1" dirty="0" smtClean="0">
                <a:solidFill>
                  <a:srgbClr val="7030A0"/>
                </a:solidFill>
              </a:rPr>
              <a:t> - предоставление </a:t>
            </a:r>
            <a:r>
              <a:rPr lang="ru-RU" sz="3000" b="1" dirty="0">
                <a:solidFill>
                  <a:srgbClr val="7030A0"/>
                </a:solidFill>
              </a:rPr>
              <a:t>просветительских и развивающих услуг в сфере культуры и искусства, способствующих реализации творческих инициатив </a:t>
            </a:r>
            <a:r>
              <a:rPr lang="ru-RU" sz="3000" b="1" dirty="0" smtClean="0">
                <a:solidFill>
                  <a:srgbClr val="7030A0"/>
                </a:solidFill>
              </a:rPr>
              <a:t>семьи, </a:t>
            </a:r>
            <a:r>
              <a:rPr lang="ru-RU" sz="3000" b="1" dirty="0">
                <a:solidFill>
                  <a:srgbClr val="7030A0"/>
                </a:solidFill>
              </a:rPr>
              <a:t>содействующих гармоничному развитию человека и гражданина, а также укреплению института </a:t>
            </a:r>
            <a:r>
              <a:rPr lang="ru-RU" sz="3000" b="1" dirty="0" smtClean="0">
                <a:solidFill>
                  <a:srgbClr val="7030A0"/>
                </a:solidFill>
              </a:rPr>
              <a:t>семьи</a:t>
            </a:r>
            <a:r>
              <a:rPr lang="ru-RU" sz="3000" b="1" dirty="0">
                <a:solidFill>
                  <a:srgbClr val="7030A0"/>
                </a:solidFill>
              </a:rPr>
              <a:t/>
            </a:r>
            <a:br>
              <a:rPr lang="ru-RU" sz="3000" b="1" dirty="0">
                <a:solidFill>
                  <a:srgbClr val="7030A0"/>
                </a:solidFill>
              </a:rPr>
            </a:br>
            <a:endParaRPr lang="ru-RU" sz="3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16000" r="7689"/>
          <a:stretch/>
        </p:blipFill>
        <p:spPr>
          <a:xfrm>
            <a:off x="3484785" y="3048001"/>
            <a:ext cx="5829903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809" y="624110"/>
            <a:ext cx="9992804" cy="128089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Проект по финансовой грамотности для детей младшего школьного возраста – 2021 год</a:t>
            </a:r>
            <a:endParaRPr lang="ru-RU" sz="30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64" y="1546839"/>
            <a:ext cx="6420549" cy="45408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91" y="1731692"/>
            <a:ext cx="3022834" cy="45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624110"/>
            <a:ext cx="10338815" cy="9730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ЦЕЛЬ - создание </a:t>
            </a:r>
            <a:r>
              <a:rPr lang="ru-RU" sz="2000" b="1" dirty="0">
                <a:solidFill>
                  <a:srgbClr val="7030A0"/>
                </a:solidFill>
              </a:rPr>
              <a:t>условий для расширения представлений детей младшего школьного возраста </a:t>
            </a:r>
            <a:r>
              <a:rPr lang="ru-RU" sz="2000" b="1" dirty="0" err="1">
                <a:solidFill>
                  <a:srgbClr val="7030A0"/>
                </a:solidFill>
              </a:rPr>
              <a:t>г.Магадана</a:t>
            </a:r>
            <a:r>
              <a:rPr lang="ru-RU" sz="2000" b="1" dirty="0">
                <a:solidFill>
                  <a:srgbClr val="7030A0"/>
                </a:solidFill>
              </a:rPr>
              <a:t> об экономических понятиях; получение практических навыков совершения покупки в </a:t>
            </a:r>
            <a:r>
              <a:rPr lang="ru-RU" sz="2000" b="1" dirty="0" smtClean="0">
                <a:solidFill>
                  <a:srgbClr val="7030A0"/>
                </a:solidFill>
              </a:rPr>
              <a:t>магазине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92" y="4097147"/>
            <a:ext cx="3889211" cy="25956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8" y="1639824"/>
            <a:ext cx="3692926" cy="2457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57" y="1597152"/>
            <a:ext cx="4149079" cy="2760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3" y="4192778"/>
            <a:ext cx="3757055" cy="2499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23" y="2099742"/>
            <a:ext cx="2783737" cy="41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b="4932"/>
          <a:stretch/>
        </p:blipFill>
        <p:spPr>
          <a:xfrm>
            <a:off x="6246940" y="0"/>
            <a:ext cx="5945060" cy="68440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" y="2182368"/>
            <a:ext cx="5806440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304" y="341376"/>
            <a:ext cx="10326623" cy="15636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ЦЕЛЬ </a:t>
            </a:r>
            <a:r>
              <a:rPr lang="ru-RU" sz="2400" b="1" dirty="0" smtClean="0">
                <a:solidFill>
                  <a:srgbClr val="002060"/>
                </a:solidFill>
              </a:rPr>
              <a:t>- создание </a:t>
            </a:r>
            <a:r>
              <a:rPr lang="ru-RU" sz="2400" b="1" dirty="0">
                <a:solidFill>
                  <a:srgbClr val="002060"/>
                </a:solidFill>
              </a:rPr>
              <a:t>условий для расширения знаний об истории освоения Магаданской области, о культуре и традициях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аборигенного населения края, о профессиях горной </a:t>
            </a:r>
            <a:r>
              <a:rPr lang="ru-RU" sz="2400" b="1" dirty="0" smtClean="0">
                <a:solidFill>
                  <a:srgbClr val="002060"/>
                </a:solidFill>
              </a:rPr>
              <a:t>промышленности у детей </a:t>
            </a:r>
            <a:r>
              <a:rPr lang="ru-RU" sz="2400" b="1" dirty="0">
                <a:solidFill>
                  <a:srgbClr val="002060"/>
                </a:solidFill>
              </a:rPr>
              <a:t>среднего школьного возраста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/>
              <a:t> 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4241867"/>
            <a:ext cx="3783584" cy="251764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" y="1905000"/>
            <a:ext cx="3776472" cy="251764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21" y="2081784"/>
            <a:ext cx="3653028" cy="2435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87" y="1965960"/>
            <a:ext cx="4507992" cy="3005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1" y="4422648"/>
            <a:ext cx="379476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193" y="624110"/>
            <a:ext cx="9968420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 «Автостопом </a:t>
            </a:r>
            <a:r>
              <a:rPr lang="ru-RU" b="1" dirty="0"/>
              <a:t>по книжным </a:t>
            </a:r>
            <a:r>
              <a:rPr lang="ru-RU" b="1" dirty="0" smtClean="0"/>
              <a:t>тропам» – победитель конкурса Фонда Президентских грантов в 2023 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2468880"/>
            <a:ext cx="6583680" cy="43891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r="6472"/>
          <a:stretch/>
        </p:blipFill>
        <p:spPr>
          <a:xfrm>
            <a:off x="233172" y="2889503"/>
            <a:ext cx="5704332" cy="31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032" y="624110"/>
            <a:ext cx="9973055" cy="128089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Цель</a:t>
            </a:r>
            <a:r>
              <a:rPr lang="ru-RU" sz="2600" b="1" dirty="0" smtClean="0">
                <a:solidFill>
                  <a:srgbClr val="0070C0"/>
                </a:solidFill>
              </a:rPr>
              <a:t> - создание </a:t>
            </a:r>
            <a:r>
              <a:rPr lang="ru-RU" sz="2600" b="1" dirty="0">
                <a:solidFill>
                  <a:srgbClr val="0070C0"/>
                </a:solidFill>
              </a:rPr>
              <a:t>условий для профилактики детского дорожно-транспортного травматизма, повышения</a:t>
            </a:r>
            <a:br>
              <a:rPr lang="ru-RU" sz="2600" b="1" dirty="0">
                <a:solidFill>
                  <a:srgbClr val="0070C0"/>
                </a:solidFill>
              </a:rPr>
            </a:br>
            <a:r>
              <a:rPr lang="ru-RU" sz="2600" b="1" dirty="0">
                <a:solidFill>
                  <a:srgbClr val="0070C0"/>
                </a:solidFill>
              </a:rPr>
              <a:t>уровня информированности и правовой грамотности детей о безопасности дорожного движения,</a:t>
            </a:r>
            <a:br>
              <a:rPr lang="ru-RU" sz="2600" b="1" dirty="0">
                <a:solidFill>
                  <a:srgbClr val="0070C0"/>
                </a:solidFill>
              </a:rPr>
            </a:br>
            <a:r>
              <a:rPr lang="ru-RU" sz="2600" b="1" dirty="0">
                <a:solidFill>
                  <a:srgbClr val="0070C0"/>
                </a:solidFill>
              </a:rPr>
              <a:t>пропаганда взаимной вежливости между участниками дорожного движения при управлении</a:t>
            </a:r>
            <a:br>
              <a:rPr lang="ru-RU" sz="2600" b="1" dirty="0">
                <a:solidFill>
                  <a:srgbClr val="0070C0"/>
                </a:solidFill>
              </a:rPr>
            </a:br>
            <a:r>
              <a:rPr lang="ru-RU" sz="2600" b="1" dirty="0">
                <a:solidFill>
                  <a:srgbClr val="0070C0"/>
                </a:solidFill>
              </a:rPr>
              <a:t>средствами передвижения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9" y="2779776"/>
            <a:ext cx="2518833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2"/>
          <a:stretch/>
        </p:blipFill>
        <p:spPr>
          <a:xfrm>
            <a:off x="292608" y="3496056"/>
            <a:ext cx="5803391" cy="3095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15585" r="9864"/>
          <a:stretch/>
        </p:blipFill>
        <p:spPr>
          <a:xfrm>
            <a:off x="5772911" y="3913632"/>
            <a:ext cx="3938016" cy="27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87" y="624110"/>
            <a:ext cx="5193793" cy="128089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Общественная </a:t>
            </a:r>
            <a:r>
              <a:rPr lang="ru-RU" sz="2400" b="1" dirty="0"/>
              <a:t>палата Магаданской области учредила номинации для лучших проектов областного конкурса «Инициатива Колымы»</a:t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Оценивается</a:t>
            </a:r>
            <a:r>
              <a:rPr lang="en-US" sz="2400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успешность </a:t>
            </a:r>
            <a:r>
              <a:rPr lang="ru-RU" sz="2400" dirty="0"/>
              <a:t>реализации проекта,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качество </a:t>
            </a:r>
            <a:r>
              <a:rPr lang="ru-RU" sz="2400" dirty="0"/>
              <a:t>проведенных </a:t>
            </a:r>
            <a:r>
              <a:rPr lang="ru-RU" sz="2400" dirty="0" smtClean="0"/>
              <a:t>мероприятий,</a:t>
            </a:r>
            <a:br>
              <a:rPr lang="ru-RU" sz="2400" dirty="0" smtClean="0"/>
            </a:br>
            <a:r>
              <a:rPr lang="ru-RU" sz="2400" dirty="0" smtClean="0"/>
              <a:t>- отчетность </a:t>
            </a:r>
            <a:r>
              <a:rPr lang="ru-RU" sz="2400" dirty="0"/>
              <a:t>по итогам </a:t>
            </a:r>
            <a:r>
              <a:rPr lang="ru-RU" sz="2400" dirty="0" smtClean="0"/>
              <a:t>реализации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2" b="23911"/>
          <a:stretch/>
        </p:blipFill>
        <p:spPr>
          <a:xfrm>
            <a:off x="6888480" y="632084"/>
            <a:ext cx="4444746" cy="53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367</TotalTime>
  <Words>130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Презентация PowerPoint</vt:lpstr>
      <vt:lpstr>Цель - предоставление просветительских и развивающих услуг в сфере культуры и искусства, способствующих реализации творческих инициатив семьи, содействующих гармоничному развитию человека и гражданина, а также укреплению института семьи </vt:lpstr>
      <vt:lpstr>Проект по финансовой грамотности для детей младшего школьного возраста – 2021 год</vt:lpstr>
      <vt:lpstr>ЦЕЛЬ - создание условий для расширения представлений детей младшего школьного возраста г.Магадана об экономических понятиях; получение практических навыков совершения покупки в магазине</vt:lpstr>
      <vt:lpstr>Презентация PowerPoint</vt:lpstr>
      <vt:lpstr>ЦЕЛЬ - создание условий для расширения знаний об истории освоения Магаданской области, о культуре и традициях аборигенного населения края, о профессиях горной промышленности у детей среднего школьного возраста   </vt:lpstr>
      <vt:lpstr>Проект «Автостопом по книжным тропам» – победитель конкурса Фонда Президентских грантов в 2023 году </vt:lpstr>
      <vt:lpstr>Цель - создание условий для профилактики детского дорожно-транспортного травматизма, повышения уровня информированности и правовой грамотности детей о безопасности дорожного движения, пропаганда взаимной вежливости между участниками дорожного движения при управлении средствами передвижения </vt:lpstr>
      <vt:lpstr>Общественная палата Магаданской области учредила номинации для лучших проектов областного конкурса «Инициатива Колымы»  Оценивается: - успешность реализации проекта,  - качество проведенных мероприятий, - отчетность по итогам реализации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Васина</dc:creator>
  <cp:lastModifiedBy>Учетная запись Майкрософт</cp:lastModifiedBy>
  <cp:revision>27</cp:revision>
  <dcterms:created xsi:type="dcterms:W3CDTF">2023-05-05T01:50:09Z</dcterms:created>
  <dcterms:modified xsi:type="dcterms:W3CDTF">2023-05-10T01:25:57Z</dcterms:modified>
</cp:coreProperties>
</file>