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256" r:id="rId2"/>
    <p:sldId id="278" r:id="rId3"/>
    <p:sldId id="266" r:id="rId4"/>
    <p:sldId id="280" r:id="rId5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0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3366CC"/>
    <a:srgbClr val="2A5B7F"/>
    <a:srgbClr val="A5BFE9"/>
    <a:srgbClr val="497CD3"/>
    <a:srgbClr val="E9EBF5"/>
    <a:srgbClr val="778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6404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1FEA7-372C-4067-8C53-D50125267BC0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600A5-A598-4973-92BF-FEFD040E7F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920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2437B-A89B-478E-B183-B70C7B26AF73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21C2D-6936-4798-9CAB-DBB4D479A4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6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21C2D-6936-4798-9CAB-DBB4D479A41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21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21C2D-6936-4798-9CAB-DBB4D479A41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492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21C2D-6936-4798-9CAB-DBB4D479A41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8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77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8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9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126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07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7848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88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12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3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5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6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0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7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4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83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5636" y="1086793"/>
            <a:ext cx="10117139" cy="3457576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latin typeface="Arial Narrow" panose="020B0606020202030204" pitchFamily="34" charset="0"/>
              </a:rPr>
              <a:t>ОСНОВНЫЕ НАПРАВЛЕНИЯ ОРГАНИЗАЦИИ </a:t>
            </a:r>
            <a:br>
              <a:rPr lang="ru-RU" altLang="ru-RU" sz="2800" b="1" dirty="0" smtClean="0">
                <a:latin typeface="Arial Narrow" panose="020B0606020202030204" pitchFamily="34" charset="0"/>
              </a:rPr>
            </a:br>
            <a:r>
              <a:rPr lang="ru-RU" altLang="ru-RU" sz="2800" b="1" dirty="0" smtClean="0">
                <a:latin typeface="Arial Narrow" panose="020B0606020202030204" pitchFamily="34" charset="0"/>
              </a:rPr>
              <a:t>ДЕТСКОГО ОТДЫХА на территории</a:t>
            </a:r>
            <a:r>
              <a:rPr lang="ru-RU" altLang="ru-RU" sz="2800" b="1" dirty="0" smtClean="0">
                <a:latin typeface="Arial Narrow" panose="020B0606020202030204" pitchFamily="34" charset="0"/>
              </a:rPr>
              <a:t/>
            </a:r>
            <a:br>
              <a:rPr lang="ru-RU" altLang="ru-RU" sz="2800" b="1" dirty="0" smtClean="0">
                <a:latin typeface="Arial Narrow" panose="020B0606020202030204" pitchFamily="34" charset="0"/>
              </a:rPr>
            </a:br>
            <a:r>
              <a:rPr lang="ru-RU" altLang="ru-RU" sz="2800" b="1" dirty="0" smtClean="0">
                <a:latin typeface="Arial Narrow" panose="020B0606020202030204" pitchFamily="34" charset="0"/>
              </a:rPr>
              <a:t>магаданской </a:t>
            </a:r>
            <a:r>
              <a:rPr lang="ru-RU" altLang="ru-RU" sz="2800" b="1" dirty="0" smtClean="0">
                <a:latin typeface="Arial Narrow" panose="020B0606020202030204" pitchFamily="34" charset="0"/>
              </a:rPr>
              <a:t>области </a:t>
            </a:r>
            <a:r>
              <a:rPr lang="ru-RU" altLang="ru-RU" sz="2800" b="1" dirty="0" smtClean="0">
                <a:latin typeface="Arial Narrow" panose="020B0606020202030204" pitchFamily="34" charset="0"/>
              </a:rPr>
              <a:t>и за ее пределами</a:t>
            </a:r>
            <a:r>
              <a:rPr lang="ru-RU" altLang="ru-RU" sz="2800" b="1" dirty="0" smtClean="0">
                <a:latin typeface="Arial Narrow" panose="020B0606020202030204" pitchFamily="34" charset="0"/>
              </a:rPr>
              <a:t/>
            </a:r>
            <a:br>
              <a:rPr lang="ru-RU" altLang="ru-RU" sz="2800" b="1" dirty="0" smtClean="0">
                <a:latin typeface="Arial Narrow" panose="020B0606020202030204" pitchFamily="34" charset="0"/>
              </a:rPr>
            </a:br>
            <a:r>
              <a:rPr lang="ru-RU" altLang="ru-RU" sz="2800" b="1" dirty="0" smtClean="0">
                <a:latin typeface="Arial Narrow" panose="020B0606020202030204" pitchFamily="34" charset="0"/>
              </a:rPr>
              <a:t>в </a:t>
            </a:r>
            <a:r>
              <a:rPr lang="ru-RU" altLang="ru-RU" sz="2800" b="1" dirty="0" smtClean="0">
                <a:latin typeface="Arial Narrow" panose="020B0606020202030204" pitchFamily="34" charset="0"/>
              </a:rPr>
              <a:t>летний период 2023 года</a:t>
            </a:r>
            <a:r>
              <a:rPr lang="ru-RU" altLang="ru-RU" sz="2800" b="1" dirty="0" smtClean="0">
                <a:latin typeface="Arial Narrow" panose="020B0606020202030204" pitchFamily="34" charset="0"/>
              </a:rPr>
              <a:t/>
            </a:r>
            <a:br>
              <a:rPr lang="ru-RU" altLang="ru-RU" sz="2800" b="1" dirty="0" smtClean="0">
                <a:latin typeface="Arial Narrow" panose="020B0606020202030204" pitchFamily="34" charset="0"/>
              </a:rPr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5636" y="4586817"/>
            <a:ext cx="6400800" cy="194733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Волкова Наталья Николаевна</a:t>
            </a:r>
            <a:endParaRPr lang="ru-RU" sz="2400" b="1" dirty="0">
              <a:latin typeface="Arial Narrow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755" y="204036"/>
            <a:ext cx="634045" cy="798896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87793" y="3735158"/>
            <a:ext cx="1014895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1400" dirty="0" smtClean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7551736" y="5353579"/>
            <a:ext cx="4349752" cy="10329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11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мая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2023 г.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18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07555" y="0"/>
            <a:ext cx="1084446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07554" y="933450"/>
            <a:ext cx="1084446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755" y="204036"/>
            <a:ext cx="634045" cy="79889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0025" y="228600"/>
            <a:ext cx="107977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kern="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2000" b="1" kern="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отдыха и оздоровления </a:t>
            </a:r>
            <a:r>
              <a:rPr lang="ru-RU" sz="2000" b="1" kern="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детей Магаданской области в летний период 2023 года</a:t>
            </a:r>
            <a:endParaRPr lang="ru-RU" sz="2000" b="1" kern="0" dirty="0">
              <a:solidFill>
                <a:srgbClr val="C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875795"/>
            <a:ext cx="2359169" cy="0"/>
          </a:xfrm>
          <a:prstGeom prst="line">
            <a:avLst/>
          </a:prstGeom>
          <a:ln w="952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813263"/>
              </p:ext>
            </p:extLst>
          </p:nvPr>
        </p:nvGraphicFramePr>
        <p:xfrm>
          <a:off x="200025" y="903943"/>
          <a:ext cx="6732790" cy="5884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2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5" marR="585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baseline="0" dirty="0" smtClean="0"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err="1" smtClean="0"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Лето_</a:t>
                      </a:r>
                      <a:r>
                        <a:rPr lang="ru-RU" sz="1800" dirty="0" err="1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план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, чел.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 marL="58545" marR="585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2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ОТДЫХ В РЕГИОНЕ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/организации отдыха и оздоровления детей сезонного действия  с  круглосуточным и дневным пребыванием детей),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чел.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5" marR="585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8100</a:t>
                      </a:r>
                      <a:endParaRPr lang="ru-RU" sz="3200" b="1" kern="1200" dirty="0"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5" marR="585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9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ВЫЕЗДНОЙ ОТДЫХ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/организации отдыха и оздоровления детей в Краснодарском крае, Приморском крае/, чел.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5" marR="585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1900</a:t>
                      </a: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5" marR="585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ВЫЕЗДНОЙ ОТДЫХ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 за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ДОСТИЖЕНИЯ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ребенка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/международный детский центр «Артек», Всероссийские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детские центры «Океан», «Смена», «Орленок», «Алые паруса»/, чел.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5" marR="585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3200" b="1" kern="1200" dirty="0"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5" marR="585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78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5" marR="5854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10100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8545" marR="5854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620595" y="1435941"/>
            <a:ext cx="3712160" cy="5155257"/>
          </a:xfrm>
          <a:prstGeom prst="rect">
            <a:avLst/>
          </a:prstGeom>
          <a:ln w="57150" cmpd="dbl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ru-RU" sz="900" b="1" kern="0" dirty="0" smtClean="0">
              <a:solidFill>
                <a:srgbClr val="C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sz="2000" b="1" dirty="0" err="1" smtClean="0">
                <a:solidFill>
                  <a:srgbClr val="C00000"/>
                </a:solidFill>
                <a:latin typeface="Arial Narrow" pitchFamily="34" charset="0"/>
              </a:rPr>
              <a:t>ВАЖНО_отдых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 в регионе</a:t>
            </a:r>
            <a:endParaRPr lang="ru-RU" sz="20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0"/>
            <a:endParaRPr lang="ru-RU" sz="20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СОК «Снежный»: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1 смена (июнь 2023 г.)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патриотическая направленность </a:t>
            </a:r>
            <a:endParaRPr lang="en-GB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0"/>
            <a:endParaRPr lang="en-GB" sz="400" b="1" dirty="0">
              <a:solidFill>
                <a:srgbClr val="002060"/>
              </a:solidFill>
              <a:latin typeface="Arial Narrow" pitchFamily="34" charset="0"/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воспитанники МБУДО «МВСТЦ «ПОДВИГ» - 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40 чел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lvl="0"/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2 смена – (духовно-нравственная 20 чел.) </a:t>
            </a:r>
          </a:p>
          <a:p>
            <a:pPr lvl="0"/>
            <a:endParaRPr lang="ru-RU" sz="20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«Северный Артек»: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4 смена (август 2023 г.)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«Россия - страна возможностей»</a:t>
            </a:r>
            <a:endParaRPr lang="en-GB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0"/>
            <a:endParaRPr lang="en-GB" sz="400" b="1" dirty="0">
              <a:solidFill>
                <a:srgbClr val="002060"/>
              </a:solidFill>
              <a:latin typeface="Arial Narrow" pitchFamily="34" charset="0"/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дети мобилизованных граждан,  дети «группы риска», </a:t>
            </a:r>
            <a:endParaRPr lang="en-GB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одаренные дети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 - 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300 чел.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7542105" y="1435941"/>
            <a:ext cx="15721" cy="4579961"/>
          </a:xfrm>
          <a:prstGeom prst="line">
            <a:avLst/>
          </a:prstGeom>
          <a:ln w="2540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40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07555" y="0"/>
            <a:ext cx="1084446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07554" y="933450"/>
            <a:ext cx="1084446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755" y="204036"/>
            <a:ext cx="634045" cy="798896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875795"/>
            <a:ext cx="2359169" cy="0"/>
          </a:xfrm>
          <a:prstGeom prst="line">
            <a:avLst/>
          </a:prstGeom>
          <a:ln w="952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38832" y="199461"/>
            <a:ext cx="10556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2000" b="1" kern="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отдыха и оздоровления </a:t>
            </a:r>
            <a:r>
              <a:rPr lang="ru-RU" sz="2000" b="1" kern="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детей Магаданской области:  </a:t>
            </a:r>
            <a:r>
              <a:rPr lang="ru-RU" sz="2000" b="1" kern="0" dirty="0" smtClean="0">
                <a:solidFill>
                  <a:srgbClr val="C0000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ВЫЕЗДНОЙ ОТДЫХ  в 2023 г. </a:t>
            </a:r>
            <a:endParaRPr lang="ru-RU" sz="2000" b="1" kern="0" dirty="0">
              <a:solidFill>
                <a:srgbClr val="C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2508" y="1152019"/>
            <a:ext cx="5968168" cy="4785926"/>
          </a:xfrm>
          <a:prstGeom prst="rect">
            <a:avLst/>
          </a:prstGeom>
          <a:ln w="57150" cmpd="dbl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ru-RU" sz="900" b="1" kern="0" dirty="0" smtClean="0">
              <a:solidFill>
                <a:srgbClr val="C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Краснодарский край</a:t>
            </a:r>
          </a:p>
          <a:p>
            <a:r>
              <a:rPr lang="ru-RU" sz="2000" b="1" dirty="0">
                <a:solidFill>
                  <a:srgbClr val="000099"/>
                </a:solidFill>
                <a:latin typeface="Arial Narrow" pitchFamily="34" charset="0"/>
              </a:rPr>
              <a:t>5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 лагерей, 1360 путевок (4 смены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):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Туапсинский район: ДОК «Морская звезда», ДСОЛ «Морская волна (</a:t>
            </a:r>
            <a:r>
              <a:rPr lang="ru-RU" sz="2000" b="1" dirty="0" err="1" smtClean="0">
                <a:solidFill>
                  <a:srgbClr val="000099"/>
                </a:solidFill>
                <a:latin typeface="Arial Narrow" pitchFamily="34" charset="0"/>
              </a:rPr>
              <a:t>Лермонтово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), ДСОЛ «Морская звезда» (Джубга).</a:t>
            </a:r>
          </a:p>
          <a:p>
            <a:r>
              <a:rPr lang="ru-RU" sz="2000" b="1" dirty="0">
                <a:solidFill>
                  <a:srgbClr val="000099"/>
                </a:solidFill>
                <a:latin typeface="Arial Narrow" pitchFamily="34" charset="0"/>
              </a:rPr>
              <a:t>г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. Анапа: Санаторий «Вита», ДОЛ «Солнечный»</a:t>
            </a:r>
            <a:endParaRPr lang="ru-RU" sz="20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Приморский край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3 лагеря, 400 путевок (4 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смены)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ООО «Бухта отрада», ДСОЛ «Алые паруса»</a:t>
            </a:r>
            <a:endParaRPr lang="ru-RU" sz="20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Иркутская 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область 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(оз. Байкал)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1 лагерь, 140 путевок (2 смены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) 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ДЛСО «</a:t>
            </a:r>
            <a:r>
              <a:rPr lang="ru-RU" sz="2000" b="1" dirty="0" err="1" smtClean="0">
                <a:solidFill>
                  <a:srgbClr val="000099"/>
                </a:solidFill>
                <a:latin typeface="Arial Narrow" pitchFamily="34" charset="0"/>
              </a:rPr>
              <a:t>Ангасолка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»</a:t>
            </a:r>
            <a:endParaRPr lang="ru-RU" sz="20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endParaRPr lang="ru-RU" b="1" dirty="0">
              <a:solidFill>
                <a:srgbClr val="000099"/>
              </a:solidFill>
              <a:latin typeface="Arial Narrow" pitchFamily="34" charset="0"/>
            </a:endParaRPr>
          </a:p>
          <a:p>
            <a:endParaRPr lang="ru-RU" b="1" dirty="0" smtClean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473" y="2014145"/>
            <a:ext cx="4143198" cy="3724096"/>
          </a:xfrm>
          <a:prstGeom prst="rect">
            <a:avLst/>
          </a:prstGeom>
          <a:ln w="57150" cmpd="dbl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ru-RU" sz="900" b="1" kern="0" dirty="0" smtClean="0">
              <a:solidFill>
                <a:srgbClr val="C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rgbClr val="000099"/>
              </a:solidFill>
              <a:latin typeface="Arial Narrow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ВАЖНО: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0099"/>
                </a:solidFill>
                <a:latin typeface="Arial Narrow" pitchFamily="34" charset="0"/>
              </a:rPr>
              <a:t>старт выездного отдыха: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Arial Narrow" pitchFamily="34" charset="0"/>
              </a:rPr>
              <a:t>01 июня (30- 31 мая),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Arial Narrow" pitchFamily="34" charset="0"/>
              </a:rPr>
              <a:t>окончание – 29-30 августа 2023 года;</a:t>
            </a:r>
          </a:p>
          <a:p>
            <a:endParaRPr lang="ru-RU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000099"/>
                </a:solidFill>
                <a:latin typeface="Arial Narrow" pitchFamily="34" charset="0"/>
              </a:rPr>
              <a:t>д</a:t>
            </a:r>
            <a:r>
              <a:rPr lang="ru-RU" b="1" dirty="0" smtClean="0">
                <a:solidFill>
                  <a:srgbClr val="000099"/>
                </a:solidFill>
                <a:latin typeface="Arial Narrow" pitchFamily="34" charset="0"/>
              </a:rPr>
              <a:t>ля  детей-сирот из гос. учреждений предусмотрен выезд на 3 смены;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Arial Narrow" pitchFamily="34" charset="0"/>
              </a:rPr>
              <a:t>для детей с ОВЗ – 2 смены;</a:t>
            </a:r>
          </a:p>
          <a:p>
            <a:endParaRPr lang="ru-RU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endParaRPr lang="ru-RU" sz="11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algn="ctr"/>
            <a:endParaRPr lang="ru-RU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endParaRPr lang="ru-RU" b="1" dirty="0" smtClean="0">
              <a:solidFill>
                <a:srgbClr val="00009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07554" y="58190"/>
            <a:ext cx="1084446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07554" y="933450"/>
            <a:ext cx="1084446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755" y="204036"/>
            <a:ext cx="634045" cy="798896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875795"/>
            <a:ext cx="2359169" cy="0"/>
          </a:xfrm>
          <a:prstGeom prst="line">
            <a:avLst/>
          </a:prstGeom>
          <a:ln w="952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216879"/>
            <a:ext cx="105654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2000" b="1" kern="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отдыха и оздоровления </a:t>
            </a:r>
            <a:r>
              <a:rPr lang="ru-RU" sz="2000" b="1" kern="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детей Магаданской области </a:t>
            </a:r>
            <a:r>
              <a:rPr lang="ru-RU" sz="2000" b="1" kern="0" dirty="0">
                <a:solidFill>
                  <a:srgbClr val="C0000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ВЫЕЗДНОЙ ОТДЫХ  в 2023 г. </a:t>
            </a:r>
            <a:endParaRPr lang="ru-RU" sz="2000" b="1" kern="0" dirty="0">
              <a:solidFill>
                <a:srgbClr val="C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kern="0" dirty="0" smtClean="0">
                <a:solidFill>
                  <a:srgbClr val="C00000"/>
                </a:solidFill>
                <a:latin typeface="Arial Narrow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ru-RU" sz="2000" b="1" kern="0" dirty="0">
              <a:solidFill>
                <a:srgbClr val="C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27736" y="2550373"/>
            <a:ext cx="4366235" cy="1569660"/>
          </a:xfrm>
          <a:prstGeom prst="rect">
            <a:avLst/>
          </a:prstGeom>
          <a:ln w="57150" cmpd="dbl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ru-RU" sz="900" b="1" kern="0" dirty="0" smtClean="0">
              <a:solidFill>
                <a:srgbClr val="C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sz="2000" b="1" dirty="0" err="1" smtClean="0">
                <a:solidFill>
                  <a:srgbClr val="C00000"/>
                </a:solidFill>
                <a:latin typeface="Arial Narrow" pitchFamily="34" charset="0"/>
              </a:rPr>
              <a:t>ПРОЕЗД_Иркутская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 область 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ru-RU" sz="2000" b="1" dirty="0">
                <a:solidFill>
                  <a:srgbClr val="000099"/>
                </a:solidFill>
                <a:latin typeface="Arial Narrow" pitchFamily="34" charset="0"/>
              </a:rPr>
              <a:t>маршрут 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Магадан-Иркутск-Магадан</a:t>
            </a:r>
          </a:p>
          <a:p>
            <a:endParaRPr lang="ru-RU" sz="1100" b="1" dirty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ru-RU" b="1" u="sng" dirty="0" smtClean="0">
                <a:solidFill>
                  <a:srgbClr val="000099"/>
                </a:solidFill>
                <a:latin typeface="Arial Narrow" pitchFamily="34" charset="0"/>
              </a:rPr>
              <a:t>АО «Авиакомпания «Сибирь»: </a:t>
            </a:r>
          </a:p>
          <a:p>
            <a:endParaRPr lang="ru-RU" b="1" dirty="0" smtClean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4008" y="875795"/>
            <a:ext cx="6208479" cy="2492990"/>
          </a:xfrm>
          <a:prstGeom prst="rect">
            <a:avLst/>
          </a:prstGeom>
          <a:ln w="57150" cmpd="dbl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ru-RU" sz="900" b="1" kern="0" dirty="0" smtClean="0">
              <a:solidFill>
                <a:srgbClr val="C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sz="2000" b="1" dirty="0" err="1" smtClean="0">
                <a:solidFill>
                  <a:srgbClr val="C00000"/>
                </a:solidFill>
                <a:latin typeface="Arial Narrow" pitchFamily="34" charset="0"/>
              </a:rPr>
              <a:t>ПРОЕЗД_Краснодарский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 край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маршруты Магадан-Москва-Сочи (Туапсинский район)</a:t>
            </a:r>
            <a:endParaRPr lang="ru-RU" sz="20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endParaRPr lang="ru-RU" sz="600" b="1" dirty="0">
              <a:solidFill>
                <a:srgbClr val="000099"/>
              </a:solidFill>
              <a:latin typeface="Arial Narrow" pitchFamily="34" charset="0"/>
            </a:endParaRPr>
          </a:p>
          <a:p>
            <a:r>
              <a:rPr lang="ru-RU" sz="2000" b="1" dirty="0">
                <a:solidFill>
                  <a:srgbClr val="000099"/>
                </a:solidFill>
                <a:latin typeface="Arial Narrow" pitchFamily="34" charset="0"/>
              </a:rPr>
              <a:t>м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аршрут авиа 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Магадан-Москва-Магадан, далее поезд Москва-Туапсе - Москва, Москва-Анапа - 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Москва</a:t>
            </a:r>
            <a:endParaRPr lang="ru-RU" sz="2000" b="1" dirty="0">
              <a:solidFill>
                <a:srgbClr val="000099"/>
              </a:solidFill>
              <a:latin typeface="Arial Narrow" pitchFamily="34" charset="0"/>
            </a:endParaRPr>
          </a:p>
          <a:p>
            <a:endParaRPr lang="ru-RU" sz="700" b="1" dirty="0">
              <a:solidFill>
                <a:srgbClr val="000099"/>
              </a:solidFill>
              <a:latin typeface="Arial Narrow" pitchFamily="34" charset="0"/>
            </a:endParaRPr>
          </a:p>
          <a:p>
            <a:r>
              <a:rPr lang="ru-RU" b="1" u="sng" dirty="0">
                <a:solidFill>
                  <a:srgbClr val="000099"/>
                </a:solidFill>
                <a:latin typeface="Arial Narrow" pitchFamily="34" charset="0"/>
              </a:rPr>
              <a:t>ПАО «Аэрофлот»:</a:t>
            </a:r>
            <a:endParaRPr lang="ru-RU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endParaRPr lang="ru-RU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endParaRPr lang="ru-RU" b="1" dirty="0" smtClean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9010" y="2980767"/>
            <a:ext cx="5386648" cy="1600438"/>
          </a:xfrm>
          <a:prstGeom prst="rect">
            <a:avLst/>
          </a:prstGeom>
          <a:ln w="57150" cmpd="dbl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ru-RU" sz="900" b="1" kern="0" dirty="0" smtClean="0">
              <a:solidFill>
                <a:srgbClr val="C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sz="2000" b="1" dirty="0" err="1" smtClean="0">
                <a:solidFill>
                  <a:srgbClr val="C00000"/>
                </a:solidFill>
                <a:latin typeface="Arial Narrow" pitchFamily="34" charset="0"/>
              </a:rPr>
              <a:t>ПРОЕЗД_Приморский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 край 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маршрут </a:t>
            </a:r>
            <a:r>
              <a:rPr lang="ru-RU" sz="2000" b="1" dirty="0" smtClean="0">
                <a:solidFill>
                  <a:srgbClr val="000099"/>
                </a:solidFill>
                <a:latin typeface="Arial Narrow" pitchFamily="34" charset="0"/>
              </a:rPr>
              <a:t>Магадан-Хабаровск-Владивосток-Хабаровск-Магадан</a:t>
            </a:r>
          </a:p>
          <a:p>
            <a:endParaRPr lang="ru-RU" sz="1100" b="1" dirty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ru-RU" b="1" u="sng" dirty="0" smtClean="0">
                <a:solidFill>
                  <a:srgbClr val="000099"/>
                </a:solidFill>
                <a:latin typeface="Arial Narrow" pitchFamily="34" charset="0"/>
              </a:rPr>
              <a:t>ПАО «Аэрофлот</a:t>
            </a:r>
            <a:r>
              <a:rPr lang="ru-RU" b="1" u="sng" dirty="0" smtClean="0">
                <a:solidFill>
                  <a:srgbClr val="000099"/>
                </a:solidFill>
                <a:latin typeface="Arial Narrow" pitchFamily="34" charset="0"/>
              </a:rPr>
              <a:t>»</a:t>
            </a:r>
            <a:endParaRPr lang="ru-RU" b="1" dirty="0" smtClean="0">
              <a:solidFill>
                <a:srgbClr val="00009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0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2134</TotalTime>
  <Words>367</Words>
  <Application>Microsoft Office PowerPoint</Application>
  <PresentationFormat>Широкоэкранный</PresentationFormat>
  <Paragraphs>80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Arial Narrow</vt:lpstr>
      <vt:lpstr>Calibri</vt:lpstr>
      <vt:lpstr>Century Gothic</vt:lpstr>
      <vt:lpstr>Times New Roman</vt:lpstr>
      <vt:lpstr>Verdana</vt:lpstr>
      <vt:lpstr>Wingdings</vt:lpstr>
      <vt:lpstr>Wingdings 3</vt:lpstr>
      <vt:lpstr>Сектор</vt:lpstr>
      <vt:lpstr>ОСНОВНЫЕ НАПРАВЛЕНИЯ ОРГАНИЗАЦИИ  ДЕТСКОГО ОТДЫХА на территории магаданской области и за ее пределами в летний период 2023 года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трансформация</dc:title>
  <dc:creator>Москаленко Владимир Васильевич</dc:creator>
  <cp:lastModifiedBy>Центр развития детского отдыха</cp:lastModifiedBy>
  <cp:revision>439</cp:revision>
  <cp:lastPrinted>2023-02-28T23:05:24Z</cp:lastPrinted>
  <dcterms:created xsi:type="dcterms:W3CDTF">2021-01-21T07:47:50Z</dcterms:created>
  <dcterms:modified xsi:type="dcterms:W3CDTF">2023-05-10T21:32:33Z</dcterms:modified>
</cp:coreProperties>
</file>