
<file path=[Content_Types].xml><?xml version="1.0" encoding="utf-8"?>
<Types xmlns="http://schemas.openxmlformats.org/package/2006/content-types">
  <Default Extension="jpeg" ContentType="image/jpeg"/>
  <Default Extension="jpg" ContentType="image/unknown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media/image5.jpg" ContentType="image/jpeg"/>
  <Override PartName="/ppt/media/image6.jpg" ContentType="image/jpeg"/>
  <Override PartName="/ppt/media/image7.jpg" ContentType="image/jpeg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media/image8.jpg" ContentType="image/jpeg"/>
  <Override PartName="/ppt/media/image9.jpg" ContentType="image/jpeg"/>
  <Override PartName="/ppt/media/image10.jpg" ContentType="image/jpeg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56" r:id="rId5"/>
    <p:sldId id="258" r:id="rId6"/>
    <p:sldId id="265" r:id="rId7"/>
    <p:sldId id="259" r:id="rId8"/>
    <p:sldId id="257" r:id="rId9"/>
    <p:sldId id="276" r:id="rId10"/>
    <p:sldId id="277" r:id="rId11"/>
    <p:sldId id="278" r:id="rId12"/>
    <p:sldId id="273" r:id="rId13"/>
    <p:sldId id="280" r:id="rId14"/>
    <p:sldId id="279" r:id="rId15"/>
    <p:sldId id="281" r:id="rId16"/>
    <p:sldId id="267" r:id="rId17"/>
    <p:sldId id="275" r:id="rId18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Автор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93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718"/>
  </p:normalViewPr>
  <p:slideViewPr>
    <p:cSldViewPr snapToGrid="0">
      <p:cViewPr varScale="1">
        <p:scale>
          <a:sx n="89" d="100"/>
          <a:sy n="89" d="100"/>
        </p:scale>
        <p:origin x="61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6" d="100"/>
        <a:sy n="126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383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3B129C17-9205-4554-BF5C-070656C216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B41E939-D5BE-4B7F-BCD2-05DCC4E5E8C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15D0FA6-1619-4ABC-945D-3D53AA3851E7}" type="datetime1">
              <a:rPr lang="ru-RU" smtClean="0"/>
              <a:t>16.06.2023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61800B1-1D76-46D4-ADAF-FD5EA7AFBE7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CBFA674-DC58-422B-8963-09FD1B05EDD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A42FE58-2C2A-433E-A3EF-B39ACF973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5657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7D2CAB-DA7B-4EDE-B03E-D2DBD907657B}" type="datetime1">
              <a:rPr lang="ru-RU" smtClean="0"/>
              <a:pPr/>
              <a:t>16.06.2023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97DC217-DF71-1A49-B3EA-559F1F43B0FF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846425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97DC217-DF71-1A49-B3EA-559F1F43B0F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77243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97DC217-DF71-1A49-B3EA-559F1F43B0FF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0062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97DC217-DF71-1A49-B3EA-559F1F43B0FF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3520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97DC217-DF71-1A49-B3EA-559F1F43B0FF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50336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97DC217-DF71-1A49-B3EA-559F1F43B0FF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72085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97DC217-DF71-1A49-B3EA-559F1F43B0FF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3076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97DC217-DF71-1A49-B3EA-559F1F43B0F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936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97DC217-DF71-1A49-B3EA-559F1F43B0F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4670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97DC217-DF71-1A49-B3EA-559F1F43B0F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21041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97DC217-DF71-1A49-B3EA-559F1F43B0F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781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97DC217-DF71-1A49-B3EA-559F1F43B0F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5025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97DC217-DF71-1A49-B3EA-559F1F43B0F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5875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97DC217-DF71-1A49-B3EA-559F1F43B0F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87819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97DC217-DF71-1A49-B3EA-559F1F43B0FF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463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3" y="1122363"/>
            <a:ext cx="7096933" cy="2387600"/>
          </a:xfrm>
        </p:spPr>
        <p:txBody>
          <a:bodyPr rtlCol="0" anchor="b">
            <a:noAutofit/>
          </a:bodyPr>
          <a:lstStyle>
            <a:lvl1pPr algn="l">
              <a:defRPr sz="6000" b="1">
                <a:latin typeface="Arial" panose="020B060402020202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493" y="3602038"/>
            <a:ext cx="9500507" cy="806675"/>
          </a:xfrm>
        </p:spPr>
        <p:txBody>
          <a:bodyPr rtlCol="0">
            <a:noAutofit/>
          </a:bodyPr>
          <a:lstStyle>
            <a:lvl1pPr marL="0" indent="0" algn="l">
              <a:buNone/>
              <a:defRPr sz="3200"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AC79249-FDC0-364D-A734-AE1DE1605D28}"/>
              </a:ext>
            </a:extLst>
          </p:cNvPr>
          <p:cNvSpPr/>
          <p:nvPr userDrawn="1"/>
        </p:nvSpPr>
        <p:spPr>
          <a:xfrm>
            <a:off x="0" y="4572000"/>
            <a:ext cx="12192000" cy="22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Arial" panose="020B0604020202020204" pitchFamily="34" charset="0"/>
            </a:endParaRP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902465C8-266D-104C-9C49-323DF4A8277E}"/>
              </a:ext>
            </a:extLst>
          </p:cNvPr>
          <p:cNvSpPr/>
          <p:nvPr userDrawn="1"/>
        </p:nvSpPr>
        <p:spPr>
          <a:xfrm>
            <a:off x="583746" y="4960030"/>
            <a:ext cx="1551214" cy="1551214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Arial" panose="020B0604020202020204" pitchFamily="34" charset="0"/>
            </a:endParaRPr>
          </a:p>
        </p:txBody>
      </p:sp>
      <p:sp>
        <p:nvSpPr>
          <p:cNvPr id="11" name="Полилиния 10">
            <a:extLst>
              <a:ext uri="{FF2B5EF4-FFF2-40B4-BE49-F238E27FC236}">
                <a16:creationId xmlns:a16="http://schemas.microsoft.com/office/drawing/2014/main" id="{37979A1C-BF60-B345-A664-2E4F7A3461EB}"/>
              </a:ext>
            </a:extLst>
          </p:cNvPr>
          <p:cNvSpPr/>
          <p:nvPr userDrawn="1"/>
        </p:nvSpPr>
        <p:spPr>
          <a:xfrm>
            <a:off x="1" y="4571999"/>
            <a:ext cx="1118508" cy="1118508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>
              <a:latin typeface="Arial" panose="020B0604020202020204" pitchFamily="34" charset="0"/>
            </a:endParaRPr>
          </a:p>
        </p:txBody>
      </p:sp>
      <p:sp>
        <p:nvSpPr>
          <p:cNvPr id="9" name="Полилиния 8">
            <a:extLst>
              <a:ext uri="{FF2B5EF4-FFF2-40B4-BE49-F238E27FC236}">
                <a16:creationId xmlns:a16="http://schemas.microsoft.com/office/drawing/2014/main" id="{58080B3E-915C-2D4C-8608-596E1BFD6387}"/>
              </a:ext>
            </a:extLst>
          </p:cNvPr>
          <p:cNvSpPr/>
          <p:nvPr userDrawn="1"/>
        </p:nvSpPr>
        <p:spPr>
          <a:xfrm>
            <a:off x="1" y="5739492"/>
            <a:ext cx="1118508" cy="1118508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>
              <a:latin typeface="Arial" panose="020B0604020202020204" pitchFamily="34" charset="0"/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F15FBB50-09C8-B64E-AE57-67C5E70810CB}"/>
              </a:ext>
            </a:extLst>
          </p:cNvPr>
          <p:cNvGrpSpPr/>
          <p:nvPr userDrawn="1"/>
        </p:nvGrpSpPr>
        <p:grpSpPr>
          <a:xfrm>
            <a:off x="8264427" y="-3419"/>
            <a:ext cx="3927573" cy="3165022"/>
            <a:chOff x="9857014" y="13834"/>
            <a:chExt cx="2334986" cy="1881641"/>
          </a:xfrm>
        </p:grpSpPr>
        <p:sp>
          <p:nvSpPr>
            <p:cNvPr id="15" name="Полилиния 14">
              <a:extLst>
                <a:ext uri="{FF2B5EF4-FFF2-40B4-BE49-F238E27FC236}">
                  <a16:creationId xmlns:a16="http://schemas.microsoft.com/office/drawing/2014/main" id="{EFBF1E52-11FA-DC48-B7AD-75734232FFE8}"/>
                </a:ext>
              </a:extLst>
            </p:cNvPr>
            <p:cNvSpPr/>
            <p:nvPr userDrawn="1"/>
          </p:nvSpPr>
          <p:spPr>
            <a:xfrm rot="5400000" flipH="1" flipV="1">
              <a:off x="10667433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 noProof="0">
                <a:latin typeface="Arial" panose="020B0604020202020204" pitchFamily="34" charset="0"/>
              </a:endParaRPr>
            </a:p>
          </p:txBody>
        </p:sp>
        <p:sp>
          <p:nvSpPr>
            <p:cNvPr id="16" name="Полилиния 15">
              <a:extLst>
                <a:ext uri="{FF2B5EF4-FFF2-40B4-BE49-F238E27FC236}">
                  <a16:creationId xmlns:a16="http://schemas.microsoft.com/office/drawing/2014/main" id="{4850B620-49F5-3748-84AF-682555D52792}"/>
                </a:ext>
              </a:extLst>
            </p:cNvPr>
            <p:cNvSpPr/>
            <p:nvPr userDrawn="1"/>
          </p:nvSpPr>
          <p:spPr>
            <a:xfrm rot="16200000" flipV="1">
              <a:off x="9499940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 noProof="0">
                <a:latin typeface="Arial" panose="020B0604020202020204" pitchFamily="34" charset="0"/>
              </a:endParaRPr>
            </a:p>
          </p:txBody>
        </p:sp>
      </p:grpSp>
      <p:sp>
        <p:nvSpPr>
          <p:cNvPr id="22" name="Полилиния 21">
            <a:extLst>
              <a:ext uri="{FF2B5EF4-FFF2-40B4-BE49-F238E27FC236}">
                <a16:creationId xmlns:a16="http://schemas.microsoft.com/office/drawing/2014/main" id="{BC68F289-2744-2F48-893A-3F17911625C8}"/>
              </a:ext>
            </a:extLst>
          </p:cNvPr>
          <p:cNvSpPr/>
          <p:nvPr userDrawn="1"/>
        </p:nvSpPr>
        <p:spPr>
          <a:xfrm>
            <a:off x="0" y="-1"/>
            <a:ext cx="1167493" cy="1167493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>
              <a:latin typeface="Arial" panose="020B0604020202020204" pitchFamily="34" charset="0"/>
            </a:endParaRPr>
          </a:p>
        </p:txBody>
      </p:sp>
      <p:sp>
        <p:nvSpPr>
          <p:cNvPr id="28" name="Полилиния 27">
            <a:extLst>
              <a:ext uri="{FF2B5EF4-FFF2-40B4-BE49-F238E27FC236}">
                <a16:creationId xmlns:a16="http://schemas.microsoft.com/office/drawing/2014/main" id="{9E240E8A-950E-7946-826C-415CB5DACA43}"/>
              </a:ext>
            </a:extLst>
          </p:cNvPr>
          <p:cNvSpPr/>
          <p:nvPr userDrawn="1"/>
        </p:nvSpPr>
        <p:spPr>
          <a:xfrm>
            <a:off x="11024507" y="4580708"/>
            <a:ext cx="1167493" cy="2277292"/>
          </a:xfrm>
          <a:custGeom>
            <a:avLst/>
            <a:gdLst>
              <a:gd name="connsiteX0" fmla="*/ 1167473 w 1167493"/>
              <a:gd name="connsiteY0" fmla="*/ 0 h 2272167"/>
              <a:gd name="connsiteX1" fmla="*/ 1167493 w 1167493"/>
              <a:gd name="connsiteY1" fmla="*/ 0 h 2272167"/>
              <a:gd name="connsiteX2" fmla="*/ 1167493 w 1167493"/>
              <a:gd name="connsiteY2" fmla="*/ 492960 h 2272167"/>
              <a:gd name="connsiteX3" fmla="*/ 1167493 w 1167493"/>
              <a:gd name="connsiteY3" fmla="*/ 720385 h 2272167"/>
              <a:gd name="connsiteX4" fmla="*/ 1167493 w 1167493"/>
              <a:gd name="connsiteY4" fmla="*/ 2272167 h 2272167"/>
              <a:gd name="connsiteX5" fmla="*/ 0 w 1167493"/>
              <a:gd name="connsiteY5" fmla="*/ 2272167 h 2272167"/>
              <a:gd name="connsiteX6" fmla="*/ 0 w 1167493"/>
              <a:gd name="connsiteY6" fmla="*/ 1898074 h 2272167"/>
              <a:gd name="connsiteX7" fmla="*/ 0 w 1167493"/>
              <a:gd name="connsiteY7" fmla="*/ 1271597 h 2272167"/>
              <a:gd name="connsiteX8" fmla="*/ 0 w 1167493"/>
              <a:gd name="connsiteY8" fmla="*/ 1177688 h 2272167"/>
              <a:gd name="connsiteX9" fmla="*/ 1048124 w 1167493"/>
              <a:gd name="connsiteY9" fmla="*/ 6080 h 2272167"/>
              <a:gd name="connsiteX10" fmla="*/ 1167473 w 1167493"/>
              <a:gd name="connsiteY10" fmla="*/ 0 h 2272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67493" h="2272167">
                <a:moveTo>
                  <a:pt x="1167473" y="0"/>
                </a:moveTo>
                <a:lnTo>
                  <a:pt x="1167493" y="0"/>
                </a:lnTo>
                <a:lnTo>
                  <a:pt x="1167493" y="492960"/>
                </a:lnTo>
                <a:lnTo>
                  <a:pt x="1167493" y="720385"/>
                </a:lnTo>
                <a:lnTo>
                  <a:pt x="1167493" y="2272167"/>
                </a:lnTo>
                <a:lnTo>
                  <a:pt x="0" y="2272167"/>
                </a:lnTo>
                <a:lnTo>
                  <a:pt x="0" y="1898074"/>
                </a:lnTo>
                <a:lnTo>
                  <a:pt x="0" y="1271597"/>
                </a:lnTo>
                <a:lnTo>
                  <a:pt x="0" y="1177688"/>
                </a:lnTo>
                <a:cubicBezTo>
                  <a:pt x="0" y="567919"/>
                  <a:pt x="459408" y="66389"/>
                  <a:pt x="1048124" y="6080"/>
                </a:cubicBezTo>
                <a:lnTo>
                  <a:pt x="116747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49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Временная шкал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>
              <a:latin typeface="Arial" panose="020B0604020202020204" pitchFamily="34" charset="0"/>
            </a:endParaRPr>
          </a:p>
        </p:txBody>
      </p:sp>
      <p:sp>
        <p:nvSpPr>
          <p:cNvPr id="5" name="Полилиния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 rot="5400000" flipH="1">
            <a:off x="1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>
              <a:latin typeface="Arial" panose="020B0604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rtlCol="0" anchor="b">
            <a:noAutofit/>
          </a:bodyPr>
          <a:lstStyle>
            <a:lvl1pPr>
              <a:defRPr sz="4800" b="1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67493" y="2087561"/>
            <a:ext cx="9779182" cy="3366815"/>
          </a:xfrm>
        </p:spPr>
        <p:txBody>
          <a:bodyPr rtlCol="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0" name="Дата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170101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fld id="{A3A6A947-0862-488B-B8F2-51F131CFA617}" type="datetime1">
              <a:rPr lang="ru-RU" noProof="0" smtClean="0"/>
              <a:t>16.06.2023</a:t>
            </a:fld>
            <a:endParaRPr lang="ru-RU" noProof="0"/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noProof="0"/>
              <a:t>ЗАГОЛОВОК ПРЕЗЕНТАЦИИ</a:t>
            </a:r>
          </a:p>
        </p:txBody>
      </p:sp>
      <p:sp>
        <p:nvSpPr>
          <p:cNvPr id="12" name="Номер слайда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569275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rtlCol="0" anchor="b">
            <a:noAutofit/>
          </a:bodyPr>
          <a:lstStyle>
            <a:lvl1pPr>
              <a:defRPr sz="4800" b="1">
                <a:latin typeface="Arial" panose="020B060402020202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67493" y="2528203"/>
            <a:ext cx="4663440" cy="2828613"/>
          </a:xfrm>
        </p:spPr>
        <p:txBody>
          <a:bodyPr rtlCol="0">
            <a:noAutofit/>
          </a:bodyPr>
          <a:lstStyle>
            <a:lvl1pPr marL="0" indent="0">
              <a:buNone/>
              <a:defRPr sz="2000">
                <a:latin typeface="Arial" panose="020B0604020202020204" pitchFamily="34" charset="0"/>
              </a:defRPr>
            </a:lvl1pPr>
            <a:lvl2pPr marL="457200" indent="0">
              <a:buNone/>
              <a:defRPr sz="1800">
                <a:latin typeface="Arial" panose="020B0604020202020204" pitchFamily="34" charset="0"/>
              </a:defRPr>
            </a:lvl2pPr>
            <a:lvl3pPr marL="914400" indent="0">
              <a:buNone/>
              <a:defRPr sz="1600">
                <a:latin typeface="Arial" panose="020B0604020202020204" pitchFamily="34" charset="0"/>
              </a:defRPr>
            </a:lvl3pPr>
            <a:lvl4pPr marL="1371600" indent="0">
              <a:buNone/>
              <a:defRPr sz="1400">
                <a:latin typeface="Arial" panose="020B0604020202020204" pitchFamily="34" charset="0"/>
              </a:defRPr>
            </a:lvl4pPr>
            <a:lvl5pPr marL="1828800" indent="0">
              <a:buNone/>
              <a:defRPr sz="1400">
                <a:latin typeface="Arial" panose="020B060402020202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Полилиния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>
              <a:latin typeface="Arial" panose="020B0604020202020204" pitchFamily="34" charset="0"/>
            </a:endParaRPr>
          </a:p>
        </p:txBody>
      </p:sp>
      <p:sp>
        <p:nvSpPr>
          <p:cNvPr id="5" name="Полилиния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 flipH="1">
            <a:off x="8580896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>
              <a:latin typeface="Arial" panose="020B0604020202020204" pitchFamily="34" charset="0"/>
            </a:endParaRPr>
          </a:p>
        </p:txBody>
      </p:sp>
      <p:sp>
        <p:nvSpPr>
          <p:cNvPr id="6" name="Полилиния 5">
            <a:extLst>
              <a:ext uri="{FF2B5EF4-FFF2-40B4-BE49-F238E27FC236}">
                <a16:creationId xmlns:a16="http://schemas.microsoft.com/office/drawing/2014/main" id="{D11C9832-A021-954E-A34F-2988D1189AE9}"/>
              </a:ext>
            </a:extLst>
          </p:cNvPr>
          <p:cNvSpPr/>
          <p:nvPr userDrawn="1"/>
        </p:nvSpPr>
        <p:spPr>
          <a:xfrm>
            <a:off x="1" y="0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>
              <a:latin typeface="Arial" panose="020B0604020202020204" pitchFamily="34" charset="0"/>
            </a:endParaRP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9861BC34-DFBF-2D4F-B463-FCFBC08391FF}"/>
              </a:ext>
            </a:extLst>
          </p:cNvPr>
          <p:cNvGrpSpPr/>
          <p:nvPr userDrawn="1"/>
        </p:nvGrpSpPr>
        <p:grpSpPr>
          <a:xfrm>
            <a:off x="8082092" y="5590903"/>
            <a:ext cx="1572380" cy="1267097"/>
            <a:chOff x="7413403" y="4976359"/>
            <a:chExt cx="2334986" cy="1881641"/>
          </a:xfrm>
        </p:grpSpPr>
        <p:sp>
          <p:nvSpPr>
            <p:cNvPr id="7" name="Полилиния 6">
              <a:extLst>
                <a:ext uri="{FF2B5EF4-FFF2-40B4-BE49-F238E27FC236}">
                  <a16:creationId xmlns:a16="http://schemas.microsoft.com/office/drawing/2014/main" id="{55C37C19-F268-4A43-A0D4-3B1B38D48952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 noProof="0">
                <a:latin typeface="Arial" panose="020B0604020202020204" pitchFamily="34" charset="0"/>
              </a:endParaRPr>
            </a:p>
          </p:txBody>
        </p:sp>
        <p:sp>
          <p:nvSpPr>
            <p:cNvPr id="8" name="Полилиния 7">
              <a:extLst>
                <a:ext uri="{FF2B5EF4-FFF2-40B4-BE49-F238E27FC236}">
                  <a16:creationId xmlns:a16="http://schemas.microsoft.com/office/drawing/2014/main" id="{E4F760E5-9D5D-E44F-AEBF-20CA8DE87D11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 noProof="0">
                <a:latin typeface="Arial" panose="020B0604020202020204" pitchFamily="34" charset="0"/>
              </a:endParaRPr>
            </a:p>
          </p:txBody>
        </p:sp>
      </p:grpSp>
      <p:sp>
        <p:nvSpPr>
          <p:cNvPr id="10" name="Дата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fld id="{B7A0D165-55F7-43F4-A1A8-CAA3BE2BEE74}" type="datetime1">
              <a:rPr lang="ru-RU" noProof="0" smtClean="0"/>
              <a:t>16.06.2023</a:t>
            </a:fld>
            <a:endParaRPr lang="ru-RU" noProof="0"/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noProof="0"/>
              <a:t>ЗАГОЛОВОК ПРЕЗЕНТАЦИИ</a:t>
            </a:r>
          </a:p>
        </p:txBody>
      </p:sp>
      <p:sp>
        <p:nvSpPr>
          <p:cNvPr id="12" name="Номер слайда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94CA559C-3355-DE44-ACF9-BDB6083C4225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83235" y="2528203"/>
            <a:ext cx="4663440" cy="2828613"/>
          </a:xfrm>
        </p:spPr>
        <p:txBody>
          <a:bodyPr rtlCol="0">
            <a:noAutofit/>
          </a:bodyPr>
          <a:lstStyle>
            <a:lvl1pPr marL="0" indent="0">
              <a:buNone/>
              <a:defRPr sz="2000">
                <a:latin typeface="Arial" panose="020B0604020202020204" pitchFamily="34" charset="0"/>
              </a:defRPr>
            </a:lvl1pPr>
            <a:lvl2pPr marL="457200" indent="0">
              <a:buNone/>
              <a:defRPr sz="1800">
                <a:latin typeface="Arial" panose="020B0604020202020204" pitchFamily="34" charset="0"/>
              </a:defRPr>
            </a:lvl2pPr>
            <a:lvl3pPr marL="914400" indent="0">
              <a:buNone/>
              <a:defRPr sz="1600">
                <a:latin typeface="Arial" panose="020B0604020202020204" pitchFamily="34" charset="0"/>
              </a:defRPr>
            </a:lvl3pPr>
            <a:lvl4pPr marL="1371600" indent="0">
              <a:buNone/>
              <a:defRPr sz="1400">
                <a:latin typeface="Arial" panose="020B0604020202020204" pitchFamily="34" charset="0"/>
              </a:defRPr>
            </a:lvl4pPr>
            <a:lvl5pPr marL="1828800" indent="0">
              <a:buNone/>
              <a:defRPr sz="1400">
                <a:latin typeface="Arial" panose="020B060402020202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id="{0B33DABA-7BF5-1147-BA5E-63B92F220E51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1167493" y="2005689"/>
            <a:ext cx="4663440" cy="522514"/>
          </a:xfrm>
        </p:spPr>
        <p:txBody>
          <a:bodyPr rtlCol="0">
            <a:noAutofit/>
          </a:bodyPr>
          <a:lstStyle>
            <a:lvl1pPr marL="0" indent="0">
              <a:buNone/>
              <a:defRPr sz="2400" b="1">
                <a:latin typeface="Arial" panose="020B0604020202020204" pitchFamily="34" charset="0"/>
              </a:defRPr>
            </a:lvl1pPr>
            <a:lvl2pPr marL="457200" indent="0">
              <a:buNone/>
              <a:defRPr sz="2000" b="1">
                <a:latin typeface="Arial" panose="020B0604020202020204" pitchFamily="34" charset="0"/>
              </a:defRPr>
            </a:lvl2pPr>
            <a:lvl3pPr marL="914400" indent="0">
              <a:buNone/>
              <a:defRPr sz="1800" b="1">
                <a:latin typeface="Arial" panose="020B0604020202020204" pitchFamily="34" charset="0"/>
              </a:defRPr>
            </a:lvl3pPr>
            <a:lvl4pPr marL="1371600" indent="0">
              <a:buNone/>
              <a:defRPr sz="1600" b="1">
                <a:latin typeface="Arial" panose="020B0604020202020204" pitchFamily="34" charset="0"/>
              </a:defRPr>
            </a:lvl4pPr>
            <a:lvl5pPr marL="1828800" indent="0">
              <a:buNone/>
              <a:defRPr sz="1600" b="1">
                <a:latin typeface="Arial" panose="020B060402020202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id="{1B05BEE9-8BC0-EC44-B913-DB6426DF2EA7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83235" y="2005689"/>
            <a:ext cx="4663440" cy="522514"/>
          </a:xfrm>
        </p:spPr>
        <p:txBody>
          <a:bodyPr rtlCol="0">
            <a:noAutofit/>
          </a:bodyPr>
          <a:lstStyle>
            <a:lvl1pPr marL="0" indent="0">
              <a:buNone/>
              <a:defRPr sz="2400" b="1">
                <a:latin typeface="Arial" panose="020B0604020202020204" pitchFamily="34" charset="0"/>
              </a:defRPr>
            </a:lvl1pPr>
            <a:lvl2pPr marL="457200" indent="0">
              <a:buNone/>
              <a:defRPr sz="2000" b="1">
                <a:latin typeface="Arial" panose="020B0604020202020204" pitchFamily="34" charset="0"/>
              </a:defRPr>
            </a:lvl2pPr>
            <a:lvl3pPr marL="914400" indent="0">
              <a:buNone/>
              <a:defRPr sz="1800" b="1">
                <a:latin typeface="Arial" panose="020B0604020202020204" pitchFamily="34" charset="0"/>
              </a:defRPr>
            </a:lvl3pPr>
            <a:lvl4pPr marL="1371600" indent="0">
              <a:buNone/>
              <a:defRPr sz="1600" b="1">
                <a:latin typeface="Arial" panose="020B0604020202020204" pitchFamily="34" charset="0"/>
              </a:defRPr>
            </a:lvl4pPr>
            <a:lvl5pPr marL="1828800" indent="0">
              <a:buNone/>
              <a:defRPr sz="1600" b="1">
                <a:latin typeface="Arial" panose="020B060402020202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1319127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 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rtlCol="0" anchor="b">
            <a:noAutofit/>
          </a:bodyPr>
          <a:lstStyle>
            <a:lvl1pPr>
              <a:defRPr sz="4800" b="1">
                <a:latin typeface="Arial" panose="020B060402020202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67491" y="2526318"/>
            <a:ext cx="3218688" cy="2828613"/>
          </a:xfrm>
        </p:spPr>
        <p:txBody>
          <a:bodyPr rtlCol="0">
            <a:noAutofit/>
          </a:bodyPr>
          <a:lstStyle>
            <a:lvl1pPr marL="0" indent="0">
              <a:buNone/>
              <a:defRPr sz="2000">
                <a:latin typeface="Arial" panose="020B0604020202020204" pitchFamily="34" charset="0"/>
              </a:defRPr>
            </a:lvl1pPr>
            <a:lvl2pPr marL="457200" indent="0">
              <a:buNone/>
              <a:defRPr sz="1800">
                <a:latin typeface="Arial" panose="020B0604020202020204" pitchFamily="34" charset="0"/>
              </a:defRPr>
            </a:lvl2pPr>
            <a:lvl3pPr marL="914400" indent="0">
              <a:buNone/>
              <a:defRPr sz="1600">
                <a:latin typeface="Arial" panose="020B0604020202020204" pitchFamily="34" charset="0"/>
              </a:defRPr>
            </a:lvl3pPr>
            <a:lvl4pPr marL="1371600" indent="0">
              <a:buNone/>
              <a:defRPr sz="1400">
                <a:latin typeface="Arial" panose="020B0604020202020204" pitchFamily="34" charset="0"/>
              </a:defRPr>
            </a:lvl4pPr>
            <a:lvl5pPr marL="1828800" indent="0">
              <a:buNone/>
              <a:defRPr sz="1400">
                <a:latin typeface="Arial" panose="020B060402020202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Полилиния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rot="5400000">
            <a:off x="8580896" y="0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>
              <a:latin typeface="Arial" panose="020B0604020202020204" pitchFamily="34" charset="0"/>
            </a:endParaRPr>
          </a:p>
        </p:txBody>
      </p:sp>
      <p:sp>
        <p:nvSpPr>
          <p:cNvPr id="5" name="Полилиния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>
            <a:off x="-2364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>
              <a:latin typeface="Arial" panose="020B0604020202020204" pitchFamily="34" charset="0"/>
            </a:endParaRPr>
          </a:p>
        </p:txBody>
      </p:sp>
      <p:sp>
        <p:nvSpPr>
          <p:cNvPr id="6" name="Полилиния 5">
            <a:extLst>
              <a:ext uri="{FF2B5EF4-FFF2-40B4-BE49-F238E27FC236}">
                <a16:creationId xmlns:a16="http://schemas.microsoft.com/office/drawing/2014/main" id="{D11C9832-A021-954E-A34F-2988D1189AE9}"/>
              </a:ext>
            </a:extLst>
          </p:cNvPr>
          <p:cNvSpPr/>
          <p:nvPr userDrawn="1"/>
        </p:nvSpPr>
        <p:spPr>
          <a:xfrm rot="5400000" flipH="1">
            <a:off x="11258144" y="5924144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>
              <a:latin typeface="Arial" panose="020B0604020202020204" pitchFamily="34" charset="0"/>
            </a:endParaRP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9861BC34-DFBF-2D4F-B463-FCFBC08391FF}"/>
              </a:ext>
            </a:extLst>
          </p:cNvPr>
          <p:cNvGrpSpPr/>
          <p:nvPr userDrawn="1"/>
        </p:nvGrpSpPr>
        <p:grpSpPr>
          <a:xfrm>
            <a:off x="2587417" y="5590903"/>
            <a:ext cx="1572380" cy="1267097"/>
            <a:chOff x="7413403" y="4976359"/>
            <a:chExt cx="2334986" cy="1881641"/>
          </a:xfrm>
        </p:grpSpPr>
        <p:sp>
          <p:nvSpPr>
            <p:cNvPr id="7" name="Полилиния 6">
              <a:extLst>
                <a:ext uri="{FF2B5EF4-FFF2-40B4-BE49-F238E27FC236}">
                  <a16:creationId xmlns:a16="http://schemas.microsoft.com/office/drawing/2014/main" id="{55C37C19-F268-4A43-A0D4-3B1B38D48952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 noProof="0">
                <a:latin typeface="Arial" panose="020B0604020202020204" pitchFamily="34" charset="0"/>
              </a:endParaRPr>
            </a:p>
          </p:txBody>
        </p:sp>
        <p:sp>
          <p:nvSpPr>
            <p:cNvPr id="8" name="Полилиния 7">
              <a:extLst>
                <a:ext uri="{FF2B5EF4-FFF2-40B4-BE49-F238E27FC236}">
                  <a16:creationId xmlns:a16="http://schemas.microsoft.com/office/drawing/2014/main" id="{E4F760E5-9D5D-E44F-AEBF-20CA8DE87D11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 noProof="0">
                <a:latin typeface="Arial" panose="020B0604020202020204" pitchFamily="34" charset="0"/>
              </a:endParaRPr>
            </a:p>
          </p:txBody>
        </p:sp>
      </p:grpSp>
      <p:sp>
        <p:nvSpPr>
          <p:cNvPr id="10" name="Дата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176711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fld id="{CC9795AB-410F-48CA-9846-ADEC74C363B3}" type="datetime1">
              <a:rPr lang="ru-RU" noProof="0" smtClean="0"/>
              <a:t>16.06.2023</a:t>
            </a:fld>
            <a:endParaRPr lang="ru-RU" noProof="0"/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noProof="0"/>
              <a:t>ЗАГОЛОВОК ПРЕЗЕНТАЦИИ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94CA559C-3355-DE44-ACF9-BDB6083C4225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683787" y="2526318"/>
            <a:ext cx="3173279" cy="2828613"/>
          </a:xfrm>
        </p:spPr>
        <p:txBody>
          <a:bodyPr rtlCol="0">
            <a:noAutofit/>
          </a:bodyPr>
          <a:lstStyle>
            <a:lvl1pPr marL="0" indent="0">
              <a:buNone/>
              <a:defRPr sz="2000">
                <a:latin typeface="Arial" panose="020B0604020202020204" pitchFamily="34" charset="0"/>
              </a:defRPr>
            </a:lvl1pPr>
            <a:lvl2pPr marL="457200" indent="0">
              <a:buNone/>
              <a:defRPr sz="1800">
                <a:latin typeface="Arial" panose="020B0604020202020204" pitchFamily="34" charset="0"/>
              </a:defRPr>
            </a:lvl2pPr>
            <a:lvl3pPr marL="914400" indent="0">
              <a:buNone/>
              <a:defRPr sz="1600">
                <a:latin typeface="Arial" panose="020B0604020202020204" pitchFamily="34" charset="0"/>
              </a:defRPr>
            </a:lvl3pPr>
            <a:lvl4pPr marL="1371600" indent="0">
              <a:buNone/>
              <a:defRPr sz="1400">
                <a:latin typeface="Arial" panose="020B0604020202020204" pitchFamily="34" charset="0"/>
              </a:defRPr>
            </a:lvl4pPr>
            <a:lvl5pPr marL="1828800" indent="0">
              <a:buNone/>
              <a:defRPr sz="1400">
                <a:latin typeface="Arial" panose="020B060402020202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id="{0B33DABA-7BF5-1147-BA5E-63B92F220E51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1167493" y="2003804"/>
            <a:ext cx="3173278" cy="522514"/>
          </a:xfrm>
        </p:spPr>
        <p:txBody>
          <a:bodyPr rtlCol="0">
            <a:noAutofit/>
          </a:bodyPr>
          <a:lstStyle>
            <a:lvl1pPr marL="0" indent="0">
              <a:buNone/>
              <a:defRPr sz="2400" b="1">
                <a:latin typeface="Arial" panose="020B0604020202020204" pitchFamily="34" charset="0"/>
              </a:defRPr>
            </a:lvl1pPr>
            <a:lvl2pPr marL="457200" indent="0">
              <a:buNone/>
              <a:defRPr sz="2000" b="1">
                <a:latin typeface="Arial" panose="020B0604020202020204" pitchFamily="34" charset="0"/>
              </a:defRPr>
            </a:lvl2pPr>
            <a:lvl3pPr marL="914400" indent="0">
              <a:buNone/>
              <a:defRPr sz="1800" b="1">
                <a:latin typeface="Arial" panose="020B0604020202020204" pitchFamily="34" charset="0"/>
              </a:defRPr>
            </a:lvl3pPr>
            <a:lvl4pPr marL="1371600" indent="0">
              <a:buNone/>
              <a:defRPr sz="1600" b="1">
                <a:latin typeface="Arial" panose="020B0604020202020204" pitchFamily="34" charset="0"/>
              </a:defRPr>
            </a:lvl4pPr>
            <a:lvl5pPr marL="1828800" indent="0">
              <a:buNone/>
              <a:defRPr sz="1600" b="1">
                <a:latin typeface="Arial" panose="020B060402020202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id="{1B05BEE9-8BC0-EC44-B913-DB6426DF2EA7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683788" y="2003804"/>
            <a:ext cx="3173278" cy="522514"/>
          </a:xfrm>
        </p:spPr>
        <p:txBody>
          <a:bodyPr rtlCol="0">
            <a:noAutofit/>
          </a:bodyPr>
          <a:lstStyle>
            <a:lvl1pPr marL="0" indent="0">
              <a:buNone/>
              <a:defRPr sz="2400" b="1">
                <a:latin typeface="Arial" panose="020B0604020202020204" pitchFamily="34" charset="0"/>
              </a:defRPr>
            </a:lvl1pPr>
            <a:lvl2pPr marL="457200" indent="0">
              <a:buNone/>
              <a:defRPr sz="2000" b="1">
                <a:latin typeface="Arial" panose="020B0604020202020204" pitchFamily="34" charset="0"/>
              </a:defRPr>
            </a:lvl2pPr>
            <a:lvl3pPr marL="914400" indent="0">
              <a:buNone/>
              <a:defRPr sz="1800" b="1">
                <a:latin typeface="Arial" panose="020B0604020202020204" pitchFamily="34" charset="0"/>
              </a:defRPr>
            </a:lvl3pPr>
            <a:lvl4pPr marL="1371600" indent="0">
              <a:buNone/>
              <a:defRPr sz="1600" b="1">
                <a:latin typeface="Arial" panose="020B0604020202020204" pitchFamily="34" charset="0"/>
              </a:defRPr>
            </a:lvl4pPr>
            <a:lvl5pPr marL="1828800" indent="0">
              <a:buNone/>
              <a:defRPr sz="1600" b="1">
                <a:latin typeface="Arial" panose="020B060402020202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6" name="Объект 2">
            <a:extLst>
              <a:ext uri="{FF2B5EF4-FFF2-40B4-BE49-F238E27FC236}">
                <a16:creationId xmlns:a16="http://schemas.microsoft.com/office/drawing/2014/main" id="{43D62993-A055-DF4F-9286-4FFE3A5C7FD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200082" y="2526318"/>
            <a:ext cx="3173279" cy="2828613"/>
          </a:xfrm>
        </p:spPr>
        <p:txBody>
          <a:bodyPr rtlCol="0">
            <a:noAutofit/>
          </a:bodyPr>
          <a:lstStyle>
            <a:lvl1pPr marL="0" indent="0">
              <a:buNone/>
              <a:defRPr sz="2000">
                <a:latin typeface="Arial" panose="020B0604020202020204" pitchFamily="34" charset="0"/>
              </a:defRPr>
            </a:lvl1pPr>
            <a:lvl2pPr marL="457200" indent="0">
              <a:buNone/>
              <a:defRPr sz="1800">
                <a:latin typeface="Arial" panose="020B0604020202020204" pitchFamily="34" charset="0"/>
              </a:defRPr>
            </a:lvl2pPr>
            <a:lvl3pPr marL="914400" indent="0">
              <a:buNone/>
              <a:defRPr sz="1600">
                <a:latin typeface="Arial" panose="020B0604020202020204" pitchFamily="34" charset="0"/>
              </a:defRPr>
            </a:lvl3pPr>
            <a:lvl4pPr marL="1371600" indent="0">
              <a:buNone/>
              <a:defRPr sz="1400">
                <a:latin typeface="Arial" panose="020B0604020202020204" pitchFamily="34" charset="0"/>
              </a:defRPr>
            </a:lvl4pPr>
            <a:lvl5pPr marL="1828800" indent="0">
              <a:buNone/>
              <a:defRPr sz="1400">
                <a:latin typeface="Arial" panose="020B060402020202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7" name="Объект 2">
            <a:extLst>
              <a:ext uri="{FF2B5EF4-FFF2-40B4-BE49-F238E27FC236}">
                <a16:creationId xmlns:a16="http://schemas.microsoft.com/office/drawing/2014/main" id="{A896DA2E-4448-254C-86D1-9E16E63CC6A0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200083" y="2003804"/>
            <a:ext cx="3173278" cy="522514"/>
          </a:xfrm>
        </p:spPr>
        <p:txBody>
          <a:bodyPr rtlCol="0">
            <a:noAutofit/>
          </a:bodyPr>
          <a:lstStyle>
            <a:lvl1pPr marL="0" indent="0">
              <a:buNone/>
              <a:defRPr sz="2400" b="1">
                <a:latin typeface="Arial" panose="020B0604020202020204" pitchFamily="34" charset="0"/>
              </a:defRPr>
            </a:lvl1pPr>
            <a:lvl2pPr marL="457200" indent="0">
              <a:buNone/>
              <a:defRPr sz="2000" b="1">
                <a:latin typeface="Arial" panose="020B0604020202020204" pitchFamily="34" charset="0"/>
              </a:defRPr>
            </a:lvl2pPr>
            <a:lvl3pPr marL="914400" indent="0">
              <a:buNone/>
              <a:defRPr sz="1800" b="1">
                <a:latin typeface="Arial" panose="020B0604020202020204" pitchFamily="34" charset="0"/>
              </a:defRPr>
            </a:lvl3pPr>
            <a:lvl4pPr marL="1371600" indent="0">
              <a:buNone/>
              <a:defRPr sz="1600" b="1">
                <a:latin typeface="Arial" panose="020B0604020202020204" pitchFamily="34" charset="0"/>
              </a:defRPr>
            </a:lvl4pPr>
            <a:lvl5pPr marL="1828800" indent="0">
              <a:buNone/>
              <a:defRPr sz="1600" b="1">
                <a:latin typeface="Arial" panose="020B060402020202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2" name="Номер слайда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7569764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Конец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4" y="1122363"/>
            <a:ext cx="6220278" cy="2387600"/>
          </a:xfrm>
        </p:spPr>
        <p:txBody>
          <a:bodyPr rtlCol="0" anchor="b">
            <a:noAutofit/>
          </a:bodyPr>
          <a:lstStyle>
            <a:lvl1pPr algn="l">
              <a:defRPr sz="6000" b="1">
                <a:latin typeface="Arial" panose="020B060402020202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493" y="3602038"/>
            <a:ext cx="6220277" cy="2247219"/>
          </a:xfrm>
        </p:spPr>
        <p:txBody>
          <a:bodyPr rtlCol="0">
            <a:noAutofit/>
          </a:bodyPr>
          <a:lstStyle>
            <a:lvl1pPr marL="0" indent="0" algn="l">
              <a:buNone/>
              <a:defRPr sz="2800"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AC79249-FDC0-364D-A734-AE1DE1605D28}"/>
              </a:ext>
            </a:extLst>
          </p:cNvPr>
          <p:cNvSpPr/>
          <p:nvPr userDrawn="1"/>
        </p:nvSpPr>
        <p:spPr>
          <a:xfrm>
            <a:off x="8264426" y="0"/>
            <a:ext cx="392757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Arial" panose="020B0604020202020204" pitchFamily="34" charset="0"/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F15FBB50-09C8-B64E-AE57-67C5E70810CB}"/>
              </a:ext>
            </a:extLst>
          </p:cNvPr>
          <p:cNvGrpSpPr/>
          <p:nvPr userDrawn="1"/>
        </p:nvGrpSpPr>
        <p:grpSpPr>
          <a:xfrm>
            <a:off x="8264427" y="3685939"/>
            <a:ext cx="3927573" cy="3178856"/>
            <a:chOff x="9857014" y="13834"/>
            <a:chExt cx="2334986" cy="1881641"/>
          </a:xfrm>
        </p:grpSpPr>
        <p:sp>
          <p:nvSpPr>
            <p:cNvPr id="15" name="Полилиния 14">
              <a:extLst>
                <a:ext uri="{FF2B5EF4-FFF2-40B4-BE49-F238E27FC236}">
                  <a16:creationId xmlns:a16="http://schemas.microsoft.com/office/drawing/2014/main" id="{EFBF1E52-11FA-DC48-B7AD-75734232FFE8}"/>
                </a:ext>
              </a:extLst>
            </p:cNvPr>
            <p:cNvSpPr/>
            <p:nvPr userDrawn="1"/>
          </p:nvSpPr>
          <p:spPr>
            <a:xfrm rot="5400000" flipH="1" flipV="1">
              <a:off x="10667433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 noProof="0">
                <a:latin typeface="Arial" panose="020B0604020202020204" pitchFamily="34" charset="0"/>
              </a:endParaRPr>
            </a:p>
          </p:txBody>
        </p:sp>
        <p:sp>
          <p:nvSpPr>
            <p:cNvPr id="16" name="Полилиния 15">
              <a:extLst>
                <a:ext uri="{FF2B5EF4-FFF2-40B4-BE49-F238E27FC236}">
                  <a16:creationId xmlns:a16="http://schemas.microsoft.com/office/drawing/2014/main" id="{4850B620-49F5-3748-84AF-682555D52792}"/>
                </a:ext>
              </a:extLst>
            </p:cNvPr>
            <p:cNvSpPr/>
            <p:nvPr userDrawn="1"/>
          </p:nvSpPr>
          <p:spPr>
            <a:xfrm rot="16200000" flipV="1">
              <a:off x="9499940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 noProof="0">
                <a:latin typeface="Arial" panose="020B0604020202020204" pitchFamily="34" charset="0"/>
              </a:endParaRPr>
            </a:p>
          </p:txBody>
        </p:sp>
      </p:grpSp>
      <p:sp>
        <p:nvSpPr>
          <p:cNvPr id="22" name="Полилиния 21">
            <a:extLst>
              <a:ext uri="{FF2B5EF4-FFF2-40B4-BE49-F238E27FC236}">
                <a16:creationId xmlns:a16="http://schemas.microsoft.com/office/drawing/2014/main" id="{BC68F289-2744-2F48-893A-3F17911625C8}"/>
              </a:ext>
            </a:extLst>
          </p:cNvPr>
          <p:cNvSpPr/>
          <p:nvPr userDrawn="1"/>
        </p:nvSpPr>
        <p:spPr>
          <a:xfrm>
            <a:off x="0" y="-1"/>
            <a:ext cx="1167493" cy="1167493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>
              <a:latin typeface="Arial" panose="020B0604020202020204" pitchFamily="34" charset="0"/>
            </a:endParaRPr>
          </a:p>
        </p:txBody>
      </p:sp>
      <p:sp>
        <p:nvSpPr>
          <p:cNvPr id="17" name="Полилиния 16">
            <a:extLst>
              <a:ext uri="{FF2B5EF4-FFF2-40B4-BE49-F238E27FC236}">
                <a16:creationId xmlns:a16="http://schemas.microsoft.com/office/drawing/2014/main" id="{39563C76-BC00-DE47-88F5-C24D3CE3325A}"/>
              </a:ext>
            </a:extLst>
          </p:cNvPr>
          <p:cNvSpPr/>
          <p:nvPr userDrawn="1"/>
        </p:nvSpPr>
        <p:spPr>
          <a:xfrm>
            <a:off x="10228214" y="-1"/>
            <a:ext cx="1963787" cy="3178856"/>
          </a:xfrm>
          <a:custGeom>
            <a:avLst/>
            <a:gdLst>
              <a:gd name="connsiteX0" fmla="*/ 0 w 1963787"/>
              <a:gd name="connsiteY0" fmla="*/ 0 h 3178856"/>
              <a:gd name="connsiteX1" fmla="*/ 1963787 w 1963787"/>
              <a:gd name="connsiteY1" fmla="*/ 0 h 3178856"/>
              <a:gd name="connsiteX2" fmla="*/ 1963787 w 1963787"/>
              <a:gd name="connsiteY2" fmla="*/ 1967129 h 3178856"/>
              <a:gd name="connsiteX3" fmla="*/ 1963787 w 1963787"/>
              <a:gd name="connsiteY3" fmla="*/ 2349671 h 3178856"/>
              <a:gd name="connsiteX4" fmla="*/ 1963787 w 1963787"/>
              <a:gd name="connsiteY4" fmla="*/ 3178856 h 3178856"/>
              <a:gd name="connsiteX5" fmla="*/ 1963753 w 1963787"/>
              <a:gd name="connsiteY5" fmla="*/ 3178856 h 3178856"/>
              <a:gd name="connsiteX6" fmla="*/ 1763002 w 1963787"/>
              <a:gd name="connsiteY6" fmla="*/ 3168629 h 3178856"/>
              <a:gd name="connsiteX7" fmla="*/ 0 w 1963787"/>
              <a:gd name="connsiteY7" fmla="*/ 1197921 h 3178856"/>
              <a:gd name="connsiteX8" fmla="*/ 0 w 1963787"/>
              <a:gd name="connsiteY8" fmla="*/ 1039961 h 3178856"/>
              <a:gd name="connsiteX9" fmla="*/ 0 w 1963787"/>
              <a:gd name="connsiteY9" fmla="*/ 0 h 3178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63787" h="3178856">
                <a:moveTo>
                  <a:pt x="0" y="0"/>
                </a:moveTo>
                <a:lnTo>
                  <a:pt x="1963787" y="0"/>
                </a:lnTo>
                <a:lnTo>
                  <a:pt x="1963787" y="1967129"/>
                </a:lnTo>
                <a:lnTo>
                  <a:pt x="1963787" y="2349671"/>
                </a:lnTo>
                <a:lnTo>
                  <a:pt x="1963787" y="3178856"/>
                </a:lnTo>
                <a:lnTo>
                  <a:pt x="1963753" y="3178856"/>
                </a:lnTo>
                <a:lnTo>
                  <a:pt x="1763002" y="3168629"/>
                </a:lnTo>
                <a:cubicBezTo>
                  <a:pt x="772749" y="3067186"/>
                  <a:pt x="0" y="2223585"/>
                  <a:pt x="0" y="1197921"/>
                </a:cubicBezTo>
                <a:lnTo>
                  <a:pt x="0" y="1039961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706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rtlCol="0" anchor="b">
            <a:noAutofit/>
          </a:bodyPr>
          <a:lstStyle>
            <a:lvl1pPr>
              <a:defRPr sz="4800" b="1">
                <a:latin typeface="Arial" panose="020B060402020202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67493" y="2017467"/>
            <a:ext cx="9779182" cy="3366815"/>
          </a:xfrm>
        </p:spPr>
        <p:txBody>
          <a:bodyPr rtlCol="0">
            <a:noAutofit/>
          </a:bodyPr>
          <a:lstStyle>
            <a:lvl1pPr marL="0" indent="0">
              <a:buNone/>
              <a:defRPr>
                <a:latin typeface="Arial" panose="020B0604020202020204" pitchFamily="34" charset="0"/>
              </a:defRPr>
            </a:lvl1pPr>
            <a:lvl2pPr marL="457200" indent="0">
              <a:buNone/>
              <a:defRPr>
                <a:latin typeface="Arial" panose="020B0604020202020204" pitchFamily="34" charset="0"/>
              </a:defRPr>
            </a:lvl2pPr>
            <a:lvl3pPr marL="914400" indent="0">
              <a:buNone/>
              <a:defRPr>
                <a:latin typeface="Arial" panose="020B0604020202020204" pitchFamily="34" charset="0"/>
              </a:defRPr>
            </a:lvl3pPr>
            <a:lvl4pPr marL="1371600" indent="0">
              <a:buNone/>
              <a:defRPr>
                <a:latin typeface="Arial" panose="020B0604020202020204" pitchFamily="34" charset="0"/>
              </a:defRPr>
            </a:lvl4pPr>
            <a:lvl5pPr marL="1828800" indent="0">
              <a:buNone/>
              <a:defRPr>
                <a:latin typeface="Arial" panose="020B060402020202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Полилиния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>
              <a:latin typeface="Arial" panose="020B0604020202020204" pitchFamily="34" charset="0"/>
            </a:endParaRPr>
          </a:p>
        </p:txBody>
      </p:sp>
      <p:sp>
        <p:nvSpPr>
          <p:cNvPr id="5" name="Полилиния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 flipH="1">
            <a:off x="8580896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>
              <a:latin typeface="Arial" panose="020B0604020202020204" pitchFamily="34" charset="0"/>
            </a:endParaRPr>
          </a:p>
        </p:txBody>
      </p:sp>
      <p:sp>
        <p:nvSpPr>
          <p:cNvPr id="6" name="Полилиния 5">
            <a:extLst>
              <a:ext uri="{FF2B5EF4-FFF2-40B4-BE49-F238E27FC236}">
                <a16:creationId xmlns:a16="http://schemas.microsoft.com/office/drawing/2014/main" id="{D11C9832-A021-954E-A34F-2988D1189AE9}"/>
              </a:ext>
            </a:extLst>
          </p:cNvPr>
          <p:cNvSpPr/>
          <p:nvPr userDrawn="1"/>
        </p:nvSpPr>
        <p:spPr>
          <a:xfrm>
            <a:off x="1" y="0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>
              <a:latin typeface="Arial" panose="020B0604020202020204" pitchFamily="34" charset="0"/>
            </a:endParaRP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9861BC34-DFBF-2D4F-B463-FCFBC08391FF}"/>
              </a:ext>
            </a:extLst>
          </p:cNvPr>
          <p:cNvGrpSpPr/>
          <p:nvPr userDrawn="1"/>
        </p:nvGrpSpPr>
        <p:grpSpPr>
          <a:xfrm>
            <a:off x="8082092" y="5590903"/>
            <a:ext cx="1572380" cy="1267097"/>
            <a:chOff x="7413403" y="4976359"/>
            <a:chExt cx="2334986" cy="1881641"/>
          </a:xfrm>
        </p:grpSpPr>
        <p:sp>
          <p:nvSpPr>
            <p:cNvPr id="7" name="Полилиния 6">
              <a:extLst>
                <a:ext uri="{FF2B5EF4-FFF2-40B4-BE49-F238E27FC236}">
                  <a16:creationId xmlns:a16="http://schemas.microsoft.com/office/drawing/2014/main" id="{55C37C19-F268-4A43-A0D4-3B1B38D48952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 noProof="0">
                <a:latin typeface="Arial" panose="020B0604020202020204" pitchFamily="34" charset="0"/>
              </a:endParaRPr>
            </a:p>
          </p:txBody>
        </p:sp>
        <p:sp>
          <p:nvSpPr>
            <p:cNvPr id="8" name="Полилиния 7">
              <a:extLst>
                <a:ext uri="{FF2B5EF4-FFF2-40B4-BE49-F238E27FC236}">
                  <a16:creationId xmlns:a16="http://schemas.microsoft.com/office/drawing/2014/main" id="{E4F760E5-9D5D-E44F-AEBF-20CA8DE87D11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 noProof="0">
                <a:latin typeface="Arial" panose="020B0604020202020204" pitchFamily="34" charset="0"/>
              </a:endParaRPr>
            </a:p>
          </p:txBody>
        </p:sp>
      </p:grpSp>
      <p:sp>
        <p:nvSpPr>
          <p:cNvPr id="10" name="Дата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fld id="{CC842A94-5BE6-4E10-8F46-516D074140A4}" type="datetime1">
              <a:rPr lang="ru-RU" noProof="0" smtClean="0"/>
              <a:t>16.06.2023</a:t>
            </a:fld>
            <a:endParaRPr lang="ru-RU" noProof="0"/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noProof="0"/>
              <a:t>ЗАГОЛОВОК ПРЕЗЕНТАЦИИ</a:t>
            </a:r>
          </a:p>
        </p:txBody>
      </p:sp>
      <p:sp>
        <p:nvSpPr>
          <p:cNvPr id="12" name="Номер слайда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782271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A62587F-7496-384A-AF40-18FC8CF0709D}"/>
              </a:ext>
            </a:extLst>
          </p:cNvPr>
          <p:cNvSpPr/>
          <p:nvPr userDrawn="1"/>
        </p:nvSpPr>
        <p:spPr>
          <a:xfrm>
            <a:off x="0" y="2286002"/>
            <a:ext cx="12208822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Arial" panose="020B0604020202020204" pitchFamily="34" charset="0"/>
            </a:endParaRPr>
          </a:p>
        </p:txBody>
      </p:sp>
      <p:sp>
        <p:nvSpPr>
          <p:cNvPr id="12" name="Полилиния 11">
            <a:extLst>
              <a:ext uri="{FF2B5EF4-FFF2-40B4-BE49-F238E27FC236}">
                <a16:creationId xmlns:a16="http://schemas.microsoft.com/office/drawing/2014/main" id="{84DB028B-A475-224B-B675-A15A56CAD0BF}"/>
              </a:ext>
            </a:extLst>
          </p:cNvPr>
          <p:cNvSpPr/>
          <p:nvPr userDrawn="1"/>
        </p:nvSpPr>
        <p:spPr>
          <a:xfrm flipH="1">
            <a:off x="8597718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>
              <a:latin typeface="Arial" panose="020B0604020202020204" pitchFamily="34" charset="0"/>
            </a:endParaRPr>
          </a:p>
        </p:txBody>
      </p:sp>
      <p:sp>
        <p:nvSpPr>
          <p:cNvPr id="14" name="Полилиния 13">
            <a:extLst>
              <a:ext uri="{FF2B5EF4-FFF2-40B4-BE49-F238E27FC236}">
                <a16:creationId xmlns:a16="http://schemas.microsoft.com/office/drawing/2014/main" id="{61C34955-105B-4D4D-B51D-754C5D38A85D}"/>
              </a:ext>
            </a:extLst>
          </p:cNvPr>
          <p:cNvSpPr/>
          <p:nvPr userDrawn="1"/>
        </p:nvSpPr>
        <p:spPr>
          <a:xfrm>
            <a:off x="1" y="0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>
              <a:latin typeface="Arial" panose="020B0604020202020204" pitchFamily="34" charset="0"/>
            </a:endParaRPr>
          </a:p>
        </p:txBody>
      </p:sp>
      <p:sp>
        <p:nvSpPr>
          <p:cNvPr id="15" name="Полилиния 14">
            <a:extLst>
              <a:ext uri="{FF2B5EF4-FFF2-40B4-BE49-F238E27FC236}">
                <a16:creationId xmlns:a16="http://schemas.microsoft.com/office/drawing/2014/main" id="{2734DEB1-EC02-2E42-9292-4ADD115060A5}"/>
              </a:ext>
            </a:extLst>
          </p:cNvPr>
          <p:cNvSpPr/>
          <p:nvPr userDrawn="1"/>
        </p:nvSpPr>
        <p:spPr>
          <a:xfrm rot="5400000" flipH="1" flipV="1">
            <a:off x="10344100" y="438098"/>
            <a:ext cx="2285999" cy="1409801"/>
          </a:xfrm>
          <a:custGeom>
            <a:avLst/>
            <a:gdLst>
              <a:gd name="connsiteX0" fmla="*/ 1881641 w 1881641"/>
              <a:gd name="connsiteY0" fmla="*/ 1167473 h 1167493"/>
              <a:gd name="connsiteX1" fmla="*/ 1881641 w 1881641"/>
              <a:gd name="connsiteY1" fmla="*/ 1167493 h 1167493"/>
              <a:gd name="connsiteX2" fmla="*/ 1167493 w 1881641"/>
              <a:gd name="connsiteY2" fmla="*/ 1167493 h 1167493"/>
              <a:gd name="connsiteX3" fmla="*/ 0 w 1881641"/>
              <a:gd name="connsiteY3" fmla="*/ 0 h 1167493"/>
              <a:gd name="connsiteX4" fmla="*/ 714149 w 1881641"/>
              <a:gd name="connsiteY4" fmla="*/ 0 h 1167493"/>
              <a:gd name="connsiteX5" fmla="*/ 1875614 w 1881641"/>
              <a:gd name="connsiteY5" fmla="*/ 1048124 h 1167493"/>
              <a:gd name="connsiteX6" fmla="*/ 1881641 w 1881641"/>
              <a:gd name="connsiteY6" fmla="*/ 1167473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1641" h="1167493">
                <a:moveTo>
                  <a:pt x="1881641" y="1167473"/>
                </a:moveTo>
                <a:lnTo>
                  <a:pt x="1881641" y="1167493"/>
                </a:lnTo>
                <a:lnTo>
                  <a:pt x="1167493" y="1167493"/>
                </a:lnTo>
                <a:cubicBezTo>
                  <a:pt x="522704" y="1167493"/>
                  <a:pt x="0" y="644789"/>
                  <a:pt x="0" y="0"/>
                </a:cubicBezTo>
                <a:lnTo>
                  <a:pt x="714149" y="0"/>
                </a:lnTo>
                <a:cubicBezTo>
                  <a:pt x="1318639" y="0"/>
                  <a:pt x="1815827" y="459408"/>
                  <a:pt x="1875614" y="1048124"/>
                </a:cubicBezTo>
                <a:lnTo>
                  <a:pt x="1881641" y="116747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>
              <a:latin typeface="Arial" panose="020B0604020202020204" pitchFamily="34" charset="0"/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5E932F0D-7FC3-634B-932C-3625C16C8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rtlCol="0" anchor="b">
            <a:noAutofit/>
          </a:bodyPr>
          <a:lstStyle>
            <a:lvl1pPr>
              <a:defRPr sz="4800" b="1">
                <a:latin typeface="Arial" panose="020B060402020202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67492" y="2653167"/>
            <a:ext cx="9779183" cy="3436483"/>
          </a:xfrm>
        </p:spPr>
        <p:txBody>
          <a:bodyPr rtlCol="0">
            <a:noAutofit/>
          </a:bodyPr>
          <a:lstStyle>
            <a:lvl1pPr marL="0" indent="0">
              <a:lnSpc>
                <a:spcPct val="150000"/>
              </a:lnSpc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95D4F5-F69B-42F6-8A9D-330F696E1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fld id="{4CF10B64-4894-4FFB-BDE7-65B80B76E8E3}" type="datetime1">
              <a:rPr lang="ru-RU" noProof="0" smtClean="0"/>
              <a:t>16.06.2023</a:t>
            </a:fld>
            <a:endParaRPr lang="ru-RU" noProof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79A23A-2238-4904-8692-9F2DAE8B8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noProof="0"/>
              <a:t>ЗАГОЛОВОК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69FC35-DDC8-45FB-8ACB-21C15F57C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06318" y="6356350"/>
            <a:ext cx="1604682" cy="365125"/>
          </a:xfrm>
        </p:spPr>
        <p:txBody>
          <a:bodyPr rtlCol="0">
            <a:noAutofit/>
          </a:bodyPr>
          <a:lstStyle>
            <a:lvl1pPr>
              <a:defRPr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802635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олилиния 22">
            <a:extLst>
              <a:ext uri="{FF2B5EF4-FFF2-40B4-BE49-F238E27FC236}">
                <a16:creationId xmlns:a16="http://schemas.microsoft.com/office/drawing/2014/main" id="{067EACEC-C2DD-EA42-8504-176673AD1F20}"/>
              </a:ext>
            </a:extLst>
          </p:cNvPr>
          <p:cNvSpPr/>
          <p:nvPr userDrawn="1"/>
        </p:nvSpPr>
        <p:spPr>
          <a:xfrm>
            <a:off x="0" y="0"/>
            <a:ext cx="8025490" cy="6858000"/>
          </a:xfrm>
          <a:custGeom>
            <a:avLst/>
            <a:gdLst>
              <a:gd name="connsiteX0" fmla="*/ 0 w 8025490"/>
              <a:gd name="connsiteY0" fmla="*/ 0 h 6858000"/>
              <a:gd name="connsiteX1" fmla="*/ 4596490 w 8025490"/>
              <a:gd name="connsiteY1" fmla="*/ 0 h 6858000"/>
              <a:gd name="connsiteX2" fmla="*/ 8025490 w 8025490"/>
              <a:gd name="connsiteY2" fmla="*/ 3429000 h 6858000"/>
              <a:gd name="connsiteX3" fmla="*/ 4596490 w 8025490"/>
              <a:gd name="connsiteY3" fmla="*/ 6858000 h 6858000"/>
              <a:gd name="connsiteX4" fmla="*/ 0 w 802549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25490" h="6858000">
                <a:moveTo>
                  <a:pt x="0" y="0"/>
                </a:moveTo>
                <a:lnTo>
                  <a:pt x="4596490" y="0"/>
                </a:lnTo>
                <a:cubicBezTo>
                  <a:pt x="6490274" y="0"/>
                  <a:pt x="8025490" y="1535216"/>
                  <a:pt x="8025490" y="3429000"/>
                </a:cubicBezTo>
                <a:cubicBezTo>
                  <a:pt x="8025490" y="5322784"/>
                  <a:pt x="6490274" y="6858000"/>
                  <a:pt x="4596490" y="6858000"/>
                </a:cubicBez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>
              <a:latin typeface="Arial" panose="020B0604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4" y="1059400"/>
            <a:ext cx="6245912" cy="2387600"/>
          </a:xfrm>
        </p:spPr>
        <p:txBody>
          <a:bodyPr rtlCol="0" anchor="b">
            <a:noAutofit/>
          </a:bodyPr>
          <a:lstStyle>
            <a:lvl1pPr algn="l">
              <a:defRPr sz="6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494" y="3539075"/>
            <a:ext cx="6245912" cy="1406101"/>
          </a:xfrm>
        </p:spPr>
        <p:txBody>
          <a:bodyPr rtlCol="0">
            <a:no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89843C7E-5704-7A46-8974-F3BFA42E7310}"/>
              </a:ext>
            </a:extLst>
          </p:cNvPr>
          <p:cNvGrpSpPr/>
          <p:nvPr userDrawn="1"/>
        </p:nvGrpSpPr>
        <p:grpSpPr>
          <a:xfrm rot="16200000">
            <a:off x="8286528" y="2207195"/>
            <a:ext cx="3032351" cy="2443610"/>
            <a:chOff x="9857014" y="13834"/>
            <a:chExt cx="2334986" cy="1881641"/>
          </a:xfrm>
        </p:grpSpPr>
        <p:sp>
          <p:nvSpPr>
            <p:cNvPr id="15" name="Полилиния 14">
              <a:extLst>
                <a:ext uri="{FF2B5EF4-FFF2-40B4-BE49-F238E27FC236}">
                  <a16:creationId xmlns:a16="http://schemas.microsoft.com/office/drawing/2014/main" id="{EFBF1E52-11FA-DC48-B7AD-75734232FFE8}"/>
                </a:ext>
              </a:extLst>
            </p:cNvPr>
            <p:cNvSpPr/>
            <p:nvPr userDrawn="1"/>
          </p:nvSpPr>
          <p:spPr>
            <a:xfrm rot="5400000" flipH="1" flipV="1">
              <a:off x="10667433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 noProof="0">
                <a:latin typeface="Arial" panose="020B0604020202020204" pitchFamily="34" charset="0"/>
              </a:endParaRPr>
            </a:p>
          </p:txBody>
        </p:sp>
        <p:sp>
          <p:nvSpPr>
            <p:cNvPr id="16" name="Полилиния 15">
              <a:extLst>
                <a:ext uri="{FF2B5EF4-FFF2-40B4-BE49-F238E27FC236}">
                  <a16:creationId xmlns:a16="http://schemas.microsoft.com/office/drawing/2014/main" id="{4850B620-49F5-3748-84AF-682555D52792}"/>
                </a:ext>
              </a:extLst>
            </p:cNvPr>
            <p:cNvSpPr/>
            <p:nvPr userDrawn="1"/>
          </p:nvSpPr>
          <p:spPr>
            <a:xfrm rot="16200000" flipV="1">
              <a:off x="9499940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 noProof="0">
                <a:latin typeface="Arial" panose="020B0604020202020204" pitchFamily="34" charset="0"/>
              </a:endParaRPr>
            </a:p>
          </p:txBody>
        </p:sp>
      </p:grpSp>
      <p:sp>
        <p:nvSpPr>
          <p:cNvPr id="17" name="Полилиния 16">
            <a:extLst>
              <a:ext uri="{FF2B5EF4-FFF2-40B4-BE49-F238E27FC236}">
                <a16:creationId xmlns:a16="http://schemas.microsoft.com/office/drawing/2014/main" id="{0B179973-08D2-EF40-B516-35E75E906394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>
              <a:latin typeface="Arial" panose="020B0604020202020204" pitchFamily="34" charset="0"/>
            </a:endParaRPr>
          </a:p>
        </p:txBody>
      </p:sp>
      <p:sp>
        <p:nvSpPr>
          <p:cNvPr id="18" name="Полилиния 17">
            <a:extLst>
              <a:ext uri="{FF2B5EF4-FFF2-40B4-BE49-F238E27FC236}">
                <a16:creationId xmlns:a16="http://schemas.microsoft.com/office/drawing/2014/main" id="{6C811FF3-E48A-194D-8022-65F8C3A17449}"/>
              </a:ext>
            </a:extLst>
          </p:cNvPr>
          <p:cNvSpPr/>
          <p:nvPr userDrawn="1"/>
        </p:nvSpPr>
        <p:spPr>
          <a:xfrm flipH="1">
            <a:off x="8580896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529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rtlCol="0" anchor="b">
            <a:noAutofit/>
          </a:bodyPr>
          <a:lstStyle>
            <a:lvl1pPr>
              <a:defRPr sz="4800" b="1">
                <a:latin typeface="Arial" panose="020B060402020202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67493" y="2087561"/>
            <a:ext cx="9779182" cy="3366815"/>
          </a:xfrm>
        </p:spPr>
        <p:txBody>
          <a:bodyPr rtlCol="0">
            <a:noAutofit/>
          </a:bodyPr>
          <a:lstStyle>
            <a:lvl1pPr marL="0" indent="0">
              <a:buNone/>
              <a:defRPr>
                <a:latin typeface="Arial" panose="020B0604020202020204" pitchFamily="34" charset="0"/>
              </a:defRPr>
            </a:lvl1pPr>
            <a:lvl2pPr marL="457200" indent="0">
              <a:buNone/>
              <a:defRPr>
                <a:latin typeface="Arial" panose="020B0604020202020204" pitchFamily="34" charset="0"/>
              </a:defRPr>
            </a:lvl2pPr>
            <a:lvl3pPr marL="914400" indent="0">
              <a:buNone/>
              <a:defRPr>
                <a:latin typeface="Arial" panose="020B0604020202020204" pitchFamily="34" charset="0"/>
              </a:defRPr>
            </a:lvl3pPr>
            <a:lvl4pPr marL="1371600" indent="0">
              <a:buNone/>
              <a:defRPr>
                <a:latin typeface="Arial" panose="020B0604020202020204" pitchFamily="34" charset="0"/>
              </a:defRPr>
            </a:lvl4pPr>
            <a:lvl5pPr marL="1828800" indent="0">
              <a:buNone/>
              <a:defRPr>
                <a:latin typeface="Arial" panose="020B060402020202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Полилиния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>
              <a:latin typeface="Arial" panose="020B0604020202020204" pitchFamily="34" charset="0"/>
            </a:endParaRPr>
          </a:p>
        </p:txBody>
      </p:sp>
      <p:sp>
        <p:nvSpPr>
          <p:cNvPr id="5" name="Полилиния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 rot="5400000" flipH="1">
            <a:off x="1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>
              <a:latin typeface="Arial" panose="020B0604020202020204" pitchFamily="34" charset="0"/>
            </a:endParaRPr>
          </a:p>
        </p:txBody>
      </p:sp>
      <p:sp>
        <p:nvSpPr>
          <p:cNvPr id="10" name="Дата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170101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fld id="{AA622BEB-CCB4-472D-B609-F635858DEB35}" type="datetime1">
              <a:rPr lang="ru-RU" noProof="0" smtClean="0"/>
              <a:t>16.06.2023</a:t>
            </a:fld>
            <a:endParaRPr lang="ru-RU" noProof="0"/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noProof="0"/>
              <a:t>ЗАГОЛОВОК ПРЕЗЕНТАЦИИ</a:t>
            </a:r>
          </a:p>
        </p:txBody>
      </p:sp>
      <p:sp>
        <p:nvSpPr>
          <p:cNvPr id="12" name="Номер слайда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69781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Диаграмма 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ABA2A58C-57B7-834C-8F5C-3299322411B1}"/>
              </a:ext>
            </a:extLst>
          </p:cNvPr>
          <p:cNvGrpSpPr/>
          <p:nvPr userDrawn="1"/>
        </p:nvGrpSpPr>
        <p:grpSpPr>
          <a:xfrm rot="16200000">
            <a:off x="10772262" y="152641"/>
            <a:ext cx="1572380" cy="1267097"/>
            <a:chOff x="7413403" y="4976359"/>
            <a:chExt cx="2334986" cy="1881641"/>
          </a:xfrm>
        </p:grpSpPr>
        <p:sp>
          <p:nvSpPr>
            <p:cNvPr id="13" name="Полилиния 12">
              <a:extLst>
                <a:ext uri="{FF2B5EF4-FFF2-40B4-BE49-F238E27FC236}">
                  <a16:creationId xmlns:a16="http://schemas.microsoft.com/office/drawing/2014/main" id="{801D8067-144A-FE48-AF1E-529B662DCAD3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 noProof="0">
                <a:latin typeface="Arial" panose="020B0604020202020204" pitchFamily="34" charset="0"/>
              </a:endParaRPr>
            </a:p>
          </p:txBody>
        </p:sp>
        <p:sp>
          <p:nvSpPr>
            <p:cNvPr id="14" name="Полилиния 13">
              <a:extLst>
                <a:ext uri="{FF2B5EF4-FFF2-40B4-BE49-F238E27FC236}">
                  <a16:creationId xmlns:a16="http://schemas.microsoft.com/office/drawing/2014/main" id="{2ECA7D87-C78C-C140-AA28-C0FB20209045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 noProof="0">
                <a:latin typeface="Arial" panose="020B0604020202020204" pitchFamily="34" charset="0"/>
              </a:endParaRPr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rtlCol="0" anchor="b">
            <a:noAutofit/>
          </a:bodyPr>
          <a:lstStyle>
            <a:lvl1pPr>
              <a:defRPr sz="4800" b="1">
                <a:latin typeface="Arial" panose="020B060402020202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67493" y="2087563"/>
            <a:ext cx="9779182" cy="3366813"/>
          </a:xfrm>
        </p:spPr>
        <p:txBody>
          <a:bodyPr rtlCol="0">
            <a:noAutofit/>
          </a:bodyPr>
          <a:lstStyle>
            <a:lvl1pPr marL="0" indent="0">
              <a:buNone/>
              <a:defRPr>
                <a:latin typeface="Arial" panose="020B0604020202020204" pitchFamily="34" charset="0"/>
              </a:defRPr>
            </a:lvl1pPr>
            <a:lvl2pPr marL="457200" indent="0">
              <a:buNone/>
              <a:defRPr>
                <a:latin typeface="Arial" panose="020B0604020202020204" pitchFamily="34" charset="0"/>
              </a:defRPr>
            </a:lvl2pPr>
            <a:lvl3pPr marL="914400" indent="0">
              <a:buNone/>
              <a:defRPr>
                <a:latin typeface="Arial" panose="020B0604020202020204" pitchFamily="34" charset="0"/>
              </a:defRPr>
            </a:lvl3pPr>
            <a:lvl4pPr marL="1371600" indent="0">
              <a:buNone/>
              <a:defRPr>
                <a:latin typeface="Arial" panose="020B0604020202020204" pitchFamily="34" charset="0"/>
              </a:defRPr>
            </a:lvl4pPr>
            <a:lvl5pPr marL="1828800" indent="0">
              <a:buNone/>
              <a:defRPr>
                <a:latin typeface="Arial" panose="020B060402020202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0" name="Дата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170101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fld id="{394BDF86-EBB6-4ADC-A9ED-CAB5C9EB0915}" type="datetime1">
              <a:rPr lang="ru-RU" noProof="0" smtClean="0"/>
              <a:t>16.06.2023</a:t>
            </a:fld>
            <a:endParaRPr lang="ru-RU" noProof="0"/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noProof="0"/>
              <a:t>ЗАГОЛОВОК ПРЕЗЕНТАЦИИ</a:t>
            </a:r>
          </a:p>
        </p:txBody>
      </p:sp>
      <p:sp>
        <p:nvSpPr>
          <p:cNvPr id="12" name="Номер слайда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190945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B5ED18-7A07-47F1-8056-CD86B076A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8721" y="1684338"/>
            <a:ext cx="8594558" cy="2810460"/>
          </a:xfrm>
        </p:spPr>
        <p:txBody>
          <a:bodyPr rtlCol="0">
            <a:noAutofit/>
          </a:bodyPr>
          <a:lstStyle>
            <a:lvl1pPr algn="ctr">
              <a:lnSpc>
                <a:spcPct val="100000"/>
              </a:lnSpc>
              <a:defRPr sz="46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4C91C146-F9A8-9A4C-9508-8590923B8D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519405"/>
            <a:ext cx="1364297" cy="1094521"/>
          </a:xfrm>
        </p:spPr>
        <p:txBody>
          <a:bodyPr rtlCol="0">
            <a:noAutofit/>
          </a:bodyPr>
          <a:lstStyle>
            <a:lvl1pPr marL="0" indent="0" algn="ctr">
              <a:buNone/>
              <a:defRPr sz="239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2pPr>
            <a:lvl3pPr marL="9144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3pPr>
            <a:lvl4pPr marL="13716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4pPr>
            <a:lvl5pPr marL="18288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5pPr>
          </a:lstStyle>
          <a:p>
            <a:pPr lvl="0" rtl="0"/>
            <a:r>
              <a:rPr lang="ru-RU" noProof="0"/>
              <a:t>“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322D6C2B-78AC-DD47-9289-067C968B06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81813" y="4494213"/>
            <a:ext cx="3511550" cy="679450"/>
          </a:xfrm>
        </p:spPr>
        <p:txBody>
          <a:bodyPr rtlCol="0">
            <a:no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 algn="r">
              <a:buNone/>
              <a:defRPr sz="1800">
                <a:solidFill>
                  <a:schemeClr val="bg1"/>
                </a:solidFill>
                <a:latin typeface="Tenorite" pitchFamily="2" charset="0"/>
              </a:defRPr>
            </a:lvl2pPr>
            <a:lvl3pPr marL="914400" indent="0" algn="r">
              <a:buNone/>
              <a:defRPr sz="1600">
                <a:solidFill>
                  <a:schemeClr val="bg1"/>
                </a:solidFill>
                <a:latin typeface="Tenorite" pitchFamily="2" charset="0"/>
              </a:defRPr>
            </a:lvl3pPr>
            <a:lvl4pPr marL="1371600" indent="0" algn="r">
              <a:buNone/>
              <a:defRPr sz="1400">
                <a:solidFill>
                  <a:schemeClr val="bg1"/>
                </a:solidFill>
                <a:latin typeface="Tenorite" pitchFamily="2" charset="0"/>
              </a:defRPr>
            </a:lvl4pPr>
            <a:lvl5pPr marL="1828800" indent="0" algn="r">
              <a:buNone/>
              <a:defRPr sz="1400">
                <a:solidFill>
                  <a:schemeClr val="bg1"/>
                </a:solidFill>
                <a:latin typeface="Tenorite" pitchFamily="2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9" name="Текст 7">
            <a:extLst>
              <a:ext uri="{FF2B5EF4-FFF2-40B4-BE49-F238E27FC236}">
                <a16:creationId xmlns:a16="http://schemas.microsoft.com/office/drawing/2014/main" id="{612193CD-03AD-D74D-A5CD-747A9B53F49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609104" y="3399692"/>
            <a:ext cx="1364297" cy="1094521"/>
          </a:xfrm>
        </p:spPr>
        <p:txBody>
          <a:bodyPr rtlCol="0">
            <a:noAutofit/>
          </a:bodyPr>
          <a:lstStyle>
            <a:lvl1pPr marL="0" indent="0" algn="ctr">
              <a:buNone/>
              <a:defRPr sz="239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2pPr>
            <a:lvl3pPr marL="9144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3pPr>
            <a:lvl4pPr marL="13716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4pPr>
            <a:lvl5pPr marL="18288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5pPr>
          </a:lstStyle>
          <a:p>
            <a:pPr lvl="0" rtl="0"/>
            <a:r>
              <a:rPr lang="ru-RU" noProof="0"/>
              <a:t>”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0C71211-4520-46A1-9487-4AE49C323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fld id="{F854085F-E0D9-42B4-8B4A-5D9D10CCBC54}" type="datetime1">
              <a:rPr lang="ru-RU" noProof="0" smtClean="0"/>
              <a:t>16.06.2023</a:t>
            </a:fld>
            <a:endParaRPr lang="ru-RU" noProof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noProof="0"/>
              <a:t>ЗАГОЛОВОК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476947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28C225EC-F6EF-1144-834A-F0B91974AA41}"/>
              </a:ext>
            </a:extLst>
          </p:cNvPr>
          <p:cNvSpPr/>
          <p:nvPr userDrawn="1"/>
        </p:nvSpPr>
        <p:spPr>
          <a:xfrm>
            <a:off x="0" y="-1664"/>
            <a:ext cx="9857012" cy="68596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Arial" panose="020B0604020202020204" pitchFamily="34" charset="0"/>
            </a:endParaRPr>
          </a:p>
        </p:txBody>
      </p:sp>
      <p:sp>
        <p:nvSpPr>
          <p:cNvPr id="31" name="Заголовок 1">
            <a:extLst>
              <a:ext uri="{FF2B5EF4-FFF2-40B4-BE49-F238E27FC236}">
                <a16:creationId xmlns:a16="http://schemas.microsoft.com/office/drawing/2014/main" id="{1E40CEAF-B1BB-174E-A798-3BA60D9C0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430" y="381000"/>
            <a:ext cx="8401624" cy="1325563"/>
          </a:xfrm>
        </p:spPr>
        <p:txBody>
          <a:bodyPr lIns="0" rtlCol="0" anchor="b">
            <a:noAutofit/>
          </a:bodyPr>
          <a:lstStyle>
            <a:lvl1pPr>
              <a:defRPr sz="4800" b="1">
                <a:latin typeface="Arial" panose="020B060402020202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6" name="Рисунок 23">
            <a:extLst>
              <a:ext uri="{FF2B5EF4-FFF2-40B4-BE49-F238E27FC236}">
                <a16:creationId xmlns:a16="http://schemas.microsoft.com/office/drawing/2014/main" id="{5E48B363-63E8-4F17-842B-53AD935A652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0429" y="2227758"/>
            <a:ext cx="1200374" cy="1201242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10" name="Текст 28">
            <a:extLst>
              <a:ext uri="{FF2B5EF4-FFF2-40B4-BE49-F238E27FC236}">
                <a16:creationId xmlns:a16="http://schemas.microsoft.com/office/drawing/2014/main" id="{CC3A7E03-4F06-4380-90A1-845651EEA3C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123351" y="2426400"/>
            <a:ext cx="2281237" cy="347662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11" name="Текст 28">
            <a:extLst>
              <a:ext uri="{FF2B5EF4-FFF2-40B4-BE49-F238E27FC236}">
                <a16:creationId xmlns:a16="http://schemas.microsoft.com/office/drawing/2014/main" id="{31AF5791-727B-438A-A7EF-5D132167C89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123350" y="2811646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Должность</a:t>
            </a:r>
          </a:p>
        </p:txBody>
      </p:sp>
      <p:sp>
        <p:nvSpPr>
          <p:cNvPr id="7" name="Рисунок 23">
            <a:extLst>
              <a:ext uri="{FF2B5EF4-FFF2-40B4-BE49-F238E27FC236}">
                <a16:creationId xmlns:a16="http://schemas.microsoft.com/office/drawing/2014/main" id="{9ABA5222-6FD6-405B-8AC8-18022C36590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495813" y="2227758"/>
            <a:ext cx="1200374" cy="1201242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12" name="Текст 28">
            <a:extLst>
              <a:ext uri="{FF2B5EF4-FFF2-40B4-BE49-F238E27FC236}">
                <a16:creationId xmlns:a16="http://schemas.microsoft.com/office/drawing/2014/main" id="{A1A33FCF-D2EB-478E-8679-428657895F7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70817" y="2422565"/>
            <a:ext cx="2281237" cy="347662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13" name="Текст 28">
            <a:extLst>
              <a:ext uri="{FF2B5EF4-FFF2-40B4-BE49-F238E27FC236}">
                <a16:creationId xmlns:a16="http://schemas.microsoft.com/office/drawing/2014/main" id="{55274EF8-F641-41B2-89C1-FD94AFA4868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870816" y="2807811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Должность</a:t>
            </a:r>
          </a:p>
        </p:txBody>
      </p:sp>
      <p:sp>
        <p:nvSpPr>
          <p:cNvPr id="8" name="Рисунок 23">
            <a:extLst>
              <a:ext uri="{FF2B5EF4-FFF2-40B4-BE49-F238E27FC236}">
                <a16:creationId xmlns:a16="http://schemas.microsoft.com/office/drawing/2014/main" id="{124DE785-775F-4AE4-94B3-FA728188EB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50429" y="4254273"/>
            <a:ext cx="1200374" cy="1201242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14" name="Текст 28">
            <a:extLst>
              <a:ext uri="{FF2B5EF4-FFF2-40B4-BE49-F238E27FC236}">
                <a16:creationId xmlns:a16="http://schemas.microsoft.com/office/drawing/2014/main" id="{5A429D4E-B795-4E55-852E-9E161F9EBD3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123351" y="4498793"/>
            <a:ext cx="2281237" cy="347662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15" name="Текст 28">
            <a:extLst>
              <a:ext uri="{FF2B5EF4-FFF2-40B4-BE49-F238E27FC236}">
                <a16:creationId xmlns:a16="http://schemas.microsoft.com/office/drawing/2014/main" id="{41D297CB-52EE-4DE4-AEAC-CD4AAF2BF17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123350" y="4884039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Должность</a:t>
            </a:r>
          </a:p>
        </p:txBody>
      </p:sp>
      <p:sp>
        <p:nvSpPr>
          <p:cNvPr id="9" name="Рисунок 23">
            <a:extLst>
              <a:ext uri="{FF2B5EF4-FFF2-40B4-BE49-F238E27FC236}">
                <a16:creationId xmlns:a16="http://schemas.microsoft.com/office/drawing/2014/main" id="{F5694B35-7776-4DB9-9EB7-3AF076EC357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495813" y="4254273"/>
            <a:ext cx="1200374" cy="1201242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16" name="Текст 28">
            <a:extLst>
              <a:ext uri="{FF2B5EF4-FFF2-40B4-BE49-F238E27FC236}">
                <a16:creationId xmlns:a16="http://schemas.microsoft.com/office/drawing/2014/main" id="{AD7B736B-3A10-499F-8F23-4437982C823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870817" y="4498793"/>
            <a:ext cx="2281237" cy="347662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17" name="Текст 28">
            <a:extLst>
              <a:ext uri="{FF2B5EF4-FFF2-40B4-BE49-F238E27FC236}">
                <a16:creationId xmlns:a16="http://schemas.microsoft.com/office/drawing/2014/main" id="{07165540-290D-4A38-87DE-F52B05BD6A1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70816" y="4884039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Должность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0C71211-4520-46A1-9487-4AE49C3239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000" y="6356350"/>
            <a:ext cx="1569803" cy="365125"/>
          </a:xfrm>
        </p:spPr>
        <p:txBody>
          <a:bodyPr rtlCol="0">
            <a:noAutofit/>
          </a:bodyPr>
          <a:lstStyle>
            <a:lvl1pPr>
              <a:defRPr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fld id="{3ECADA73-BD12-4162-9517-72763EDBEE86}" type="datetime1">
              <a:rPr lang="ru-RU" noProof="0" smtClean="0"/>
              <a:t>16.06.2023</a:t>
            </a:fld>
            <a:endParaRPr lang="ru-RU" noProof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71106" y="6356350"/>
            <a:ext cx="4114800" cy="365125"/>
          </a:xfrm>
        </p:spPr>
        <p:txBody>
          <a:bodyPr rtlCol="0">
            <a:noAutofit/>
          </a:bodyPr>
          <a:lstStyle>
            <a:lvl1pPr>
              <a:defRPr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noProof="0"/>
              <a:t>ЗАГОЛОВОК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32334" y="6356350"/>
            <a:ext cx="1167495" cy="365125"/>
          </a:xfrm>
        </p:spPr>
        <p:txBody>
          <a:bodyPr rtlCol="0">
            <a:noAutofit/>
          </a:bodyPr>
          <a:lstStyle>
            <a:lvl1pPr>
              <a:defRPr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19" name="Полилиния 18">
            <a:extLst>
              <a:ext uri="{FF2B5EF4-FFF2-40B4-BE49-F238E27FC236}">
                <a16:creationId xmlns:a16="http://schemas.microsoft.com/office/drawing/2014/main" id="{AAB3BC7E-B34F-EF47-B125-1574C5484E22}"/>
              </a:ext>
            </a:extLst>
          </p:cNvPr>
          <p:cNvSpPr/>
          <p:nvPr userDrawn="1"/>
        </p:nvSpPr>
        <p:spPr>
          <a:xfrm rot="16200000" flipV="1">
            <a:off x="9499940" y="355410"/>
            <a:ext cx="1881641" cy="1167493"/>
          </a:xfrm>
          <a:custGeom>
            <a:avLst/>
            <a:gdLst>
              <a:gd name="connsiteX0" fmla="*/ 1881641 w 1881641"/>
              <a:gd name="connsiteY0" fmla="*/ 1167473 h 1167493"/>
              <a:gd name="connsiteX1" fmla="*/ 1881641 w 1881641"/>
              <a:gd name="connsiteY1" fmla="*/ 1167493 h 1167493"/>
              <a:gd name="connsiteX2" fmla="*/ 1167493 w 1881641"/>
              <a:gd name="connsiteY2" fmla="*/ 1167493 h 1167493"/>
              <a:gd name="connsiteX3" fmla="*/ 0 w 1881641"/>
              <a:gd name="connsiteY3" fmla="*/ 0 h 1167493"/>
              <a:gd name="connsiteX4" fmla="*/ 714149 w 1881641"/>
              <a:gd name="connsiteY4" fmla="*/ 0 h 1167493"/>
              <a:gd name="connsiteX5" fmla="*/ 1875614 w 1881641"/>
              <a:gd name="connsiteY5" fmla="*/ 1048124 h 1167493"/>
              <a:gd name="connsiteX6" fmla="*/ 1881641 w 1881641"/>
              <a:gd name="connsiteY6" fmla="*/ 1167473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1641" h="1167493">
                <a:moveTo>
                  <a:pt x="1881641" y="1167473"/>
                </a:moveTo>
                <a:lnTo>
                  <a:pt x="1881641" y="1167493"/>
                </a:lnTo>
                <a:lnTo>
                  <a:pt x="1167493" y="1167493"/>
                </a:lnTo>
                <a:cubicBezTo>
                  <a:pt x="522704" y="1167493"/>
                  <a:pt x="0" y="644789"/>
                  <a:pt x="0" y="0"/>
                </a:cubicBezTo>
                <a:lnTo>
                  <a:pt x="714149" y="0"/>
                </a:lnTo>
                <a:cubicBezTo>
                  <a:pt x="1318639" y="0"/>
                  <a:pt x="1815827" y="459408"/>
                  <a:pt x="1875614" y="1048124"/>
                </a:cubicBezTo>
                <a:lnTo>
                  <a:pt x="1881641" y="116747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>
              <a:latin typeface="Arial" panose="020B0604020202020204" pitchFamily="34" charset="0"/>
            </a:endParaRPr>
          </a:p>
        </p:txBody>
      </p:sp>
      <p:sp>
        <p:nvSpPr>
          <p:cNvPr id="21" name="Полилиния 20">
            <a:extLst>
              <a:ext uri="{FF2B5EF4-FFF2-40B4-BE49-F238E27FC236}">
                <a16:creationId xmlns:a16="http://schemas.microsoft.com/office/drawing/2014/main" id="{7CBC82D0-4F72-C649-8B7F-D4B087957B6C}"/>
              </a:ext>
            </a:extLst>
          </p:cNvPr>
          <p:cNvSpPr/>
          <p:nvPr userDrawn="1"/>
        </p:nvSpPr>
        <p:spPr>
          <a:xfrm flipH="1">
            <a:off x="10866436" y="1879977"/>
            <a:ext cx="1325563" cy="1325563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>
              <a:latin typeface="Arial" panose="020B0604020202020204" pitchFamily="34" charset="0"/>
            </a:endParaRPr>
          </a:p>
        </p:txBody>
      </p:sp>
      <p:sp>
        <p:nvSpPr>
          <p:cNvPr id="25" name="Полилиния 24">
            <a:extLst>
              <a:ext uri="{FF2B5EF4-FFF2-40B4-BE49-F238E27FC236}">
                <a16:creationId xmlns:a16="http://schemas.microsoft.com/office/drawing/2014/main" id="{9383F23A-D872-2A4C-B386-A9D269BE694D}"/>
              </a:ext>
            </a:extLst>
          </p:cNvPr>
          <p:cNvSpPr/>
          <p:nvPr userDrawn="1"/>
        </p:nvSpPr>
        <p:spPr>
          <a:xfrm>
            <a:off x="11024507" y="-1664"/>
            <a:ext cx="1167494" cy="1881641"/>
          </a:xfrm>
          <a:custGeom>
            <a:avLst/>
            <a:gdLst>
              <a:gd name="connsiteX0" fmla="*/ 1167473 w 1167494"/>
              <a:gd name="connsiteY0" fmla="*/ 0 h 1881641"/>
              <a:gd name="connsiteX1" fmla="*/ 1167493 w 1167494"/>
              <a:gd name="connsiteY1" fmla="*/ 0 h 1881641"/>
              <a:gd name="connsiteX2" fmla="*/ 1167493 w 1167494"/>
              <a:gd name="connsiteY2" fmla="*/ 714148 h 1881641"/>
              <a:gd name="connsiteX3" fmla="*/ 1166666 w 1167494"/>
              <a:gd name="connsiteY3" fmla="*/ 730534 h 1881641"/>
              <a:gd name="connsiteX4" fmla="*/ 1167494 w 1167494"/>
              <a:gd name="connsiteY4" fmla="*/ 730534 h 1881641"/>
              <a:gd name="connsiteX5" fmla="*/ 1167494 w 1167494"/>
              <a:gd name="connsiteY5" fmla="*/ 1378059 h 1881641"/>
              <a:gd name="connsiteX6" fmla="*/ 1167493 w 1167494"/>
              <a:gd name="connsiteY6" fmla="*/ 1378059 h 1881641"/>
              <a:gd name="connsiteX7" fmla="*/ 1167493 w 1167494"/>
              <a:gd name="connsiteY7" fmla="*/ 1881641 h 1881641"/>
              <a:gd name="connsiteX8" fmla="*/ 0 w 1167494"/>
              <a:gd name="connsiteY8" fmla="*/ 1881641 h 1881641"/>
              <a:gd name="connsiteX9" fmla="*/ 0 w 1167494"/>
              <a:gd name="connsiteY9" fmla="*/ 1234116 h 1881641"/>
              <a:gd name="connsiteX10" fmla="*/ 0 w 1167494"/>
              <a:gd name="connsiteY10" fmla="*/ 1167492 h 1881641"/>
              <a:gd name="connsiteX11" fmla="*/ 1048124 w 1167494"/>
              <a:gd name="connsiteY11" fmla="*/ 6027 h 1881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67494" h="1881641">
                <a:moveTo>
                  <a:pt x="1167473" y="0"/>
                </a:moveTo>
                <a:lnTo>
                  <a:pt x="1167493" y="0"/>
                </a:lnTo>
                <a:lnTo>
                  <a:pt x="1167493" y="714148"/>
                </a:lnTo>
                <a:lnTo>
                  <a:pt x="1166666" y="730534"/>
                </a:lnTo>
                <a:lnTo>
                  <a:pt x="1167494" y="730534"/>
                </a:lnTo>
                <a:lnTo>
                  <a:pt x="1167494" y="1378059"/>
                </a:lnTo>
                <a:lnTo>
                  <a:pt x="1167493" y="1378059"/>
                </a:lnTo>
                <a:lnTo>
                  <a:pt x="1167493" y="1881641"/>
                </a:lnTo>
                <a:lnTo>
                  <a:pt x="0" y="1881641"/>
                </a:lnTo>
                <a:lnTo>
                  <a:pt x="0" y="1234116"/>
                </a:lnTo>
                <a:lnTo>
                  <a:pt x="0" y="1167492"/>
                </a:lnTo>
                <a:cubicBezTo>
                  <a:pt x="0" y="563002"/>
                  <a:pt x="459408" y="65814"/>
                  <a:pt x="1048124" y="60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>
              <a:latin typeface="Arial" panose="020B0604020202020204" pitchFamily="34" charset="0"/>
            </a:endParaRPr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9221FFDB-AAE2-5943-97A1-82D66AE05DB4}"/>
              </a:ext>
            </a:extLst>
          </p:cNvPr>
          <p:cNvSpPr/>
          <p:nvPr userDrawn="1"/>
        </p:nvSpPr>
        <p:spPr>
          <a:xfrm>
            <a:off x="10334091" y="2737752"/>
            <a:ext cx="1380830" cy="138083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endParaRPr lang="ru-RU" noProof="0">
              <a:latin typeface="Arial" panose="020B0604020202020204" pitchFamily="34" charset="0"/>
            </a:endParaRPr>
          </a:p>
        </p:txBody>
      </p:sp>
      <p:sp>
        <p:nvSpPr>
          <p:cNvPr id="27" name="Полилиния 26">
            <a:extLst>
              <a:ext uri="{FF2B5EF4-FFF2-40B4-BE49-F238E27FC236}">
                <a16:creationId xmlns:a16="http://schemas.microsoft.com/office/drawing/2014/main" id="{2E58EEF7-63CA-A845-BAC4-9D3BE05918B5}"/>
              </a:ext>
            </a:extLst>
          </p:cNvPr>
          <p:cNvSpPr/>
          <p:nvPr userDrawn="1"/>
        </p:nvSpPr>
        <p:spPr>
          <a:xfrm rot="16200000" flipH="1">
            <a:off x="10667432" y="5333432"/>
            <a:ext cx="1881641" cy="1167493"/>
          </a:xfrm>
          <a:custGeom>
            <a:avLst/>
            <a:gdLst>
              <a:gd name="connsiteX0" fmla="*/ 1881641 w 1881641"/>
              <a:gd name="connsiteY0" fmla="*/ 1167473 h 1167493"/>
              <a:gd name="connsiteX1" fmla="*/ 1881641 w 1881641"/>
              <a:gd name="connsiteY1" fmla="*/ 1167493 h 1167493"/>
              <a:gd name="connsiteX2" fmla="*/ 1167493 w 1881641"/>
              <a:gd name="connsiteY2" fmla="*/ 1167493 h 1167493"/>
              <a:gd name="connsiteX3" fmla="*/ 0 w 1881641"/>
              <a:gd name="connsiteY3" fmla="*/ 0 h 1167493"/>
              <a:gd name="connsiteX4" fmla="*/ 714149 w 1881641"/>
              <a:gd name="connsiteY4" fmla="*/ 0 h 1167493"/>
              <a:gd name="connsiteX5" fmla="*/ 1875614 w 1881641"/>
              <a:gd name="connsiteY5" fmla="*/ 1048124 h 1167493"/>
              <a:gd name="connsiteX6" fmla="*/ 1881641 w 1881641"/>
              <a:gd name="connsiteY6" fmla="*/ 1167473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1641" h="1167493">
                <a:moveTo>
                  <a:pt x="1881641" y="1167473"/>
                </a:moveTo>
                <a:lnTo>
                  <a:pt x="1881641" y="1167493"/>
                </a:lnTo>
                <a:lnTo>
                  <a:pt x="1167493" y="1167493"/>
                </a:lnTo>
                <a:cubicBezTo>
                  <a:pt x="522704" y="1167493"/>
                  <a:pt x="0" y="644789"/>
                  <a:pt x="0" y="0"/>
                </a:cubicBezTo>
                <a:lnTo>
                  <a:pt x="714149" y="0"/>
                </a:lnTo>
                <a:cubicBezTo>
                  <a:pt x="1318639" y="0"/>
                  <a:pt x="1815827" y="459408"/>
                  <a:pt x="1875614" y="1048124"/>
                </a:cubicBezTo>
                <a:lnTo>
                  <a:pt x="1881641" y="116747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>
              <a:latin typeface="Arial" panose="020B0604020202020204" pitchFamily="34" charset="0"/>
            </a:endParaRPr>
          </a:p>
        </p:txBody>
      </p:sp>
      <p:sp>
        <p:nvSpPr>
          <p:cNvPr id="28" name="Полилиния 27">
            <a:extLst>
              <a:ext uri="{FF2B5EF4-FFF2-40B4-BE49-F238E27FC236}">
                <a16:creationId xmlns:a16="http://schemas.microsoft.com/office/drawing/2014/main" id="{757A4624-D8ED-2E4B-AF8C-00DFA6A72D5F}"/>
              </a:ext>
            </a:extLst>
          </p:cNvPr>
          <p:cNvSpPr/>
          <p:nvPr userDrawn="1"/>
        </p:nvSpPr>
        <p:spPr>
          <a:xfrm flipV="1">
            <a:off x="9857012" y="3651505"/>
            <a:ext cx="1325563" cy="1325563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>
              <a:latin typeface="Arial" panose="020B0604020202020204" pitchFamily="34" charset="0"/>
            </a:endParaRPr>
          </a:p>
        </p:txBody>
      </p:sp>
      <p:sp>
        <p:nvSpPr>
          <p:cNvPr id="29" name="Полилиния 28">
            <a:extLst>
              <a:ext uri="{FF2B5EF4-FFF2-40B4-BE49-F238E27FC236}">
                <a16:creationId xmlns:a16="http://schemas.microsoft.com/office/drawing/2014/main" id="{DF312EF8-91BE-5946-BE31-8CFE107A2FEA}"/>
              </a:ext>
            </a:extLst>
          </p:cNvPr>
          <p:cNvSpPr/>
          <p:nvPr userDrawn="1"/>
        </p:nvSpPr>
        <p:spPr>
          <a:xfrm flipH="1" flipV="1">
            <a:off x="9857013" y="4976359"/>
            <a:ext cx="1167494" cy="1881641"/>
          </a:xfrm>
          <a:custGeom>
            <a:avLst/>
            <a:gdLst>
              <a:gd name="connsiteX0" fmla="*/ 1167473 w 1167494"/>
              <a:gd name="connsiteY0" fmla="*/ 0 h 1881641"/>
              <a:gd name="connsiteX1" fmla="*/ 1167493 w 1167494"/>
              <a:gd name="connsiteY1" fmla="*/ 0 h 1881641"/>
              <a:gd name="connsiteX2" fmla="*/ 1167493 w 1167494"/>
              <a:gd name="connsiteY2" fmla="*/ 714148 h 1881641"/>
              <a:gd name="connsiteX3" fmla="*/ 1166666 w 1167494"/>
              <a:gd name="connsiteY3" fmla="*/ 730534 h 1881641"/>
              <a:gd name="connsiteX4" fmla="*/ 1167494 w 1167494"/>
              <a:gd name="connsiteY4" fmla="*/ 730534 h 1881641"/>
              <a:gd name="connsiteX5" fmla="*/ 1167494 w 1167494"/>
              <a:gd name="connsiteY5" fmla="*/ 1378059 h 1881641"/>
              <a:gd name="connsiteX6" fmla="*/ 1167493 w 1167494"/>
              <a:gd name="connsiteY6" fmla="*/ 1378059 h 1881641"/>
              <a:gd name="connsiteX7" fmla="*/ 1167493 w 1167494"/>
              <a:gd name="connsiteY7" fmla="*/ 1881641 h 1881641"/>
              <a:gd name="connsiteX8" fmla="*/ 0 w 1167494"/>
              <a:gd name="connsiteY8" fmla="*/ 1881641 h 1881641"/>
              <a:gd name="connsiteX9" fmla="*/ 0 w 1167494"/>
              <a:gd name="connsiteY9" fmla="*/ 1234116 h 1881641"/>
              <a:gd name="connsiteX10" fmla="*/ 0 w 1167494"/>
              <a:gd name="connsiteY10" fmla="*/ 1167492 h 1881641"/>
              <a:gd name="connsiteX11" fmla="*/ 1048124 w 1167494"/>
              <a:gd name="connsiteY11" fmla="*/ 6027 h 1881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67494" h="1881641">
                <a:moveTo>
                  <a:pt x="1167473" y="0"/>
                </a:moveTo>
                <a:lnTo>
                  <a:pt x="1167493" y="0"/>
                </a:lnTo>
                <a:lnTo>
                  <a:pt x="1167493" y="714148"/>
                </a:lnTo>
                <a:lnTo>
                  <a:pt x="1166666" y="730534"/>
                </a:lnTo>
                <a:lnTo>
                  <a:pt x="1167494" y="730534"/>
                </a:lnTo>
                <a:lnTo>
                  <a:pt x="1167494" y="1378059"/>
                </a:lnTo>
                <a:lnTo>
                  <a:pt x="1167493" y="1378059"/>
                </a:lnTo>
                <a:lnTo>
                  <a:pt x="1167493" y="1881641"/>
                </a:lnTo>
                <a:lnTo>
                  <a:pt x="0" y="1881641"/>
                </a:lnTo>
                <a:lnTo>
                  <a:pt x="0" y="1234116"/>
                </a:lnTo>
                <a:lnTo>
                  <a:pt x="0" y="1167492"/>
                </a:lnTo>
                <a:cubicBezTo>
                  <a:pt x="0" y="563002"/>
                  <a:pt x="459408" y="65814"/>
                  <a:pt x="1048124" y="60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419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ся команда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Заголовок 1">
            <a:extLst>
              <a:ext uri="{FF2B5EF4-FFF2-40B4-BE49-F238E27FC236}">
                <a16:creationId xmlns:a16="http://schemas.microsoft.com/office/drawing/2014/main" id="{6825B690-1AD7-4243-AC42-D2CF19B7B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430" y="381000"/>
            <a:ext cx="10678142" cy="1325563"/>
          </a:xfrm>
        </p:spPr>
        <p:txBody>
          <a:bodyPr lIns="0" rtlCol="0" anchor="b">
            <a:noAutofit/>
          </a:bodyPr>
          <a:lstStyle>
            <a:lvl1pPr>
              <a:defRPr sz="4800" b="1">
                <a:latin typeface="Arial" panose="020B060402020202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6" name="Рисунок 23">
            <a:extLst>
              <a:ext uri="{FF2B5EF4-FFF2-40B4-BE49-F238E27FC236}">
                <a16:creationId xmlns:a16="http://schemas.microsoft.com/office/drawing/2014/main" id="{5E48B363-63E8-4F17-842B-53AD935A652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0429" y="2068734"/>
            <a:ext cx="904987" cy="905641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1" name="Текст 28">
            <a:extLst>
              <a:ext uri="{FF2B5EF4-FFF2-40B4-BE49-F238E27FC236}">
                <a16:creationId xmlns:a16="http://schemas.microsoft.com/office/drawing/2014/main" id="{1825005B-0520-EC49-9A5C-554CB700387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0430" y="2994545"/>
            <a:ext cx="2281237" cy="347662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32" name="Текст 28">
            <a:extLst>
              <a:ext uri="{FF2B5EF4-FFF2-40B4-BE49-F238E27FC236}">
                <a16:creationId xmlns:a16="http://schemas.microsoft.com/office/drawing/2014/main" id="{B6697B92-AF89-2C46-BC1E-6CB47E8EA42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0429" y="3379791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Должность</a:t>
            </a:r>
          </a:p>
        </p:txBody>
      </p:sp>
      <p:sp>
        <p:nvSpPr>
          <p:cNvPr id="33" name="Рисунок 23">
            <a:extLst>
              <a:ext uri="{FF2B5EF4-FFF2-40B4-BE49-F238E27FC236}">
                <a16:creationId xmlns:a16="http://schemas.microsoft.com/office/drawing/2014/main" id="{FA9FEBB0-45F1-DF45-89C4-B343F8B20BA0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549397" y="2068734"/>
            <a:ext cx="904987" cy="905641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4" name="Текст 28">
            <a:extLst>
              <a:ext uri="{FF2B5EF4-FFF2-40B4-BE49-F238E27FC236}">
                <a16:creationId xmlns:a16="http://schemas.microsoft.com/office/drawing/2014/main" id="{EF331731-A7FC-C245-A9C1-0B1A2E994DB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549398" y="2994545"/>
            <a:ext cx="2281237" cy="347662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35" name="Текст 28">
            <a:extLst>
              <a:ext uri="{FF2B5EF4-FFF2-40B4-BE49-F238E27FC236}">
                <a16:creationId xmlns:a16="http://schemas.microsoft.com/office/drawing/2014/main" id="{313B974E-E762-EE48-B2DF-C8F10DF7344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549397" y="3379791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Должность</a:t>
            </a:r>
          </a:p>
        </p:txBody>
      </p:sp>
      <p:sp>
        <p:nvSpPr>
          <p:cNvPr id="36" name="Рисунок 23">
            <a:extLst>
              <a:ext uri="{FF2B5EF4-FFF2-40B4-BE49-F238E27FC236}">
                <a16:creationId xmlns:a16="http://schemas.microsoft.com/office/drawing/2014/main" id="{8BA62E8C-79E6-D245-B706-FFB1E051B2D6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348367" y="2068734"/>
            <a:ext cx="904987" cy="905641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7" name="Текст 28">
            <a:extLst>
              <a:ext uri="{FF2B5EF4-FFF2-40B4-BE49-F238E27FC236}">
                <a16:creationId xmlns:a16="http://schemas.microsoft.com/office/drawing/2014/main" id="{4199EE50-5386-0446-8ADA-23C1B0D6EA4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48368" y="2994545"/>
            <a:ext cx="2281237" cy="347662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38" name="Текст 28">
            <a:extLst>
              <a:ext uri="{FF2B5EF4-FFF2-40B4-BE49-F238E27FC236}">
                <a16:creationId xmlns:a16="http://schemas.microsoft.com/office/drawing/2014/main" id="{478AB5CA-B5A5-934D-BF51-1485953A703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48367" y="3379791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Должность</a:t>
            </a:r>
          </a:p>
        </p:txBody>
      </p:sp>
      <p:sp>
        <p:nvSpPr>
          <p:cNvPr id="39" name="Рисунок 23">
            <a:extLst>
              <a:ext uri="{FF2B5EF4-FFF2-40B4-BE49-F238E27FC236}">
                <a16:creationId xmlns:a16="http://schemas.microsoft.com/office/drawing/2014/main" id="{3D78BE06-1FC7-3C43-BD15-F4137B564B58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9147335" y="2068734"/>
            <a:ext cx="904987" cy="905641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40" name="Текст 28">
            <a:extLst>
              <a:ext uri="{FF2B5EF4-FFF2-40B4-BE49-F238E27FC236}">
                <a16:creationId xmlns:a16="http://schemas.microsoft.com/office/drawing/2014/main" id="{14F01FCC-4797-0343-8739-20331C751C1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147336" y="2994545"/>
            <a:ext cx="2281237" cy="347662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41" name="Текст 28">
            <a:extLst>
              <a:ext uri="{FF2B5EF4-FFF2-40B4-BE49-F238E27FC236}">
                <a16:creationId xmlns:a16="http://schemas.microsoft.com/office/drawing/2014/main" id="{33FBE6CA-EC7A-1A4B-ADA3-6B78F2DE09C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147335" y="3379791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Должность</a:t>
            </a:r>
          </a:p>
        </p:txBody>
      </p:sp>
      <p:sp>
        <p:nvSpPr>
          <p:cNvPr id="42" name="Рисунок 23">
            <a:extLst>
              <a:ext uri="{FF2B5EF4-FFF2-40B4-BE49-F238E27FC236}">
                <a16:creationId xmlns:a16="http://schemas.microsoft.com/office/drawing/2014/main" id="{6DD7CCE4-AD48-B64F-909E-F88961FBDFC5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750429" y="4118551"/>
            <a:ext cx="904987" cy="905641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43" name="Текст 28">
            <a:extLst>
              <a:ext uri="{FF2B5EF4-FFF2-40B4-BE49-F238E27FC236}">
                <a16:creationId xmlns:a16="http://schemas.microsoft.com/office/drawing/2014/main" id="{C076E7E2-3D95-EA47-BF86-444615F1F14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50430" y="5044362"/>
            <a:ext cx="2281237" cy="347662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44" name="Текст 28">
            <a:extLst>
              <a:ext uri="{FF2B5EF4-FFF2-40B4-BE49-F238E27FC236}">
                <a16:creationId xmlns:a16="http://schemas.microsoft.com/office/drawing/2014/main" id="{612499D2-373C-3940-97A5-FCA8B245BE4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50429" y="5429608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Должность</a:t>
            </a:r>
          </a:p>
        </p:txBody>
      </p:sp>
      <p:sp>
        <p:nvSpPr>
          <p:cNvPr id="45" name="Рисунок 23">
            <a:extLst>
              <a:ext uri="{FF2B5EF4-FFF2-40B4-BE49-F238E27FC236}">
                <a16:creationId xmlns:a16="http://schemas.microsoft.com/office/drawing/2014/main" id="{24B34D6D-4F7E-3942-B8D7-9970BDE53C10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3549397" y="4118551"/>
            <a:ext cx="904987" cy="905641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46" name="Текст 28">
            <a:extLst>
              <a:ext uri="{FF2B5EF4-FFF2-40B4-BE49-F238E27FC236}">
                <a16:creationId xmlns:a16="http://schemas.microsoft.com/office/drawing/2014/main" id="{D34EDB1D-7E85-D242-B6AE-F6D6907D325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549398" y="5044362"/>
            <a:ext cx="2281237" cy="347662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47" name="Текст 28">
            <a:extLst>
              <a:ext uri="{FF2B5EF4-FFF2-40B4-BE49-F238E27FC236}">
                <a16:creationId xmlns:a16="http://schemas.microsoft.com/office/drawing/2014/main" id="{3E3BFFF0-114B-6D42-B5E0-8020AC2E26BF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549397" y="5429608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Должность</a:t>
            </a:r>
          </a:p>
        </p:txBody>
      </p:sp>
      <p:sp>
        <p:nvSpPr>
          <p:cNvPr id="48" name="Рисунок 23">
            <a:extLst>
              <a:ext uri="{FF2B5EF4-FFF2-40B4-BE49-F238E27FC236}">
                <a16:creationId xmlns:a16="http://schemas.microsoft.com/office/drawing/2014/main" id="{EB4488EE-E854-724E-95AE-B9943EE249E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6348367" y="4118551"/>
            <a:ext cx="904987" cy="905641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49" name="Текст 28">
            <a:extLst>
              <a:ext uri="{FF2B5EF4-FFF2-40B4-BE49-F238E27FC236}">
                <a16:creationId xmlns:a16="http://schemas.microsoft.com/office/drawing/2014/main" id="{C5551B4D-583E-D644-9069-EC096CE76F5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348368" y="5044362"/>
            <a:ext cx="2281237" cy="347662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50" name="Текст 28">
            <a:extLst>
              <a:ext uri="{FF2B5EF4-FFF2-40B4-BE49-F238E27FC236}">
                <a16:creationId xmlns:a16="http://schemas.microsoft.com/office/drawing/2014/main" id="{E30C4783-1643-2243-BB4F-E99E04D9216B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348367" y="5429608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Должность</a:t>
            </a:r>
          </a:p>
        </p:txBody>
      </p:sp>
      <p:sp>
        <p:nvSpPr>
          <p:cNvPr id="51" name="Рисунок 23">
            <a:extLst>
              <a:ext uri="{FF2B5EF4-FFF2-40B4-BE49-F238E27FC236}">
                <a16:creationId xmlns:a16="http://schemas.microsoft.com/office/drawing/2014/main" id="{7BBADCE0-02E8-3249-8CBA-17D3783DFE70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9147335" y="4118551"/>
            <a:ext cx="904987" cy="905641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52" name="Текст 28">
            <a:extLst>
              <a:ext uri="{FF2B5EF4-FFF2-40B4-BE49-F238E27FC236}">
                <a16:creationId xmlns:a16="http://schemas.microsoft.com/office/drawing/2014/main" id="{8D294C40-97E4-FF4F-8A02-10FC7D0EE8B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147336" y="5044362"/>
            <a:ext cx="2281237" cy="347662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53" name="Текст 28">
            <a:extLst>
              <a:ext uri="{FF2B5EF4-FFF2-40B4-BE49-F238E27FC236}">
                <a16:creationId xmlns:a16="http://schemas.microsoft.com/office/drawing/2014/main" id="{8B38241F-01B5-574C-A827-67C6352C463C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9147335" y="5429608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Должность</a:t>
            </a:r>
          </a:p>
        </p:txBody>
      </p:sp>
      <p:sp>
        <p:nvSpPr>
          <p:cNvPr id="18" name="Дата 17">
            <a:extLst>
              <a:ext uri="{FF2B5EF4-FFF2-40B4-BE49-F238E27FC236}">
                <a16:creationId xmlns:a16="http://schemas.microsoft.com/office/drawing/2014/main" id="{30445668-2DC5-E84C-8B16-922BC95F13F2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 rtlCol="0">
            <a:noAutofit/>
          </a:bodyPr>
          <a:lstStyle>
            <a:lvl1pPr>
              <a:defRPr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fld id="{00567EE6-F454-4EB6-B4FA-2D2EA2079CE5}" type="datetime1">
              <a:rPr lang="ru-RU" noProof="0" smtClean="0"/>
              <a:t>16.06.2023</a:t>
            </a:fld>
            <a:endParaRPr lang="ru-RU" noProof="0"/>
          </a:p>
        </p:txBody>
      </p:sp>
      <p:sp>
        <p:nvSpPr>
          <p:cNvPr id="22" name="Нижний колонтитул 21">
            <a:extLst>
              <a:ext uri="{FF2B5EF4-FFF2-40B4-BE49-F238E27FC236}">
                <a16:creationId xmlns:a16="http://schemas.microsoft.com/office/drawing/2014/main" id="{D9227732-A878-814C-8621-64ED1B2CCF9F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 rtlCol="0">
            <a:noAutofit/>
          </a:bodyPr>
          <a:lstStyle>
            <a:lvl1pPr>
              <a:defRPr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noProof="0"/>
              <a:t>НАЗВАНИЕ ПРЕЗЕНТАЦИИ</a:t>
            </a:r>
          </a:p>
        </p:txBody>
      </p:sp>
      <p:sp>
        <p:nvSpPr>
          <p:cNvPr id="23" name="Номер слайда 22">
            <a:extLst>
              <a:ext uri="{FF2B5EF4-FFF2-40B4-BE49-F238E27FC236}">
                <a16:creationId xmlns:a16="http://schemas.microsoft.com/office/drawing/2014/main" id="{CE9F02AC-6DFB-0C47-BC8E-4B0594007F33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 rtlCol="0">
            <a:noAutofit/>
          </a:bodyPr>
          <a:lstStyle>
            <a:lvl1pPr>
              <a:defRPr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005721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D77A09-15C2-4E47-948E-AACAFCA47D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E28107DB-A728-4EA7-8791-A75B3D59127C}" type="datetime1">
              <a:rPr lang="ru-RU" noProof="0" smtClean="0"/>
              <a:t>16.06.2023</a:t>
            </a:fld>
            <a:endParaRPr lang="ru-RU" noProof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noProof="0"/>
              <a:t>ЗАГОЛОВОК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9" r:id="rId4"/>
    <p:sldLayoutId id="2147483660" r:id="rId5"/>
    <p:sldLayoutId id="2147483661" r:id="rId6"/>
    <p:sldLayoutId id="2147483654" r:id="rId7"/>
    <p:sldLayoutId id="2147483658" r:id="rId8"/>
    <p:sldLayoutId id="2147483662" r:id="rId9"/>
    <p:sldLayoutId id="2147483663" r:id="rId10"/>
    <p:sldLayoutId id="2147483664" r:id="rId11"/>
    <p:sldLayoutId id="2147483665" r:id="rId12"/>
    <p:sldLayoutId id="2147483666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DF3D98-3C30-4CFC-8643-C81E829C8C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5907" y="349821"/>
            <a:ext cx="7895214" cy="4125360"/>
          </a:xfrm>
        </p:spPr>
        <p:txBody>
          <a:bodyPr rtlCol="0"/>
          <a:lstStyle/>
          <a:p>
            <a:pPr rtl="0"/>
            <a:r>
              <a:rPr lang="ru-RU" sz="4800" dirty="0">
                <a:latin typeface="Book Antiqua" panose="02040602050305030304" pitchFamily="18" charset="0"/>
              </a:rPr>
              <a:t>Актуальные форматы научно-методического сопровождения педагогов в возрасте до 35 лет: проблемы и векторы развития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068D447-28D3-4F5F-B2DC-FD67E90158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04605" y="5235822"/>
            <a:ext cx="8032778" cy="806675"/>
          </a:xfrm>
        </p:spPr>
        <p:txBody>
          <a:bodyPr rtlCol="0"/>
          <a:lstStyle/>
          <a:p>
            <a:pPr algn="r" rtl="0"/>
            <a:r>
              <a:rPr lang="ru-RU" i="1" dirty="0">
                <a:latin typeface="Book Antiqua" panose="02040602050305030304" pitchFamily="18" charset="0"/>
              </a:rPr>
              <a:t>Якунина Юлия Евгеньевна, проректор по учебно-методической работе МОГАУДПО «</a:t>
            </a:r>
            <a:r>
              <a:rPr lang="ru-RU" i="1" dirty="0" err="1">
                <a:latin typeface="Book Antiqua" panose="02040602050305030304" pitchFamily="18" charset="0"/>
              </a:rPr>
              <a:t>ИРОиПКПК</a:t>
            </a:r>
            <a:r>
              <a:rPr lang="ru-RU" i="1" dirty="0">
                <a:latin typeface="Book Antiqua" panose="02040602050305030304" pitchFamily="18" charset="0"/>
              </a:rPr>
              <a:t>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7BE82B7-EBB9-C0F3-FFF5-A233138319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165" y="4991451"/>
            <a:ext cx="1765755" cy="149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308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2DF434-28DB-4621-A497-D62C41CE0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744" y="507572"/>
            <a:ext cx="9779183" cy="961337"/>
          </a:xfrm>
        </p:spPr>
        <p:txBody>
          <a:bodyPr rtlCol="0"/>
          <a:lstStyle/>
          <a:p>
            <a:pPr rtl="0"/>
            <a:r>
              <a:rPr lang="ru-RU" sz="2800" dirty="0">
                <a:latin typeface="Book Antiqua" panose="02040602050305030304" pitchFamily="18" charset="0"/>
              </a:rPr>
              <a:t>Цель: создание системы условий для самореализации и закрепления молодых / начинающих педагогов в профессии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788C46-D0BC-4307-AE55-7601A139E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5879" y="1576502"/>
            <a:ext cx="6599665" cy="430741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7200" indent="-457200" rtl="0">
              <a:buFont typeface="Arial" panose="020B0604020202020204" pitchFamily="34" charset="0"/>
              <a:buChar char="•"/>
            </a:pPr>
            <a:r>
              <a:rPr lang="ru-RU" sz="2400" dirty="0">
                <a:latin typeface="Book Antiqua" panose="02040602050305030304" pitchFamily="18" charset="0"/>
              </a:rPr>
              <a:t>Приказом Министерства образования Магаданской области №209/11-пр от 09.03.2022 г. внедрена система (целевая модель) наставничества педагогических работников</a:t>
            </a:r>
          </a:p>
          <a:p>
            <a:pPr marL="457200" indent="-457200" rtl="0">
              <a:buFont typeface="Arial" panose="020B0604020202020204" pitchFamily="34" charset="0"/>
              <a:buChar char="•"/>
            </a:pPr>
            <a:r>
              <a:rPr lang="ru-RU" sz="2400" dirty="0">
                <a:latin typeface="Book Antiqua" panose="02040602050305030304" pitchFamily="18" charset="0"/>
              </a:rPr>
              <a:t>Организована методическая поддержка системы (сайт ИРО, страница ЦНППМ)</a:t>
            </a:r>
          </a:p>
          <a:p>
            <a:pPr marL="457200" indent="-457200" rtl="0">
              <a:buFont typeface="Arial" panose="020B0604020202020204" pitchFamily="34" charset="0"/>
              <a:buChar char="•"/>
            </a:pPr>
            <a:r>
              <a:rPr lang="ru-RU" sz="2400" dirty="0">
                <a:latin typeface="Book Antiqua" panose="02040602050305030304" pitchFamily="18" charset="0"/>
              </a:rPr>
              <a:t>С 2021 года ежегодно проводится региональный форум лучших наставнических практик</a:t>
            </a:r>
          </a:p>
          <a:p>
            <a:pPr marL="457200" indent="-457200" rtl="0">
              <a:buFont typeface="Arial" panose="020B0604020202020204" pitchFamily="34" charset="0"/>
              <a:buChar char="•"/>
            </a:pPr>
            <a:r>
              <a:rPr lang="ru-RU" sz="2400" dirty="0">
                <a:latin typeface="Book Antiqua" panose="02040602050305030304" pitchFamily="18" charset="0"/>
              </a:rPr>
              <a:t>Осуществляется курсовая подготовка</a:t>
            </a:r>
          </a:p>
          <a:p>
            <a:pPr marL="457200" indent="-457200" rtl="0">
              <a:buFont typeface="Arial" panose="020B0604020202020204" pitchFamily="34" charset="0"/>
              <a:buChar char="•"/>
            </a:pPr>
            <a:r>
              <a:rPr lang="ru-RU" sz="2400" dirty="0">
                <a:latin typeface="Book Antiqua" panose="02040602050305030304" pitchFamily="18" charset="0"/>
              </a:rPr>
              <a:t>Создан реестр наставников</a:t>
            </a:r>
          </a:p>
          <a:p>
            <a:pPr marL="457200" indent="-457200" rtl="0">
              <a:buFont typeface="Arial" panose="020B0604020202020204" pitchFamily="34" charset="0"/>
              <a:buChar char="•"/>
            </a:pPr>
            <a:r>
              <a:rPr lang="ru-RU" sz="2400" dirty="0">
                <a:latin typeface="Book Antiqua" panose="02040602050305030304" pitchFamily="18" charset="0"/>
              </a:rPr>
              <a:t>Модель реализуется в 100% ОО</a:t>
            </a:r>
          </a:p>
          <a:p>
            <a:pPr marL="457200" indent="-457200" rtl="0">
              <a:buFont typeface="Arial" panose="020B0604020202020204" pitchFamily="34" charset="0"/>
              <a:buChar char="•"/>
            </a:pPr>
            <a:endParaRPr lang="ru-RU" sz="2400" dirty="0">
              <a:latin typeface="Book Antiqua" panose="02040602050305030304" pitchFamily="18" charset="0"/>
            </a:endParaRP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39303D-13C0-6A41-947A-F998CC47B3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2743200" cy="365125"/>
          </a:xfrm>
        </p:spPr>
        <p:txBody>
          <a:bodyPr rtlCol="0"/>
          <a:lstStyle/>
          <a:p>
            <a:pPr rtl="0"/>
            <a:fld id="{03443798-9C68-464D-88FE-86543826C750}" type="datetime1">
              <a:rPr lang="ru-RU" smtClean="0"/>
              <a:t>16.06.2023</a:t>
            </a:fld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0D470D0-6D64-5E42-9515-048F8779CD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</p:spPr>
        <p:txBody>
          <a:bodyPr rtlCol="0"/>
          <a:lstStyle/>
          <a:p>
            <a:pPr rtl="0"/>
            <a:fld id="{294A09A9-5501-47C1-A89A-A340965A2BE2}" type="slidenum">
              <a:rPr lang="ru-RU" smtClean="0"/>
              <a:pPr rtl="0"/>
              <a:t>10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B391EF8-BC77-7556-9A19-8D15A603D6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4501" y="84799"/>
            <a:ext cx="1267499" cy="107329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24F3F0F-1EF5-6509-B7CB-B45DB7D367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2120" y="1185611"/>
            <a:ext cx="3178879" cy="211966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A13D5D0-0119-5104-F758-A5ACEC84B6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5896" y="3180778"/>
            <a:ext cx="2942337" cy="196194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0455FE0-1AA7-E4F6-1A16-F228B4C35F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85049" y="4877931"/>
            <a:ext cx="3423821" cy="179750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869F1F1-D7A7-13B3-A054-0C01AC7F7E8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80267" y="3101378"/>
            <a:ext cx="1400877" cy="1400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2288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60295B-54B9-4937-90E3-BAB9CE69E3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3229" y="2794598"/>
            <a:ext cx="6757306" cy="2387600"/>
          </a:xfrm>
        </p:spPr>
        <p:txBody>
          <a:bodyPr rtlCol="0"/>
          <a:lstStyle/>
          <a:p>
            <a:pPr rtl="0"/>
            <a:r>
              <a:rPr lang="ru-RU" sz="6600" dirty="0">
                <a:latin typeface="Book Antiqua" panose="02040602050305030304" pitchFamily="18" charset="0"/>
              </a:rPr>
              <a:t>Другие формы научно-методического сопровождения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306D732-B0B5-3C5A-A3F1-57371C6A2A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3700" y="165100"/>
            <a:ext cx="1765755" cy="149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8310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2DF434-28DB-4621-A497-D62C41CE0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422" y="982031"/>
            <a:ext cx="9779183" cy="961337"/>
          </a:xfrm>
        </p:spPr>
        <p:txBody>
          <a:bodyPr rtlCol="0"/>
          <a:lstStyle/>
          <a:p>
            <a:pPr rtl="0"/>
            <a:r>
              <a:rPr lang="ru-RU" sz="2800" dirty="0">
                <a:latin typeface="Book Antiqua" panose="02040602050305030304" pitchFamily="18" charset="0"/>
              </a:rPr>
              <a:t>Цель: создание системы условий для обеспечения профессионального самоопределения, взаимообогащения, личностного развития педагогических работников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39303D-13C0-6A41-947A-F998CC47B3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2743200" cy="365125"/>
          </a:xfrm>
        </p:spPr>
        <p:txBody>
          <a:bodyPr rtlCol="0"/>
          <a:lstStyle/>
          <a:p>
            <a:pPr rtl="0"/>
            <a:fld id="{03443798-9C68-464D-88FE-86543826C750}" type="datetime1">
              <a:rPr lang="ru-RU" smtClean="0"/>
              <a:t>16.06.2023</a:t>
            </a:fld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0D470D0-6D64-5E42-9515-048F8779CD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</p:spPr>
        <p:txBody>
          <a:bodyPr rtlCol="0"/>
          <a:lstStyle/>
          <a:p>
            <a:pPr rtl="0"/>
            <a:fld id="{294A09A9-5501-47C1-A89A-A340965A2BE2}" type="slidenum">
              <a:rPr lang="ru-RU" smtClean="0"/>
              <a:pPr rtl="0"/>
              <a:t>12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B391EF8-BC77-7556-9A19-8D15A603D6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4501" y="84799"/>
            <a:ext cx="1267499" cy="107329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55568D3-8C4B-05C7-5F3B-C267A5B8B0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7332" y="4432050"/>
            <a:ext cx="3159676" cy="2106862"/>
          </a:xfrm>
          <a:prstGeom prst="rect">
            <a:avLst/>
          </a:prstGeom>
        </p:spPr>
      </p:pic>
      <p:sp>
        <p:nvSpPr>
          <p:cNvPr id="18" name="Объект 2">
            <a:extLst>
              <a:ext uri="{FF2B5EF4-FFF2-40B4-BE49-F238E27FC236}">
                <a16:creationId xmlns:a16="http://schemas.microsoft.com/office/drawing/2014/main" id="{974A7E66-1C7A-D5BC-C89E-616F61173553}"/>
              </a:ext>
            </a:extLst>
          </p:cNvPr>
          <p:cNvSpPr txBox="1">
            <a:spLocks/>
          </p:cNvSpPr>
          <p:nvPr/>
        </p:nvSpPr>
        <p:spPr>
          <a:xfrm>
            <a:off x="457667" y="2348799"/>
            <a:ext cx="6599665" cy="300004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>
                <a:latin typeface="Book Antiqua" panose="02040602050305030304" pitchFamily="18" charset="0"/>
              </a:rPr>
              <a:t>Адресные программы повышения квалификации для молодых педагогов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>
                <a:latin typeface="Book Antiqua" panose="02040602050305030304" pitchFamily="18" charset="0"/>
              </a:rPr>
              <a:t>Научно-методические сессии ИРО для молодых педагогов (всего состоялось 4 сессии)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>
                <a:latin typeface="Book Antiqua" panose="02040602050305030304" pitchFamily="18" charset="0"/>
              </a:rPr>
              <a:t>В г. Магадане создано методическое объединение (клуб) молодых педагогов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>
                <a:latin typeface="Book Antiqua" panose="02040602050305030304" pitchFamily="18" charset="0"/>
              </a:rPr>
              <a:t>Городской фестиваль молодых педагогических работников школ Магадана "Открой себя» (2021 год)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400" dirty="0">
              <a:latin typeface="Book Antiqua" panose="02040602050305030304" pitchFamily="18" charset="0"/>
            </a:endParaRP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A04917FC-7B9C-CC34-7024-BF95FF4056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9004090" y="3018469"/>
            <a:ext cx="3062841" cy="2042293"/>
          </a:xfr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D2BB058-D437-03D8-9473-A47266B850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59215" y="1540319"/>
            <a:ext cx="3159676" cy="210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7095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D1A202-23A3-4F3A-AA92-0172C8D2D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rtlCol="0"/>
          <a:lstStyle/>
          <a:p>
            <a:pPr rtl="0"/>
            <a:r>
              <a:rPr lang="ru-RU" dirty="0"/>
              <a:t>Проблема?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B943E7C-A74D-4CB3-844B-51917C88C9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7492" y="2653167"/>
            <a:ext cx="9939779" cy="3436483"/>
          </a:xfr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ru-RU" dirty="0"/>
              <a:t>Несмотря на осуществляемую в Магаданской области работу и использование разнообразных форм научно-методической поддержки педагогов в возрасте до 35 лет, в регионе отсутствует нормативно-правовой акт, регламентирующий порядок организации разработки и внедрения различных форм адресной поддержки педагогических работников в возрасте до 35 лет </a:t>
            </a:r>
          </a:p>
          <a:p>
            <a:pPr rtl="0"/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738329-E174-7440-8FD5-179A15324C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000" y="6356350"/>
            <a:ext cx="2743200" cy="365125"/>
          </a:xfrm>
        </p:spPr>
        <p:txBody>
          <a:bodyPr rtlCol="0"/>
          <a:lstStyle/>
          <a:p>
            <a:pPr rtl="0"/>
            <a:fld id="{D3DF0937-29E4-4179-8440-2DA823652679}" type="datetime1">
              <a:rPr lang="ru-RU" smtClean="0"/>
              <a:t>16.06.2023</a:t>
            </a:fld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5B7362-01DC-0E4C-9B34-0DF3FD449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06318" y="6356350"/>
            <a:ext cx="1604682" cy="365125"/>
          </a:xfrm>
        </p:spPr>
        <p:txBody>
          <a:bodyPr rtlCol="0"/>
          <a:lstStyle/>
          <a:p>
            <a:pPr rtl="0"/>
            <a:fld id="{294A09A9-5501-47C1-A89A-A340965A2BE2}" type="slidenum">
              <a:rPr lang="ru-RU" smtClean="0"/>
              <a:pPr rtl="0"/>
              <a:t>13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47C3119-A239-2954-9185-4D1538204C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1023" y="136525"/>
            <a:ext cx="1765755" cy="149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0706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FAE308-3076-43DB-B834-DA0B0AE19A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4" y="1122363"/>
            <a:ext cx="6220278" cy="2387600"/>
          </a:xfrm>
        </p:spPr>
        <p:txBody>
          <a:bodyPr rtlCol="0"/>
          <a:lstStyle/>
          <a:p>
            <a:pPr rtl="0"/>
            <a:r>
              <a:rPr lang="ru-RU" dirty="0">
                <a:latin typeface="Book Antiqua" panose="02040602050305030304" pitchFamily="18" charset="0"/>
              </a:rPr>
              <a:t>Спасибо</a:t>
            </a:r>
            <a:r>
              <a:rPr lang="en-US" dirty="0">
                <a:latin typeface="Book Antiqua" panose="02040602050305030304" pitchFamily="18" charset="0"/>
              </a:rPr>
              <a:t> </a:t>
            </a:r>
            <a:r>
              <a:rPr lang="ru-RU" dirty="0">
                <a:latin typeface="Book Antiqua" panose="02040602050305030304" pitchFamily="18" charset="0"/>
              </a:rPr>
              <a:t>за внимание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ABC2CE0-8806-4B2A-A10A-32984D3174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20529" y="4610781"/>
            <a:ext cx="6220277" cy="2247219"/>
          </a:xfrm>
        </p:spPr>
        <p:txBody>
          <a:bodyPr rtlCol="0">
            <a:normAutofit/>
          </a:bodyPr>
          <a:lstStyle/>
          <a:p>
            <a:pPr algn="r" rtl="0"/>
            <a:endParaRPr lang="ru-RU" dirty="0">
              <a:latin typeface="Book Antiqua" panose="02040602050305030304" pitchFamily="18" charset="0"/>
            </a:endParaRPr>
          </a:p>
          <a:p>
            <a:pPr algn="r" rtl="0"/>
            <a:endParaRPr lang="ru-RU" dirty="0">
              <a:latin typeface="Book Antiqua" panose="02040602050305030304" pitchFamily="18" charset="0"/>
            </a:endParaRPr>
          </a:p>
          <a:p>
            <a:pPr algn="r" rtl="0"/>
            <a:r>
              <a:rPr lang="ru-RU" dirty="0">
                <a:latin typeface="Book Antiqua" panose="02040602050305030304" pitchFamily="18" charset="0"/>
              </a:rPr>
              <a:t>Якунина Юлия Евгеньевна</a:t>
            </a:r>
          </a:p>
          <a:p>
            <a:pPr algn="r" rtl="0"/>
            <a:r>
              <a:rPr lang="en-US" dirty="0" err="1">
                <a:latin typeface="Book Antiqua" panose="02040602050305030304" pitchFamily="18" charset="0"/>
              </a:rPr>
              <a:t>yayue</a:t>
            </a:r>
            <a:r>
              <a:rPr lang="ru-RU" dirty="0">
                <a:latin typeface="Book Antiqua" panose="02040602050305030304" pitchFamily="18" charset="0"/>
              </a:rPr>
              <a:t>@</a:t>
            </a:r>
            <a:r>
              <a:rPr lang="en-US" dirty="0">
                <a:latin typeface="Book Antiqua" panose="02040602050305030304" pitchFamily="18" charset="0"/>
              </a:rPr>
              <a:t>iro-49.ru</a:t>
            </a:r>
            <a:endParaRPr lang="ru-RU" dirty="0">
              <a:latin typeface="Book Antiqua" panose="0204060205030503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98EE0CF-6F8B-D8F3-3588-93CDEC9651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635" y="5224892"/>
            <a:ext cx="1765755" cy="149521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732EB57-455C-B5F4-0DE3-3A27075F9B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7499" y="191826"/>
            <a:ext cx="1861073" cy="186107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49D1000-6AB8-4E1F-9C45-3D77FB7A8F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67949" y="2313474"/>
            <a:ext cx="1861074" cy="186107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BDF2128-9C81-0DF4-0EF5-D9DEC9624F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88400" y="4578265"/>
            <a:ext cx="1820172" cy="1820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184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543F67-9C70-4748-8C0C-3A7863422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rtlCol="0"/>
          <a:lstStyle/>
          <a:p>
            <a:pPr rtl="0"/>
            <a:r>
              <a:rPr lang="ru-RU" dirty="0">
                <a:latin typeface="Book Antiqua" panose="02040602050305030304" pitchFamily="18" charset="0"/>
              </a:rPr>
              <a:t>Актуальность проблематики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B371F2-DBA5-415A-82C8-651F587B8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3292" y="2313215"/>
            <a:ext cx="10719708" cy="2576285"/>
          </a:xfrm>
        </p:spPr>
        <p:txBody>
          <a:bodyPr vert="horz" lIns="91440" tIns="45720" rIns="91440" bIns="45720" rtlCol="0" anchor="t">
            <a:noAutofit/>
          </a:bodyPr>
          <a:lstStyle/>
          <a:p>
            <a:pPr rtl="0">
              <a:lnSpc>
                <a:spcPct val="114000"/>
              </a:lnSpc>
            </a:pPr>
            <a:r>
              <a:rPr lang="ru-RU" sz="4000" b="1" dirty="0">
                <a:latin typeface="Book Antiqua" panose="02040602050305030304" pitchFamily="18" charset="0"/>
              </a:rPr>
              <a:t>Сохранение и развитие кадрового потенциала системы образования Магаданской области невозможно без осуществления сопровождения молодых педагогов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056174-CBC5-7B48-9681-7DDAC42333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000" y="6356350"/>
            <a:ext cx="2743200" cy="365125"/>
          </a:xfrm>
        </p:spPr>
        <p:txBody>
          <a:bodyPr rtlCol="0"/>
          <a:lstStyle/>
          <a:p>
            <a:pPr rtl="0"/>
            <a:fld id="{AA17D655-AE0D-40EB-B50E-A4B2036EAF49}" type="datetime1">
              <a:rPr lang="ru-RU" smtClean="0"/>
              <a:t>16.06.2023</a:t>
            </a:fld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4C72D2-EFDF-844A-8472-CB49A59B1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06318" y="6356350"/>
            <a:ext cx="1604682" cy="365125"/>
          </a:xfrm>
        </p:spPr>
        <p:txBody>
          <a:bodyPr rtlCol="0"/>
          <a:lstStyle/>
          <a:p>
            <a:pPr rtl="0"/>
            <a:fld id="{294A09A9-5501-47C1-A89A-A340965A2BE2}" type="slidenum">
              <a:rPr lang="ru-RU" smtClean="0"/>
              <a:pPr rtl="0"/>
              <a:t>2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4DD1A45-D168-4791-8DEB-F51995DE58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1023" y="136525"/>
            <a:ext cx="1765755" cy="149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799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256B7E-1633-44AB-8584-82DF5B726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3" y="73807"/>
            <a:ext cx="9779183" cy="1325563"/>
          </a:xfrm>
        </p:spPr>
        <p:txBody>
          <a:bodyPr rtlCol="0"/>
          <a:lstStyle/>
          <a:p>
            <a:pPr rtl="0"/>
            <a:r>
              <a:rPr lang="ru-RU" dirty="0">
                <a:latin typeface="Book Antiqua" panose="02040602050305030304" pitchFamily="18" charset="0"/>
              </a:rPr>
              <a:t>Проблемы и решения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FB90AB4-D228-4548-B072-726498212362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167493" y="2005688"/>
            <a:ext cx="4663440" cy="809229"/>
          </a:xfrm>
        </p:spPr>
        <p:txBody>
          <a:bodyPr rtlCol="0"/>
          <a:lstStyle/>
          <a:p>
            <a:pPr rtl="0"/>
            <a:r>
              <a:rPr lang="ru-RU" sz="3600" dirty="0">
                <a:latin typeface="Book Antiqua" panose="02040602050305030304" pitchFamily="18" charset="0"/>
              </a:rPr>
              <a:t>Проблемы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50677C9-3E42-427F-93B8-5266929064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6193" y="2825247"/>
            <a:ext cx="4663440" cy="282861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7200" indent="-457200" rtl="0">
              <a:buFont typeface="Arial" panose="020B0604020202020204" pitchFamily="34" charset="0"/>
              <a:buChar char="•"/>
            </a:pPr>
            <a:r>
              <a:rPr lang="ru-RU" sz="2800" dirty="0">
                <a:latin typeface="Book Antiqua" panose="02040602050305030304" pitchFamily="18" charset="0"/>
              </a:rPr>
              <a:t>«Кадровый голод»</a:t>
            </a:r>
          </a:p>
          <a:p>
            <a:pPr marL="457200" indent="-457200" rtl="0">
              <a:buFont typeface="Arial" panose="020B0604020202020204" pitchFamily="34" charset="0"/>
              <a:buChar char="•"/>
            </a:pPr>
            <a:r>
              <a:rPr lang="ru-RU" sz="2800" dirty="0">
                <a:latin typeface="Book Antiqua" panose="02040602050305030304" pitchFamily="18" charset="0"/>
              </a:rPr>
              <a:t>«Текучесть» молодых кадров (проблемы адаптации молодых педагогов)</a:t>
            </a:r>
          </a:p>
          <a:p>
            <a:pPr marL="457200" indent="-457200" rtl="0">
              <a:buFont typeface="Arial" panose="020B0604020202020204" pitchFamily="34" charset="0"/>
              <a:buChar char="•"/>
            </a:pPr>
            <a:r>
              <a:rPr lang="ru-RU" sz="2800" dirty="0">
                <a:latin typeface="Book Antiqua" panose="02040602050305030304" pitchFamily="18" charset="0"/>
              </a:rPr>
              <a:t>Эмоциональное выгорание</a:t>
            </a:r>
          </a:p>
          <a:p>
            <a:pPr rtl="0"/>
            <a:endParaRPr lang="ru-RU" sz="2800" dirty="0">
              <a:latin typeface="Book Antiqua" panose="02040602050305030304" pitchFamily="18" charset="0"/>
            </a:endParaRPr>
          </a:p>
          <a:p>
            <a:pPr marL="457200" indent="-457200" rtl="0">
              <a:buFont typeface="Arial" panose="020B0604020202020204" pitchFamily="34" charset="0"/>
              <a:buChar char="•"/>
            </a:pPr>
            <a:endParaRPr lang="ru-RU" sz="2800" dirty="0">
              <a:latin typeface="Book Antiqua" panose="02040602050305030304" pitchFamily="18" charset="0"/>
            </a:endParaRPr>
          </a:p>
          <a:p>
            <a:pPr marL="457200" indent="-457200" rtl="0">
              <a:buFont typeface="Arial" panose="020B0604020202020204" pitchFamily="34" charset="0"/>
              <a:buChar char="•"/>
            </a:pPr>
            <a:endParaRPr lang="ru-RU" sz="2800" dirty="0">
              <a:latin typeface="Book Antiqua" panose="02040602050305030304" pitchFamily="18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F5018B6D-E395-49AD-92AD-AD69E3AB40C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283235" y="2005689"/>
            <a:ext cx="5248364" cy="809228"/>
          </a:xfrm>
        </p:spPr>
        <p:txBody>
          <a:bodyPr rtlCol="0"/>
          <a:lstStyle/>
          <a:p>
            <a:pPr rtl="0"/>
            <a:r>
              <a:rPr lang="ru-RU" sz="3600" dirty="0">
                <a:latin typeface="Book Antiqua" panose="02040602050305030304" pitchFamily="18" charset="0"/>
              </a:rPr>
              <a:t>Векторы развития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BDB9D020-1E25-453D-83DF-1420ACD3968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830933" y="2630017"/>
            <a:ext cx="6259467" cy="282861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7200" indent="-457200" rtl="0">
              <a:buFont typeface="Arial" panose="020B0604020202020204" pitchFamily="34" charset="0"/>
              <a:buChar char="•"/>
            </a:pPr>
            <a:r>
              <a:rPr lang="ru-RU" sz="2800" dirty="0">
                <a:latin typeface="Book Antiqua" panose="02040602050305030304" pitchFamily="18" charset="0"/>
              </a:rPr>
              <a:t>Наставничество в образовательных организациях</a:t>
            </a:r>
          </a:p>
          <a:p>
            <a:pPr marL="457200" indent="-457200" rtl="0">
              <a:buFont typeface="Arial" panose="020B0604020202020204" pitchFamily="34" charset="0"/>
              <a:buChar char="•"/>
            </a:pPr>
            <a:r>
              <a:rPr lang="ru-RU" sz="2800" dirty="0">
                <a:latin typeface="Book Antiqua" panose="02040602050305030304" pitchFamily="18" charset="0"/>
              </a:rPr>
              <a:t>Система социальной поддержки</a:t>
            </a:r>
          </a:p>
          <a:p>
            <a:pPr marL="457200" indent="-457200" rtl="0">
              <a:buFont typeface="Arial" panose="020B0604020202020204" pitchFamily="34" charset="0"/>
              <a:buChar char="•"/>
            </a:pPr>
            <a:r>
              <a:rPr lang="ru-RU" sz="2800" dirty="0">
                <a:latin typeface="Book Antiqua" panose="02040602050305030304" pitchFamily="18" charset="0"/>
              </a:rPr>
              <a:t>Конкурсное движение</a:t>
            </a:r>
          </a:p>
          <a:p>
            <a:pPr marL="457200" indent="-457200" rtl="0">
              <a:buFont typeface="Arial" panose="020B0604020202020204" pitchFamily="34" charset="0"/>
              <a:buChar char="•"/>
            </a:pPr>
            <a:r>
              <a:rPr lang="ru-RU" sz="2800" dirty="0">
                <a:latin typeface="Book Antiqua" panose="02040602050305030304" pitchFamily="18" charset="0"/>
              </a:rPr>
              <a:t>Другие формы научно-методической поддержки</a:t>
            </a:r>
          </a:p>
          <a:p>
            <a:pPr marL="457200" indent="-457200" rtl="0">
              <a:buFont typeface="Arial" panose="020B0604020202020204" pitchFamily="34" charset="0"/>
              <a:buChar char="•"/>
            </a:pPr>
            <a:endParaRPr lang="ru-RU" sz="2800" dirty="0">
              <a:latin typeface="Book Antiqua" panose="02040602050305030304" pitchFamily="18" charset="0"/>
            </a:endParaRP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EB64BEF-8367-144A-9F53-7A1282A325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2743200" cy="365125"/>
          </a:xfrm>
        </p:spPr>
        <p:txBody>
          <a:bodyPr rtlCol="0"/>
          <a:lstStyle/>
          <a:p>
            <a:pPr rtl="0"/>
            <a:fld id="{1BC57310-14E9-4C7B-8C79-B81122DE9912}" type="datetime1">
              <a:rPr lang="ru-RU" smtClean="0"/>
              <a:t>16.06.2023</a:t>
            </a:fld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FD448B0-743E-0045-8131-69B4EEC583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</p:spPr>
        <p:txBody>
          <a:bodyPr rtlCol="0"/>
          <a:lstStyle/>
          <a:p>
            <a:pPr rtl="0"/>
            <a:fld id="{294A09A9-5501-47C1-A89A-A340965A2BE2}" type="slidenum">
              <a:rPr lang="ru-RU" smtClean="0"/>
              <a:pPr rtl="0"/>
              <a:t>3</a:t>
            </a:fld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42E9C29-9EF4-DCA5-E2FB-E3ABF5DECD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1023" y="136525"/>
            <a:ext cx="1765755" cy="149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119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60295B-54B9-4937-90E3-BAB9CE69E3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5894" y="1923000"/>
            <a:ext cx="6245912" cy="2387600"/>
          </a:xfrm>
        </p:spPr>
        <p:txBody>
          <a:bodyPr rtlCol="0"/>
          <a:lstStyle/>
          <a:p>
            <a:pPr rtl="0"/>
            <a:r>
              <a:rPr lang="ru-RU" sz="6600" dirty="0">
                <a:latin typeface="Book Antiqua" panose="02040602050305030304" pitchFamily="18" charset="0"/>
              </a:rPr>
              <a:t>Социальная поддержка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9CFE4D3-11B3-B5E4-BD2D-BE1913635D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1023" y="136525"/>
            <a:ext cx="1765755" cy="149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797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2788C46-D0BC-4307-AE55-7601A139E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518" y="688489"/>
            <a:ext cx="11434481" cy="548639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7200" indent="-457200" rtl="0">
              <a:buFont typeface="Arial" panose="020B0604020202020204" pitchFamily="34" charset="0"/>
              <a:buChar char="•"/>
            </a:pPr>
            <a:r>
              <a:rPr lang="ru-RU" sz="2400" dirty="0">
                <a:latin typeface="Book Antiqua" panose="02040602050305030304" pitchFamily="18" charset="0"/>
              </a:rPr>
              <a:t>Закон Магаданской области от 09.11.2007 N 909-ОЗ «О молодом специалисте в Магаданской области»;</a:t>
            </a:r>
          </a:p>
          <a:p>
            <a:pPr marL="457200" indent="-457200" rtl="0">
              <a:buFont typeface="Arial" panose="020B0604020202020204" pitchFamily="34" charset="0"/>
              <a:buChar char="•"/>
            </a:pPr>
            <a:r>
              <a:rPr lang="ru-RU" sz="2400" dirty="0">
                <a:latin typeface="Book Antiqua" panose="02040602050305030304" pitchFamily="18" charset="0"/>
              </a:rPr>
              <a:t>постановление правительства Магаданской области от 29.12.2020 N 960-пп «О мерах по реализации мероприятий подпрограммы «Содействие молодежи Магаданской области в приобретении жилья» государственной программы Магаданской области «Молодежь Магаданской области»;</a:t>
            </a:r>
          </a:p>
          <a:p>
            <a:pPr marL="457200" indent="-457200" rtl="0">
              <a:buFont typeface="Arial" panose="020B0604020202020204" pitchFamily="34" charset="0"/>
              <a:buChar char="•"/>
            </a:pPr>
            <a:r>
              <a:rPr lang="ru-RU" sz="2400" dirty="0">
                <a:latin typeface="Book Antiqua" panose="02040602050305030304" pitchFamily="18" charset="0"/>
              </a:rPr>
              <a:t>Закон Магаданской области от 08.12.2010 N 1334-ОЗ «О денежных пособиях специалистам, работающим в областных государственных или муниципальных учреждениях и организациях, удаленных от административного центра Магаданской области»;</a:t>
            </a:r>
          </a:p>
          <a:p>
            <a:pPr marL="457200" indent="-457200" rtl="0">
              <a:buFont typeface="Arial" panose="020B0604020202020204" pitchFamily="34" charset="0"/>
              <a:buChar char="•"/>
            </a:pPr>
            <a:r>
              <a:rPr lang="ru-RU" sz="2400" dirty="0">
                <a:latin typeface="Book Antiqua" panose="02040602050305030304" pitchFamily="18" charset="0"/>
              </a:rPr>
              <a:t>постановление Правительства Магаданской области от 07.08.2014 г. № «О Порядке предоставления социальной выплаты молодым учителям в рамках реализации подпрограммы «Ипотечное кредитование молодых учителей общеобразовательных организаций в Магаданской области» государственной программы Магаданской области «Развитие образования в Магаданской области».</a:t>
            </a:r>
          </a:p>
          <a:p>
            <a:pPr marL="457200" indent="-457200" rtl="0">
              <a:buFont typeface="Arial" panose="020B0604020202020204" pitchFamily="34" charset="0"/>
              <a:buChar char="•"/>
            </a:pPr>
            <a:endParaRPr lang="ru-RU" sz="2400" dirty="0">
              <a:latin typeface="Book Antiqua" panose="02040602050305030304" pitchFamily="18" charset="0"/>
            </a:endParaRP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39303D-13C0-6A41-947A-F998CC47B3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475440"/>
            <a:ext cx="2743200" cy="365125"/>
          </a:xfrm>
        </p:spPr>
        <p:txBody>
          <a:bodyPr rtlCol="0"/>
          <a:lstStyle/>
          <a:p>
            <a:pPr rtl="0"/>
            <a:fld id="{03443798-9C68-464D-88FE-86543826C750}" type="datetime1">
              <a:rPr lang="ru-RU" smtClean="0"/>
              <a:t>16.06.2023</a:t>
            </a:fld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0D470D0-6D64-5E42-9515-048F8779CD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</p:spPr>
        <p:txBody>
          <a:bodyPr rtlCol="0"/>
          <a:lstStyle/>
          <a:p>
            <a:pPr rtl="0"/>
            <a:fld id="{294A09A9-5501-47C1-A89A-A340965A2BE2}" type="slidenum">
              <a:rPr lang="ru-RU" smtClean="0"/>
              <a:pPr rtl="0"/>
              <a:t>5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B391EF8-BC77-7556-9A19-8D15A603D6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4501" y="84799"/>
            <a:ext cx="1267499" cy="1073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608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60295B-54B9-4937-90E3-BAB9CE69E3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5894" y="1923000"/>
            <a:ext cx="6245912" cy="2387600"/>
          </a:xfrm>
        </p:spPr>
        <p:txBody>
          <a:bodyPr rtlCol="0"/>
          <a:lstStyle/>
          <a:p>
            <a:pPr rtl="0"/>
            <a:r>
              <a:rPr lang="ru-RU" sz="6600" dirty="0">
                <a:latin typeface="Book Antiqua" panose="02040602050305030304" pitchFamily="18" charset="0"/>
              </a:rPr>
              <a:t>Конкурсное движение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306D732-B0B5-3C5A-A3F1-57371C6A2A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3700" y="165100"/>
            <a:ext cx="1765755" cy="149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692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2DF434-28DB-4621-A497-D62C41CE0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688" y="784255"/>
            <a:ext cx="9779183" cy="961337"/>
          </a:xfrm>
        </p:spPr>
        <p:txBody>
          <a:bodyPr rtlCol="0"/>
          <a:lstStyle/>
          <a:p>
            <a:pPr rtl="0"/>
            <a:r>
              <a:rPr lang="ru-RU" sz="28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Основная цель конкурсного движения – выявление талантливых педагогов, их поддержка и поощрение, повышение социального статуса и престижа учительского труда</a:t>
            </a:r>
            <a:endParaRPr lang="ru-RU" sz="2800" dirty="0">
              <a:latin typeface="Book Antiqua" panose="0204060205030503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788C46-D0BC-4307-AE55-7601A139E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802" y="2251591"/>
            <a:ext cx="6599665" cy="430741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7200" indent="-457200" rtl="0">
              <a:buFont typeface="Arial" panose="020B0604020202020204" pitchFamily="34" charset="0"/>
              <a:buChar char="•"/>
            </a:pPr>
            <a:r>
              <a:rPr lang="ru-RU" sz="2400" dirty="0">
                <a:latin typeface="Book Antiqua" panose="02040602050305030304" pitchFamily="18" charset="0"/>
              </a:rPr>
              <a:t>Ежегодный городской конкурс «Педагогический дебют» </a:t>
            </a:r>
            <a:r>
              <a:rPr lang="ru-RU" sz="2400" i="1" dirty="0">
                <a:latin typeface="Book Antiqua" panose="02040602050305030304" pitchFamily="18" charset="0"/>
              </a:rPr>
              <a:t>(не проводится на региональном уровне)</a:t>
            </a:r>
          </a:p>
          <a:p>
            <a:pPr marL="457200" indent="-457200" rtl="0">
              <a:buFont typeface="Arial" panose="020B0604020202020204" pitchFamily="34" charset="0"/>
              <a:buChar char="•"/>
            </a:pPr>
            <a:r>
              <a:rPr lang="ru-RU" sz="2400" dirty="0">
                <a:latin typeface="Book Antiqua" panose="02040602050305030304" pitchFamily="18" charset="0"/>
              </a:rPr>
              <a:t>Участие педагогов в возрасте до 35 лет в региональном этапе конкурса «Учитель года» и «Воспитатель года». </a:t>
            </a:r>
          </a:p>
          <a:p>
            <a:pPr marL="457200" indent="-457200" rtl="0">
              <a:buFont typeface="Arial" panose="020B0604020202020204" pitchFamily="34" charset="0"/>
              <a:buChar char="•"/>
            </a:pPr>
            <a:r>
              <a:rPr lang="ru-RU" sz="2400" dirty="0">
                <a:latin typeface="Book Antiqua" panose="02040602050305030304" pitchFamily="18" charset="0"/>
              </a:rPr>
              <a:t>Победителем регионального конкурса «Учитель года – 2023» стала </a:t>
            </a:r>
            <a:r>
              <a:rPr lang="ru-RU" sz="2400" dirty="0" err="1">
                <a:latin typeface="Book Antiqua" panose="02040602050305030304" pitchFamily="18" charset="0"/>
              </a:rPr>
              <a:t>Сырченко</a:t>
            </a:r>
            <a:r>
              <a:rPr lang="ru-RU" sz="2400" dirty="0">
                <a:latin typeface="Book Antiqua" panose="02040602050305030304" pitchFamily="18" charset="0"/>
              </a:rPr>
              <a:t> Дарья Владимировна, педагог со стажем  3 года</a:t>
            </a:r>
          </a:p>
          <a:p>
            <a:pPr marL="457200" indent="-457200" rtl="0">
              <a:buFont typeface="Arial" panose="020B0604020202020204" pitchFamily="34" charset="0"/>
              <a:buChar char="•"/>
            </a:pPr>
            <a:endParaRPr lang="ru-RU" sz="2400" dirty="0">
              <a:latin typeface="Book Antiqua" panose="02040602050305030304" pitchFamily="18" charset="0"/>
            </a:endParaRPr>
          </a:p>
          <a:p>
            <a:pPr marL="457200" indent="-457200" rtl="0">
              <a:buFont typeface="Arial" panose="020B0604020202020204" pitchFamily="34" charset="0"/>
              <a:buChar char="•"/>
            </a:pPr>
            <a:endParaRPr lang="ru-RU" sz="2400" dirty="0">
              <a:latin typeface="Book Antiqua" panose="02040602050305030304" pitchFamily="18" charset="0"/>
            </a:endParaRP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39303D-13C0-6A41-947A-F998CC47B3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475440"/>
            <a:ext cx="2743200" cy="365125"/>
          </a:xfrm>
        </p:spPr>
        <p:txBody>
          <a:bodyPr rtlCol="0"/>
          <a:lstStyle/>
          <a:p>
            <a:pPr rtl="0"/>
            <a:fld id="{03443798-9C68-464D-88FE-86543826C750}" type="datetime1">
              <a:rPr lang="ru-RU" smtClean="0"/>
              <a:t>16.06.2023</a:t>
            </a:fld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0D470D0-6D64-5E42-9515-048F8779CD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</p:spPr>
        <p:txBody>
          <a:bodyPr rtlCol="0"/>
          <a:lstStyle/>
          <a:p>
            <a:pPr rtl="0"/>
            <a:fld id="{294A09A9-5501-47C1-A89A-A340965A2BE2}" type="slidenum">
              <a:rPr lang="ru-RU" smtClean="0"/>
              <a:pPr rtl="0"/>
              <a:t>7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B391EF8-BC77-7556-9A19-8D15A603D6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4501" y="84799"/>
            <a:ext cx="1267499" cy="107329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15C13B5-693A-71DA-EBB2-0405434C02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4296" y="3597783"/>
            <a:ext cx="3698902" cy="277417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CE3888D-B202-EABB-C818-6F91AFB036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5694" y="1745592"/>
            <a:ext cx="3438177" cy="2292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5044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60295B-54B9-4937-90E3-BAB9CE69E3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018" y="2719294"/>
            <a:ext cx="6757306" cy="2387600"/>
          </a:xfrm>
        </p:spPr>
        <p:txBody>
          <a:bodyPr rtlCol="0"/>
          <a:lstStyle/>
          <a:p>
            <a:pPr rtl="0"/>
            <a:r>
              <a:rPr lang="ru-RU" sz="6600" dirty="0">
                <a:latin typeface="Book Antiqua" panose="02040602050305030304" pitchFamily="18" charset="0"/>
              </a:rPr>
              <a:t>Система наставничества педагогических работников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306D732-B0B5-3C5A-A3F1-57371C6A2A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3700" y="165100"/>
            <a:ext cx="1765755" cy="149521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6DD3612-C760-D1D2-94A6-6B53FA60B1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3948" y="4927146"/>
            <a:ext cx="1765754" cy="1765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390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AF65A7-995A-9F45-891C-82D9B9D40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7961" y="1686267"/>
            <a:ext cx="7902203" cy="2730902"/>
          </a:xfrm>
        </p:spPr>
        <p:txBody>
          <a:bodyPr rtlCol="0">
            <a:normAutofit fontScale="90000"/>
          </a:bodyPr>
          <a:lstStyle/>
          <a:p>
            <a:pPr rtl="0"/>
            <a:r>
              <a:rPr lang="ru-RU" sz="4400" dirty="0">
                <a:latin typeface="Book Antiqua" panose="02040602050305030304" pitchFamily="18" charset="0"/>
              </a:rPr>
              <a:t>Иногда наш огонь гаснет, но другой человек снова раздувает его. Каждый из нас в глубочайшем долгу перед теми, кто не дал этому огню погаснуть</a:t>
            </a:r>
          </a:p>
        </p:txBody>
      </p:sp>
      <p:sp>
        <p:nvSpPr>
          <p:cNvPr id="13" name="Текст 5">
            <a:extLst>
              <a:ext uri="{FF2B5EF4-FFF2-40B4-BE49-F238E27FC236}">
                <a16:creationId xmlns:a16="http://schemas.microsoft.com/office/drawing/2014/main" id="{6118A1B7-08BA-6B43-BBA8-952377DF94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90312" y="464746"/>
            <a:ext cx="1364297" cy="1094521"/>
          </a:xfrm>
        </p:spPr>
        <p:txBody>
          <a:bodyPr rtlCol="0"/>
          <a:lstStyle/>
          <a:p>
            <a:pPr rtl="0"/>
            <a:r>
              <a:rPr lang="ru-RU" dirty="0"/>
              <a:t>“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E178654B-08C9-4C41-8BEC-DFB7202458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15100" y="5487204"/>
            <a:ext cx="4670412" cy="679450"/>
          </a:xfrm>
        </p:spPr>
        <p:txBody>
          <a:bodyPr rtlCol="0"/>
          <a:lstStyle/>
          <a:p>
            <a:pPr rtl="0"/>
            <a:r>
              <a:rPr lang="ru-RU" sz="3600" dirty="0">
                <a:latin typeface="Book Antiqua" panose="02040602050305030304" pitchFamily="18" charset="0"/>
              </a:rPr>
              <a:t>Альберт Швейцер</a:t>
            </a:r>
          </a:p>
          <a:p>
            <a:pPr rtl="0"/>
            <a:endParaRPr lang="ru-RU" sz="3600" dirty="0">
              <a:latin typeface="Book Antiqua" panose="02040602050305030304" pitchFamily="18" charset="0"/>
            </a:endParaRPr>
          </a:p>
        </p:txBody>
      </p:sp>
      <p:sp>
        <p:nvSpPr>
          <p:cNvPr id="14" name="Текст 7">
            <a:extLst>
              <a:ext uri="{FF2B5EF4-FFF2-40B4-BE49-F238E27FC236}">
                <a16:creationId xmlns:a16="http://schemas.microsoft.com/office/drawing/2014/main" id="{A1F17760-D90A-AB46-A4E0-31B2684E3F5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084264" y="3673547"/>
            <a:ext cx="1364297" cy="1094521"/>
          </a:xfrm>
        </p:spPr>
        <p:txBody>
          <a:bodyPr rtlCol="0"/>
          <a:lstStyle/>
          <a:p>
            <a:pPr rtl="0"/>
            <a:r>
              <a:rPr lang="ru-RU" dirty="0"/>
              <a:t>”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D3F7063-A64B-CB42-8BBF-BF5242426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5278869-C4A7-422D-BF48-4D74F121E90F}" type="datetime1">
              <a:rPr lang="ru-RU" smtClean="0"/>
              <a:t>16.06.2023</a:t>
            </a:fld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003A5E2-8F37-D546-BCD9-24A2037BB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ru-RU" smtClean="0"/>
              <a:pPr rtl="0"/>
              <a:t>9</a:t>
            </a:fld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4E2E12A-63B1-8DAA-B4FF-812F901507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2279" y="83570"/>
            <a:ext cx="1292563" cy="1094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98376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Universal Color Block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68FF"/>
      </a:accent1>
      <a:accent2>
        <a:srgbClr val="DAE5EF"/>
      </a:accent2>
      <a:accent3>
        <a:srgbClr val="637183"/>
      </a:accent3>
      <a:accent4>
        <a:srgbClr val="434E5E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75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9457593_TF45331398_Win32" id="{3A7E0759-75B2-4566-923C-3451D643A8ED}" vid="{B382A2E4-62DA-452E-984E-11EE757E2A5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1" ma:contentTypeDescription="Create a new document." ma:contentTypeScope="" ma:versionID="64dfb1555687e0874b4304b796b5b0c7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6e4c555b5e194d05b7203de9c4567b3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D5BAB77-79E1-4739-AA51-10C9079186D6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4A615295-94F6-4CE2-A1B1-6B7E1DAA5A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5334180-0405-413B-834A-44FA9E05ADB7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Универсальная презентация</Template>
  <TotalTime>940</TotalTime>
  <Words>534</Words>
  <Application>Microsoft Office PowerPoint</Application>
  <PresentationFormat>Широкоэкранный</PresentationFormat>
  <Paragraphs>80</Paragraphs>
  <Slides>14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Book Antiqua</vt:lpstr>
      <vt:lpstr>Calibri</vt:lpstr>
      <vt:lpstr>Tenorite</vt:lpstr>
      <vt:lpstr>Тема Office</vt:lpstr>
      <vt:lpstr>Актуальные форматы научно-методического сопровождения педагогов в возрасте до 35 лет: проблемы и векторы развития</vt:lpstr>
      <vt:lpstr>Актуальность проблематики</vt:lpstr>
      <vt:lpstr>Проблемы и решения</vt:lpstr>
      <vt:lpstr>Социальная поддержка</vt:lpstr>
      <vt:lpstr>Презентация PowerPoint</vt:lpstr>
      <vt:lpstr>Конкурсное движение</vt:lpstr>
      <vt:lpstr>Основная цель конкурсного движения – выявление талантливых педагогов, их поддержка и поощрение, повышение социального статуса и престижа учительского труда</vt:lpstr>
      <vt:lpstr>Система наставничества педагогических работников </vt:lpstr>
      <vt:lpstr>Иногда наш огонь гаснет, но другой человек снова раздувает его. Каждый из нас в глубочайшем долгу перед теми, кто не дал этому огню погаснуть</vt:lpstr>
      <vt:lpstr>Цель: создание системы условий для самореализации и закрепления молодых / начинающих педагогов в профессии</vt:lpstr>
      <vt:lpstr>Другие формы научно-методического сопровождения</vt:lpstr>
      <vt:lpstr>Цель: создание системы условий для обеспечения профессионального самоопределения, взаимообогащения, личностного развития педагогических работников</vt:lpstr>
      <vt:lpstr>Проблема? </vt:lpstr>
      <vt:lpstr>Спасибо за внимание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Актуальные форматы научно-методического сопровождения педагогов в возрасте до 35 лет: проблемы и векторы развития</dc:title>
  <dc:creator>Виктория Васильева</dc:creator>
  <cp:lastModifiedBy>Виктория Васильева</cp:lastModifiedBy>
  <cp:revision>10</cp:revision>
  <dcterms:created xsi:type="dcterms:W3CDTF">2023-06-13T01:14:23Z</dcterms:created>
  <dcterms:modified xsi:type="dcterms:W3CDTF">2023-06-16T05:07:19Z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