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7" r:id="rId2"/>
    <p:sldId id="284" r:id="rId3"/>
    <p:sldId id="274" r:id="rId4"/>
    <p:sldId id="272" r:id="rId5"/>
    <p:sldId id="277" r:id="rId6"/>
    <p:sldId id="285" r:id="rId7"/>
    <p:sldId id="286" r:id="rId8"/>
    <p:sldId id="287" r:id="rId9"/>
    <p:sldId id="288" r:id="rId10"/>
    <p:sldId id="289" r:id="rId11"/>
    <p:sldId id="290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BBA19F-6076-4918-AC5B-B1F38B93859E}">
          <p14:sldIdLst>
            <p14:sldId id="257"/>
            <p14:sldId id="284"/>
            <p14:sldId id="274"/>
            <p14:sldId id="272"/>
            <p14:sldId id="277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Раздел без заголовка" id="{F6CC0701-6371-42C6-921C-BE423ACD432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-3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07768889626937"/>
          <c:y val="0.14868455601143893"/>
          <c:w val="0.89349222754151714"/>
          <c:h val="0.714262765674090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Внешние факторы</c:v>
                </c:pt>
                <c:pt idx="1">
                  <c:v>Друзья, одноклассники</c:v>
                </c:pt>
                <c:pt idx="2">
                  <c:v>Школа, педагоги</c:v>
                </c:pt>
                <c:pt idx="3">
                  <c:v>Родители, семья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</c:v>
                </c:pt>
                <c:pt idx="1">
                  <c:v>35</c:v>
                </c:pt>
                <c:pt idx="2">
                  <c:v>70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5-46C0-9FDD-34A906331F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Внешние факторы</c:v>
                </c:pt>
                <c:pt idx="1">
                  <c:v>Друзья, одноклассники</c:v>
                </c:pt>
                <c:pt idx="2">
                  <c:v>Школа, педагоги</c:v>
                </c:pt>
                <c:pt idx="3">
                  <c:v>Родители, семья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</c:v>
                </c:pt>
                <c:pt idx="1">
                  <c:v>29</c:v>
                </c:pt>
                <c:pt idx="2">
                  <c:v>51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5-46C0-9FDD-34A906331F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Внешние факторы</c:v>
                </c:pt>
                <c:pt idx="1">
                  <c:v>Друзья, одноклассники</c:v>
                </c:pt>
                <c:pt idx="2">
                  <c:v>Школа, педагоги</c:v>
                </c:pt>
                <c:pt idx="3">
                  <c:v>Родители, семья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0F5-46C0-9FDD-34A906331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4655632"/>
        <c:axId val="1154653552"/>
      </c:barChart>
      <c:catAx>
        <c:axId val="1154655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653552"/>
        <c:crosses val="autoZero"/>
        <c:auto val="1"/>
        <c:lblAlgn val="ctr"/>
        <c:lblOffset val="100"/>
        <c:noMultiLvlLbl val="0"/>
      </c:catAx>
      <c:valAx>
        <c:axId val="115465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65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50000"/>
      </a:schemeClr>
    </a:solidFill>
    <a:ln>
      <a:noFill/>
    </a:ln>
    <a:effectLst/>
  </c:spPr>
  <c:txPr>
    <a:bodyPr/>
    <a:lstStyle/>
    <a:p>
      <a:pPr>
        <a:defRPr b="1" i="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ECA9B-FD57-4C3F-BEF8-FD068084615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FD0B-DCED-42DB-8A1C-379E6F08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FD0B-DCED-42DB-8A1C-379E6F08AC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6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FD0B-DCED-42DB-8A1C-379E6F08AC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2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FD0B-DCED-42DB-8A1C-379E6F08AC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5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FD0B-DCED-42DB-8A1C-379E6F08AC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3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FD0B-DCED-42DB-8A1C-379E6F08AC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1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FD0B-DCED-42DB-8A1C-379E6F08AC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2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1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5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46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5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68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1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5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6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8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1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7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1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5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7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F33BD9-4E7C-4FA3-B967-89DBE1BB390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28E0EB-982F-4987-BA9B-458436A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7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2" y="240290"/>
            <a:ext cx="959109" cy="12167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0" y="0"/>
            <a:ext cx="8885382" cy="1679331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Магаданской области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МОГАУДПО 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образования 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 педагогических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84909" y="1457070"/>
            <a:ext cx="11252822" cy="473271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семьи в</a:t>
            </a:r>
          </a:p>
          <a:p>
            <a:pPr algn="ctr">
              <a:lnSpc>
                <a:spcPct val="120000"/>
              </a:lnSpc>
            </a:pPr>
            <a:r>
              <a:rPr lang="ru-RU" sz="1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профилактике </a:t>
            </a:r>
            <a:r>
              <a:rPr lang="ru-RU" sz="1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деструктивного</a:t>
            </a:r>
          </a:p>
          <a:p>
            <a:pPr algn="ctr">
              <a:lnSpc>
                <a:spcPct val="120000"/>
              </a:lnSpc>
            </a:pPr>
            <a:r>
              <a:rPr lang="ru-RU" sz="1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 детей и </a:t>
            </a:r>
            <a:r>
              <a:rPr lang="ru-RU" sz="1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</a:t>
            </a:r>
            <a:endParaRPr lang="ru-RU" sz="1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4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5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5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Зоя Викторовна Погонец, </a:t>
            </a:r>
          </a:p>
          <a:p>
            <a:pPr algn="r"/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воспитания</a:t>
            </a:r>
          </a:p>
          <a:p>
            <a:pPr algn="r"/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МОГАУДПО «ИРО и ПКПК»</a:t>
            </a:r>
          </a:p>
          <a:p>
            <a:pPr algn="r"/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августа 2023 г.</a:t>
            </a:r>
          </a:p>
          <a:p>
            <a:pPr algn="ctr"/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613" y="189599"/>
            <a:ext cx="1568709" cy="12674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220" y="4198325"/>
            <a:ext cx="2564111" cy="15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4212" y="5994399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69" y="316522"/>
            <a:ext cx="10884877" cy="61458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РАСПУТЬЕ</a:t>
            </a:r>
            <a:r>
              <a:rPr lang="ru-RU" sz="7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 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информационный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портал для родителей и педагогов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детства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аналитика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и профилактика интернет угроз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химические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и нехимические зависимости у детей</a:t>
            </a:r>
          </a:p>
          <a:p>
            <a:r>
              <a:rPr lang="ru-RU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образования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и ее последствия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угрозы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из сферы цифровых технологий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противодействие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ювенальным технологиям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, здоровье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общественные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97" y="4213468"/>
            <a:ext cx="4543243" cy="25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935"/>
            <a:ext cx="1601544" cy="1601544"/>
          </a:xfrm>
        </p:spPr>
      </p:pic>
      <p:sp>
        <p:nvSpPr>
          <p:cNvPr id="4" name="Прямоугольник 3"/>
          <p:cNvSpPr/>
          <p:nvPr/>
        </p:nvSpPr>
        <p:spPr>
          <a:xfrm>
            <a:off x="684212" y="1771650"/>
            <a:ext cx="10860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блиц-тренинга проекта «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МедиаАкадемия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форума «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ДФО»</a:t>
            </a:r>
          </a:p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Деструктивный контент в соцсетях: методы противодействия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3709180"/>
            <a:ext cx="5133743" cy="29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897" y="19668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VUCA-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896" y="489114"/>
            <a:ext cx="7602537" cy="4368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volatility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нестабильность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неопределённость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ambiquity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неоднозначность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34" y="4428231"/>
            <a:ext cx="3187166" cy="22882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223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810" y="272474"/>
            <a:ext cx="9478818" cy="2530762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192" y="272475"/>
            <a:ext cx="7165731" cy="5904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ценностных ориентаций детей в возрасте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до 18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формируют свои нравственные ориентиры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доверяют родителям.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 преемственность поколений.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76400" y="32758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5992" y="4113056"/>
            <a:ext cx="1298252" cy="2063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05993" y="308129"/>
            <a:ext cx="1270407" cy="2081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489" y="4531641"/>
            <a:ext cx="1570022" cy="20639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5766" y="374806"/>
            <a:ext cx="1579419" cy="20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01" y="495494"/>
            <a:ext cx="9273309" cy="1094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формирует ценности ваших детей/учащихся?</a:t>
            </a:r>
            <a:br>
              <a:rPr lang="ru-RU" sz="32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(ответы </a:t>
            </a:r>
            <a:r>
              <a:rPr lang="ru-RU" sz="32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lang="ru-RU" sz="32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педагогов)</a:t>
            </a:r>
            <a:endParaRPr lang="ru-RU" sz="3200" b="1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67686"/>
              </p:ext>
            </p:extLst>
          </p:nvPr>
        </p:nvGraphicFramePr>
        <p:xfrm>
          <a:off x="433179" y="1828643"/>
          <a:ext cx="10983912" cy="476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3941" y="608396"/>
            <a:ext cx="6400800" cy="6117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ценностных ориентаций детей в возрасте от 14 до 18 лет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Воспитанность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хорошие манеры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Честность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чувство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Дисциплина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исполнительность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-19%.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Терпимость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отношению к другим, умение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прощать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- 14%.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76400" y="32758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7011" y="4017047"/>
            <a:ext cx="1016001" cy="1977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8291" y="663532"/>
            <a:ext cx="1164721" cy="1977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354" y="4017045"/>
            <a:ext cx="1450732" cy="1977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011" y="560376"/>
            <a:ext cx="1415562" cy="19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356412"/>
            <a:ext cx="11069638" cy="12915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изучения детства, семьи и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РАО- главная страница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10231958" y="809461"/>
            <a:ext cx="1838489" cy="1838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68" y="809461"/>
            <a:ext cx="1826063" cy="1838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3025" y="3244334"/>
            <a:ext cx="998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«Семья и школа»-электронная версия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631" y="4051014"/>
            <a:ext cx="1592996" cy="2280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815754" y="4054069"/>
            <a:ext cx="1838488" cy="1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790576"/>
            <a:ext cx="8534400" cy="704849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Родительский клуб</a:t>
            </a:r>
            <a:endParaRPr lang="ru-RU" sz="3200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108" y="1657210"/>
            <a:ext cx="1652159" cy="1024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24" y="890047"/>
            <a:ext cx="1534325" cy="1534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4213" y="3244334"/>
            <a:ext cx="7511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 родительские собрания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14" y="4562435"/>
            <a:ext cx="1911350" cy="1209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475" y="4128687"/>
            <a:ext cx="1522525" cy="15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90526"/>
            <a:ext cx="9926638" cy="1628774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«От рождения до вуза: настольная книга ответственного родителя» </a:t>
            </a:r>
            <a: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интерактивной навигацией.</a:t>
            </a:r>
            <a:b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родительская ассоциация</a:t>
            </a:r>
            <a:endParaRPr lang="ru-RU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738" y="4914044"/>
            <a:ext cx="2001987" cy="1309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704" y="4914044"/>
            <a:ext cx="1336250" cy="133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404" y="1872917"/>
            <a:ext cx="2914141" cy="1816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704" y="2353433"/>
            <a:ext cx="1336249" cy="13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000">
              <a:srgbClr val="3090BA"/>
            </a:gs>
            <a:gs pos="5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723" y="500771"/>
            <a:ext cx="9044278" cy="19032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Магаданский областной институт развития образования и повышения квалификации педагогических кадров</a:t>
            </a:r>
            <a:br>
              <a:rPr lang="ru-RU" sz="28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 работа-Родителям</a:t>
            </a:r>
            <a:r>
              <a:rPr lang="ru-RU" sz="28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550" y="1038835"/>
            <a:ext cx="1428173" cy="1208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723" y="886435"/>
            <a:ext cx="1188339" cy="1188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2192" y="2478698"/>
            <a:ext cx="7230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7" y="2403991"/>
            <a:ext cx="2886075" cy="4286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59" y="3319578"/>
            <a:ext cx="2419053" cy="24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3665</TotalTime>
  <Words>200</Words>
  <Application>Microsoft Office PowerPoint</Application>
  <PresentationFormat>Широкоэкранный</PresentationFormat>
  <Paragraphs>77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Сектор</vt:lpstr>
      <vt:lpstr>         Министерство образования Магаданской области МОГАУДПО  «Институт развития образования и повышения квалификации  педагогических кадров»      </vt:lpstr>
      <vt:lpstr>VUCA-мир</vt:lpstr>
      <vt:lpstr>  </vt:lpstr>
      <vt:lpstr>Кто формирует ценности ваших детей/учащихся? (ответы родителей и педагогов)</vt:lpstr>
      <vt:lpstr>  </vt:lpstr>
      <vt:lpstr>Институт изучения детства, семьи и  воспитания РАО- главная страница</vt:lpstr>
      <vt:lpstr>Родительский клуб</vt:lpstr>
      <vt:lpstr>     Сборник «От рождения до вуза: настольная книга ответственного родителя» с интерактивной навигацией.      Национальная родительская ассоциация</vt:lpstr>
      <vt:lpstr>Магаданский областной институт развития образования и повышения квалификации педагогических кадров  Воспитательная работа-Родителям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Магаданской области МОГАУДПО «Институт развития образования и повышения квалификации  педагогических кадров»    </dc:title>
  <dc:creator>admin</dc:creator>
  <cp:lastModifiedBy>User</cp:lastModifiedBy>
  <cp:revision>103</cp:revision>
  <cp:lastPrinted>2022-08-17T05:32:05Z</cp:lastPrinted>
  <dcterms:created xsi:type="dcterms:W3CDTF">2022-08-08T03:02:15Z</dcterms:created>
  <dcterms:modified xsi:type="dcterms:W3CDTF">2023-08-21T05:22:24Z</dcterms:modified>
</cp:coreProperties>
</file>