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7205" y="1824685"/>
            <a:ext cx="1040955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" y="85725"/>
            <a:ext cx="11456670" cy="1007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834" y="1294891"/>
            <a:ext cx="10316210" cy="425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78183" y="6400087"/>
            <a:ext cx="223520" cy="17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047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hyperlink" Target="http://government.ru/news/48571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155690"/>
            <a:chOff x="0" y="0"/>
            <a:chExt cx="12192000" cy="6155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277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15840"/>
              <a:ext cx="12190475" cy="461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" y="626363"/>
              <a:ext cx="8124444" cy="55290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98956" y="1192148"/>
            <a:ext cx="7505065" cy="29174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ct val="93000"/>
              </a:lnSpc>
              <a:spcBef>
                <a:spcPts val="430"/>
              </a:spcBef>
              <a:tabLst>
                <a:tab pos="3883025" algn="l"/>
              </a:tabLst>
            </a:pP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Развитие</a:t>
            </a:r>
            <a:r>
              <a:rPr sz="4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Trebuchet MS"/>
                <a:cs typeface="Trebuchet MS"/>
              </a:rPr>
              <a:t>естественно-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научного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4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инженерного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000" spc="-10" dirty="0" err="1">
                <a:solidFill>
                  <a:srgbClr val="FFFFFF"/>
                </a:solidFill>
                <a:latin typeface="Trebuchet MS"/>
                <a:cs typeface="Trebuchet MS"/>
              </a:rPr>
              <a:t>профилей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обучения</a:t>
            </a:r>
            <a:r>
              <a:rPr lang="en-US" sz="4000" dirty="0">
                <a:latin typeface="Trebuchet MS"/>
                <a:cs typeface="Trebuchet MS"/>
              </a:rPr>
              <a:t> </a:t>
            </a:r>
            <a:r>
              <a:rPr sz="4000" dirty="0" smtClean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4000" spc="-10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старшей</a:t>
            </a:r>
            <a:r>
              <a:rPr sz="4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школе</a:t>
            </a:r>
            <a:r>
              <a:rPr sz="4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основа</a:t>
            </a:r>
            <a:r>
              <a:rPr sz="4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технологического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суверенитета</a:t>
            </a:r>
            <a:r>
              <a:rPr sz="40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России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3576" y="5490463"/>
            <a:ext cx="6100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Проект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профильной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школы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4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ПРИМЕРЫ</a:t>
            </a:r>
            <a:r>
              <a:rPr spc="-70" dirty="0"/>
              <a:t> </a:t>
            </a:r>
            <a:r>
              <a:rPr dirty="0"/>
              <a:t>УЧЕБНЫХ</a:t>
            </a:r>
            <a:r>
              <a:rPr spc="-90" dirty="0"/>
              <a:t> </a:t>
            </a:r>
            <a:r>
              <a:rPr spc="-10" dirty="0"/>
              <a:t>ПЛАНОВ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4800600" cy="3478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4998978"/>
            <a:ext cx="4800600" cy="17828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1629726"/>
            <a:ext cx="4652822" cy="50758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2722" y="158814"/>
            <a:ext cx="9984232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СТРАТЕГИЯ</a:t>
            </a:r>
            <a:r>
              <a:rPr spc="-35" dirty="0"/>
              <a:t> </a:t>
            </a:r>
            <a:r>
              <a:rPr spc="-10" dirty="0"/>
              <a:t>СОЦИАЛЬНО-</a:t>
            </a:r>
            <a:r>
              <a:rPr dirty="0"/>
              <a:t>ЭКОНОМИЧЕСКОГО</a:t>
            </a:r>
            <a:r>
              <a:rPr spc="-55" dirty="0"/>
              <a:t> </a:t>
            </a:r>
            <a:r>
              <a:rPr dirty="0"/>
              <a:t>РАЗВИТИЯ</a:t>
            </a:r>
            <a:r>
              <a:rPr spc="-30" dirty="0"/>
              <a:t> </a:t>
            </a:r>
            <a:r>
              <a:rPr dirty="0"/>
              <a:t>СУБЪЕКТА</a:t>
            </a:r>
            <a:r>
              <a:rPr spc="-20" dirty="0"/>
              <a:t> </a:t>
            </a:r>
            <a:r>
              <a:rPr spc="-25" dirty="0" smtClean="0"/>
              <a:t>РФ</a:t>
            </a:r>
            <a:r>
              <a:rPr lang="ru-RU" spc="-25" dirty="0" smtClean="0"/>
              <a:t> - </a:t>
            </a:r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2519552" y="609548"/>
            <a:ext cx="688213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300" dirty="0" smtClean="0">
                <a:solidFill>
                  <a:srgbClr val="FFFFFF"/>
                </a:solidFill>
                <a:latin typeface="Trebuchet MS"/>
                <a:cs typeface="Trebuchet MS"/>
              </a:rPr>
              <a:t>ЗАПРОС</a:t>
            </a:r>
            <a:r>
              <a:rPr sz="2300" spc="-3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 smtClean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300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 smtClean="0">
                <a:solidFill>
                  <a:srgbClr val="FFFFFF"/>
                </a:solidFill>
                <a:latin typeface="Trebuchet MS"/>
                <a:cs typeface="Trebuchet MS"/>
              </a:rPr>
              <a:t>СИСТЕМЕ</a:t>
            </a:r>
            <a:r>
              <a:rPr sz="230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 smtClean="0">
                <a:solidFill>
                  <a:srgbClr val="FFFFFF"/>
                </a:solidFill>
                <a:latin typeface="Trebuchet MS"/>
                <a:cs typeface="Trebuchet MS"/>
              </a:rPr>
              <a:t>ОБРАЗОВАНИЯ</a:t>
            </a:r>
            <a:r>
              <a:rPr sz="2300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 smtClean="0">
                <a:solidFill>
                  <a:srgbClr val="FFFFFF"/>
                </a:solidFill>
                <a:latin typeface="Trebuchet MS"/>
                <a:cs typeface="Trebuchet MS"/>
              </a:rPr>
              <a:t>СУБЪЕКТА</a:t>
            </a:r>
            <a:r>
              <a:rPr sz="230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РФ</a:t>
            </a:r>
            <a:endParaRPr sz="23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2860" y="1005456"/>
            <a:ext cx="12191999" cy="5241539"/>
            <a:chOff x="-22860" y="1081670"/>
            <a:chExt cx="12191999" cy="5165332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860" y="1081670"/>
              <a:ext cx="12191999" cy="50359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7659" y="1353311"/>
              <a:ext cx="11534140" cy="4130040"/>
            </a:xfrm>
            <a:custGeom>
              <a:avLst/>
              <a:gdLst/>
              <a:ahLst/>
              <a:cxnLst/>
              <a:rect l="l" t="t" r="r" b="b"/>
              <a:pathLst>
                <a:path w="11534140" h="4130040">
                  <a:moveTo>
                    <a:pt x="11372215" y="0"/>
                  </a:moveTo>
                  <a:lnTo>
                    <a:pt x="161442" y="0"/>
                  </a:lnTo>
                  <a:lnTo>
                    <a:pt x="118523" y="5765"/>
                  </a:lnTo>
                  <a:lnTo>
                    <a:pt x="79957" y="22036"/>
                  </a:lnTo>
                  <a:lnTo>
                    <a:pt x="47283" y="47275"/>
                  </a:lnTo>
                  <a:lnTo>
                    <a:pt x="22040" y="79944"/>
                  </a:lnTo>
                  <a:lnTo>
                    <a:pt x="5766" y="118503"/>
                  </a:lnTo>
                  <a:lnTo>
                    <a:pt x="0" y="161416"/>
                  </a:lnTo>
                  <a:lnTo>
                    <a:pt x="0" y="3968623"/>
                  </a:lnTo>
                  <a:lnTo>
                    <a:pt x="5766" y="4011536"/>
                  </a:lnTo>
                  <a:lnTo>
                    <a:pt x="22040" y="4050095"/>
                  </a:lnTo>
                  <a:lnTo>
                    <a:pt x="47283" y="4082764"/>
                  </a:lnTo>
                  <a:lnTo>
                    <a:pt x="79957" y="4108003"/>
                  </a:lnTo>
                  <a:lnTo>
                    <a:pt x="118523" y="4124274"/>
                  </a:lnTo>
                  <a:lnTo>
                    <a:pt x="161442" y="4130040"/>
                  </a:lnTo>
                  <a:lnTo>
                    <a:pt x="11372215" y="4130040"/>
                  </a:lnTo>
                  <a:lnTo>
                    <a:pt x="11415128" y="4124274"/>
                  </a:lnTo>
                  <a:lnTo>
                    <a:pt x="11453687" y="4108003"/>
                  </a:lnTo>
                  <a:lnTo>
                    <a:pt x="11486356" y="4082764"/>
                  </a:lnTo>
                  <a:lnTo>
                    <a:pt x="11511595" y="4050095"/>
                  </a:lnTo>
                  <a:lnTo>
                    <a:pt x="11527866" y="4011536"/>
                  </a:lnTo>
                  <a:lnTo>
                    <a:pt x="11533632" y="3968623"/>
                  </a:lnTo>
                  <a:lnTo>
                    <a:pt x="11533632" y="161416"/>
                  </a:lnTo>
                  <a:lnTo>
                    <a:pt x="11527866" y="118503"/>
                  </a:lnTo>
                  <a:lnTo>
                    <a:pt x="11511595" y="79944"/>
                  </a:lnTo>
                  <a:lnTo>
                    <a:pt x="11486356" y="47275"/>
                  </a:lnTo>
                  <a:lnTo>
                    <a:pt x="11453687" y="22036"/>
                  </a:lnTo>
                  <a:lnTo>
                    <a:pt x="11415128" y="5765"/>
                  </a:lnTo>
                  <a:lnTo>
                    <a:pt x="11372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5138927"/>
              <a:ext cx="10911840" cy="1108075"/>
            </a:xfrm>
            <a:custGeom>
              <a:avLst/>
              <a:gdLst/>
              <a:ahLst/>
              <a:cxnLst/>
              <a:rect l="l" t="t" r="r" b="b"/>
              <a:pathLst>
                <a:path w="10911840" h="1108075">
                  <a:moveTo>
                    <a:pt x="10727182" y="0"/>
                  </a:moveTo>
                  <a:lnTo>
                    <a:pt x="184658" y="0"/>
                  </a:lnTo>
                  <a:lnTo>
                    <a:pt x="135569" y="6596"/>
                  </a:lnTo>
                  <a:lnTo>
                    <a:pt x="91458" y="25211"/>
                  </a:lnTo>
                  <a:lnTo>
                    <a:pt x="54086" y="54086"/>
                  </a:lnTo>
                  <a:lnTo>
                    <a:pt x="25211" y="91458"/>
                  </a:lnTo>
                  <a:lnTo>
                    <a:pt x="6596" y="135569"/>
                  </a:lnTo>
                  <a:lnTo>
                    <a:pt x="0" y="184658"/>
                  </a:lnTo>
                  <a:lnTo>
                    <a:pt x="0" y="923290"/>
                  </a:lnTo>
                  <a:lnTo>
                    <a:pt x="6596" y="972378"/>
                  </a:lnTo>
                  <a:lnTo>
                    <a:pt x="25211" y="1016489"/>
                  </a:lnTo>
                  <a:lnTo>
                    <a:pt x="54086" y="1053861"/>
                  </a:lnTo>
                  <a:lnTo>
                    <a:pt x="91458" y="1082736"/>
                  </a:lnTo>
                  <a:lnTo>
                    <a:pt x="135569" y="1101351"/>
                  </a:lnTo>
                  <a:lnTo>
                    <a:pt x="184658" y="1107948"/>
                  </a:lnTo>
                  <a:lnTo>
                    <a:pt x="10727182" y="1107948"/>
                  </a:lnTo>
                  <a:lnTo>
                    <a:pt x="10776270" y="1101351"/>
                  </a:lnTo>
                  <a:lnTo>
                    <a:pt x="10820381" y="1082736"/>
                  </a:lnTo>
                  <a:lnTo>
                    <a:pt x="10857753" y="1053861"/>
                  </a:lnTo>
                  <a:lnTo>
                    <a:pt x="10886628" y="1016489"/>
                  </a:lnTo>
                  <a:lnTo>
                    <a:pt x="10905243" y="972378"/>
                  </a:lnTo>
                  <a:lnTo>
                    <a:pt x="10911840" y="923290"/>
                  </a:lnTo>
                  <a:lnTo>
                    <a:pt x="10911840" y="184658"/>
                  </a:lnTo>
                  <a:lnTo>
                    <a:pt x="10905243" y="135569"/>
                  </a:lnTo>
                  <a:lnTo>
                    <a:pt x="10886628" y="91458"/>
                  </a:lnTo>
                  <a:lnTo>
                    <a:pt x="10857753" y="54086"/>
                  </a:lnTo>
                  <a:lnTo>
                    <a:pt x="10820381" y="25211"/>
                  </a:lnTo>
                  <a:lnTo>
                    <a:pt x="10776270" y="6596"/>
                  </a:lnTo>
                  <a:lnTo>
                    <a:pt x="10727182" y="0"/>
                  </a:lnTo>
                  <a:close/>
                </a:path>
              </a:pathLst>
            </a:custGeom>
            <a:solidFill>
              <a:srgbClr val="E6E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6394" y="5294757"/>
            <a:ext cx="1046289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rebuchet MS"/>
                <a:cs typeface="Trebuchet MS"/>
              </a:rPr>
              <a:t>Воспитательная</a:t>
            </a:r>
            <a:r>
              <a:rPr sz="1400" b="1" spc="-10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rebuchet MS"/>
                <a:cs typeface="Trebuchet MS"/>
              </a:rPr>
              <a:t>работа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личностное</a:t>
            </a:r>
            <a:r>
              <a:rPr sz="1200" spc="-1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развитие,</a:t>
            </a:r>
            <a:r>
              <a:rPr sz="12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самоопределение</a:t>
            </a:r>
            <a:r>
              <a:rPr sz="1200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200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E6EC5"/>
                </a:solidFill>
                <a:latin typeface="Trebuchet MS"/>
                <a:cs typeface="Trebuchet MS"/>
              </a:rPr>
              <a:t>осмысленный</a:t>
            </a:r>
            <a:r>
              <a:rPr sz="12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выбор</a:t>
            </a:r>
            <a:r>
              <a:rPr sz="12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будущей</a:t>
            </a:r>
            <a:r>
              <a:rPr sz="12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профессии</a:t>
            </a:r>
            <a:r>
              <a:rPr sz="1200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во</a:t>
            </a:r>
            <a:r>
              <a:rPr sz="1200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благо</a:t>
            </a:r>
            <a:r>
              <a:rPr sz="1200" spc="-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своей</a:t>
            </a:r>
            <a:r>
              <a:rPr sz="12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малой</a:t>
            </a:r>
            <a:r>
              <a:rPr sz="12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Родины,</a:t>
            </a:r>
            <a:r>
              <a:rPr sz="1200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уважение</a:t>
            </a:r>
            <a:r>
              <a:rPr sz="1200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к</a:t>
            </a:r>
            <a:r>
              <a:rPr sz="12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труду,</a:t>
            </a:r>
            <a:r>
              <a:rPr sz="1200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E6EC5"/>
                </a:solidFill>
                <a:latin typeface="Trebuchet MS"/>
                <a:cs typeface="Trebuchet MS"/>
              </a:rPr>
              <a:t>ценность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научного</a:t>
            </a:r>
            <a:r>
              <a:rPr sz="1200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познания,</a:t>
            </a:r>
            <a:r>
              <a:rPr sz="12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гордость</a:t>
            </a:r>
            <a:r>
              <a:rPr sz="12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за</a:t>
            </a:r>
            <a:r>
              <a:rPr sz="1200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научные</a:t>
            </a:r>
            <a:r>
              <a:rPr sz="1200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достижения</a:t>
            </a:r>
            <a:r>
              <a:rPr sz="1200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страны,</a:t>
            </a:r>
            <a:r>
              <a:rPr sz="1200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связь</a:t>
            </a:r>
            <a:r>
              <a:rPr sz="12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выбора</a:t>
            </a:r>
            <a:r>
              <a:rPr sz="1200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профессии</a:t>
            </a:r>
            <a:r>
              <a:rPr sz="1200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с</a:t>
            </a:r>
            <a:r>
              <a:rPr sz="12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персональным</a:t>
            </a:r>
            <a:r>
              <a:rPr sz="1200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счастьем</a:t>
            </a:r>
            <a:r>
              <a:rPr sz="12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200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развитием</a:t>
            </a:r>
            <a:r>
              <a:rPr sz="1200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экономики</a:t>
            </a:r>
            <a:r>
              <a:rPr sz="12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E6EC5"/>
                </a:solidFill>
                <a:latin typeface="Trebuchet MS"/>
                <a:cs typeface="Trebuchet MS"/>
              </a:rPr>
              <a:t>страны;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служение</a:t>
            </a:r>
            <a:r>
              <a:rPr sz="12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Отечеству</a:t>
            </a:r>
            <a:r>
              <a:rPr sz="1200" spc="-1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200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ответственность</a:t>
            </a:r>
            <a:r>
              <a:rPr sz="1200" spc="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за</a:t>
            </a:r>
            <a:r>
              <a:rPr sz="12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6EC5"/>
                </a:solidFill>
                <a:latin typeface="Trebuchet MS"/>
                <a:cs typeface="Trebuchet MS"/>
              </a:rPr>
              <a:t>его</a:t>
            </a:r>
            <a:r>
              <a:rPr sz="1200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E6EC5"/>
                </a:solidFill>
                <a:latin typeface="Trebuchet MS"/>
                <a:cs typeface="Trebuchet MS"/>
              </a:rPr>
              <a:t>судьбу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8160" y="1444751"/>
            <a:ext cx="5334000" cy="2115820"/>
          </a:xfrm>
          <a:custGeom>
            <a:avLst/>
            <a:gdLst/>
            <a:ahLst/>
            <a:cxnLst/>
            <a:rect l="l" t="t" r="r" b="b"/>
            <a:pathLst>
              <a:path w="5334000" h="2115820">
                <a:moveTo>
                  <a:pt x="5334000" y="352552"/>
                </a:moveTo>
                <a:lnTo>
                  <a:pt x="5330774" y="304723"/>
                </a:lnTo>
                <a:lnTo>
                  <a:pt x="5321401" y="258838"/>
                </a:lnTo>
                <a:lnTo>
                  <a:pt x="5306288" y="215341"/>
                </a:lnTo>
                <a:lnTo>
                  <a:pt x="5285854" y="174625"/>
                </a:lnTo>
                <a:lnTo>
                  <a:pt x="5260530" y="137134"/>
                </a:lnTo>
                <a:lnTo>
                  <a:pt x="5230723" y="103276"/>
                </a:lnTo>
                <a:lnTo>
                  <a:pt x="5196865" y="73469"/>
                </a:lnTo>
                <a:lnTo>
                  <a:pt x="5159375" y="48145"/>
                </a:lnTo>
                <a:lnTo>
                  <a:pt x="5118659" y="27711"/>
                </a:lnTo>
                <a:lnTo>
                  <a:pt x="5075161" y="12598"/>
                </a:lnTo>
                <a:lnTo>
                  <a:pt x="5029276" y="3225"/>
                </a:lnTo>
                <a:lnTo>
                  <a:pt x="4981448" y="0"/>
                </a:lnTo>
                <a:lnTo>
                  <a:pt x="352564" y="0"/>
                </a:lnTo>
                <a:lnTo>
                  <a:pt x="304711" y="3225"/>
                </a:lnTo>
                <a:lnTo>
                  <a:pt x="258838" y="12598"/>
                </a:lnTo>
                <a:lnTo>
                  <a:pt x="215328" y="27711"/>
                </a:lnTo>
                <a:lnTo>
                  <a:pt x="174612" y="48145"/>
                </a:lnTo>
                <a:lnTo>
                  <a:pt x="137121" y="73469"/>
                </a:lnTo>
                <a:lnTo>
                  <a:pt x="103263" y="103276"/>
                </a:lnTo>
                <a:lnTo>
                  <a:pt x="73456" y="137134"/>
                </a:lnTo>
                <a:lnTo>
                  <a:pt x="48133" y="174625"/>
                </a:lnTo>
                <a:lnTo>
                  <a:pt x="27698" y="215341"/>
                </a:lnTo>
                <a:lnTo>
                  <a:pt x="12585" y="258838"/>
                </a:lnTo>
                <a:lnTo>
                  <a:pt x="3213" y="304723"/>
                </a:lnTo>
                <a:lnTo>
                  <a:pt x="0" y="352552"/>
                </a:lnTo>
                <a:lnTo>
                  <a:pt x="0" y="1762760"/>
                </a:lnTo>
                <a:lnTo>
                  <a:pt x="3213" y="1810600"/>
                </a:lnTo>
                <a:lnTo>
                  <a:pt x="12585" y="1856486"/>
                </a:lnTo>
                <a:lnTo>
                  <a:pt x="27698" y="1899983"/>
                </a:lnTo>
                <a:lnTo>
                  <a:pt x="48133" y="1940699"/>
                </a:lnTo>
                <a:lnTo>
                  <a:pt x="73456" y="1978190"/>
                </a:lnTo>
                <a:lnTo>
                  <a:pt x="103263" y="2012048"/>
                </a:lnTo>
                <a:lnTo>
                  <a:pt x="137121" y="2041855"/>
                </a:lnTo>
                <a:lnTo>
                  <a:pt x="174612" y="2067179"/>
                </a:lnTo>
                <a:lnTo>
                  <a:pt x="215328" y="2087613"/>
                </a:lnTo>
                <a:lnTo>
                  <a:pt x="258838" y="2102726"/>
                </a:lnTo>
                <a:lnTo>
                  <a:pt x="304711" y="2112099"/>
                </a:lnTo>
                <a:lnTo>
                  <a:pt x="352564" y="2115312"/>
                </a:lnTo>
                <a:lnTo>
                  <a:pt x="4981448" y="2115312"/>
                </a:lnTo>
                <a:lnTo>
                  <a:pt x="5029276" y="2112099"/>
                </a:lnTo>
                <a:lnTo>
                  <a:pt x="5075161" y="2102726"/>
                </a:lnTo>
                <a:lnTo>
                  <a:pt x="5118659" y="2087613"/>
                </a:lnTo>
                <a:lnTo>
                  <a:pt x="5159375" y="2067179"/>
                </a:lnTo>
                <a:lnTo>
                  <a:pt x="5196865" y="2041855"/>
                </a:lnTo>
                <a:lnTo>
                  <a:pt x="5230723" y="2012048"/>
                </a:lnTo>
                <a:lnTo>
                  <a:pt x="5260530" y="1978190"/>
                </a:lnTo>
                <a:lnTo>
                  <a:pt x="5285854" y="1940699"/>
                </a:lnTo>
                <a:lnTo>
                  <a:pt x="5306288" y="1899983"/>
                </a:lnTo>
                <a:lnTo>
                  <a:pt x="5321401" y="1856486"/>
                </a:lnTo>
                <a:lnTo>
                  <a:pt x="5330774" y="1810600"/>
                </a:lnTo>
                <a:lnTo>
                  <a:pt x="5334000" y="1762760"/>
                </a:lnTo>
                <a:lnTo>
                  <a:pt x="5334000" y="352552"/>
                </a:lnTo>
                <a:close/>
              </a:path>
            </a:pathLst>
          </a:custGeom>
          <a:solidFill>
            <a:srgbClr val="0A5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1283" y="1502433"/>
            <a:ext cx="4453255" cy="7054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7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Обязательная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часть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учебного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плана:</a:t>
            </a:r>
            <a:endParaRPr sz="1400">
              <a:latin typeface="Trebuchet MS"/>
              <a:cs typeface="Trebuchet MS"/>
            </a:endParaRPr>
          </a:p>
          <a:p>
            <a:pPr marL="181610" marR="5080" indent="-16954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Углубленное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изучение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предметов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основной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школе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(7-9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классы) 	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(физика,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химия,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биология,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математика,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информатика)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283" y="2182469"/>
            <a:ext cx="4591050" cy="109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 marR="50800" indent="-169545">
              <a:lnSpc>
                <a:spcPct val="145500"/>
              </a:lnSpc>
              <a:spcBef>
                <a:spcPts val="95"/>
              </a:spcBef>
              <a:buFont typeface="Arial MT"/>
              <a:buChar char="•"/>
              <a:tabLst>
                <a:tab pos="182880" algn="l"/>
              </a:tabLst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Углубленное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изучение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предметов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старшей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школе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(10-11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классы) 	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(13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учебных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предметов,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том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числе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два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углубленном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уровне)</a:t>
            </a:r>
            <a:endParaRPr sz="1100" dirty="0">
              <a:latin typeface="Trebuchet MS"/>
              <a:cs typeface="Trebuchet MS"/>
            </a:endParaRPr>
          </a:p>
          <a:p>
            <a:pPr marL="181610" marR="5080" indent="-16954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Организация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проектной</a:t>
            </a: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учебно-исследовательской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деятельности 	(индивидуальный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проект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старшей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школе,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ориентированный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на 	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запрос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экономики)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1250" y="1382267"/>
            <a:ext cx="10646410" cy="4150995"/>
            <a:chOff x="761250" y="1382267"/>
            <a:chExt cx="10646410" cy="415099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250" y="5221985"/>
              <a:ext cx="312394" cy="3111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38087" y="1382267"/>
              <a:ext cx="5334000" cy="2115820"/>
            </a:xfrm>
            <a:custGeom>
              <a:avLst/>
              <a:gdLst/>
              <a:ahLst/>
              <a:cxnLst/>
              <a:rect l="l" t="t" r="r" b="b"/>
              <a:pathLst>
                <a:path w="5334000" h="2115820">
                  <a:moveTo>
                    <a:pt x="4981447" y="0"/>
                  </a:moveTo>
                  <a:lnTo>
                    <a:pt x="352551" y="0"/>
                  </a:lnTo>
                  <a:lnTo>
                    <a:pt x="304716" y="3218"/>
                  </a:lnTo>
                  <a:lnTo>
                    <a:pt x="258835" y="12594"/>
                  </a:lnTo>
                  <a:lnTo>
                    <a:pt x="215330" y="27707"/>
                  </a:lnTo>
                  <a:lnTo>
                    <a:pt x="174620" y="48137"/>
                  </a:lnTo>
                  <a:lnTo>
                    <a:pt x="137125" y="73464"/>
                  </a:lnTo>
                  <a:lnTo>
                    <a:pt x="103266" y="103266"/>
                  </a:lnTo>
                  <a:lnTo>
                    <a:pt x="73464" y="137125"/>
                  </a:lnTo>
                  <a:lnTo>
                    <a:pt x="48137" y="174620"/>
                  </a:lnTo>
                  <a:lnTo>
                    <a:pt x="27707" y="215330"/>
                  </a:lnTo>
                  <a:lnTo>
                    <a:pt x="12594" y="258835"/>
                  </a:lnTo>
                  <a:lnTo>
                    <a:pt x="3218" y="304716"/>
                  </a:lnTo>
                  <a:lnTo>
                    <a:pt x="0" y="352552"/>
                  </a:lnTo>
                  <a:lnTo>
                    <a:pt x="0" y="1762760"/>
                  </a:lnTo>
                  <a:lnTo>
                    <a:pt x="3218" y="1810595"/>
                  </a:lnTo>
                  <a:lnTo>
                    <a:pt x="12594" y="1856476"/>
                  </a:lnTo>
                  <a:lnTo>
                    <a:pt x="27707" y="1899981"/>
                  </a:lnTo>
                  <a:lnTo>
                    <a:pt x="48137" y="1940691"/>
                  </a:lnTo>
                  <a:lnTo>
                    <a:pt x="73464" y="1978186"/>
                  </a:lnTo>
                  <a:lnTo>
                    <a:pt x="103266" y="2012045"/>
                  </a:lnTo>
                  <a:lnTo>
                    <a:pt x="137125" y="2041847"/>
                  </a:lnTo>
                  <a:lnTo>
                    <a:pt x="174620" y="2067174"/>
                  </a:lnTo>
                  <a:lnTo>
                    <a:pt x="215330" y="2087604"/>
                  </a:lnTo>
                  <a:lnTo>
                    <a:pt x="258835" y="2102717"/>
                  </a:lnTo>
                  <a:lnTo>
                    <a:pt x="304716" y="2112093"/>
                  </a:lnTo>
                  <a:lnTo>
                    <a:pt x="352551" y="2115312"/>
                  </a:lnTo>
                  <a:lnTo>
                    <a:pt x="4981447" y="2115312"/>
                  </a:lnTo>
                  <a:lnTo>
                    <a:pt x="5029283" y="2112093"/>
                  </a:lnTo>
                  <a:lnTo>
                    <a:pt x="5075164" y="2102717"/>
                  </a:lnTo>
                  <a:lnTo>
                    <a:pt x="5118669" y="2087604"/>
                  </a:lnTo>
                  <a:lnTo>
                    <a:pt x="5159379" y="2067174"/>
                  </a:lnTo>
                  <a:lnTo>
                    <a:pt x="5196874" y="2041847"/>
                  </a:lnTo>
                  <a:lnTo>
                    <a:pt x="5230733" y="2012045"/>
                  </a:lnTo>
                  <a:lnTo>
                    <a:pt x="5260535" y="1978186"/>
                  </a:lnTo>
                  <a:lnTo>
                    <a:pt x="5285862" y="1940691"/>
                  </a:lnTo>
                  <a:lnTo>
                    <a:pt x="5306292" y="1899981"/>
                  </a:lnTo>
                  <a:lnTo>
                    <a:pt x="5321405" y="1856476"/>
                  </a:lnTo>
                  <a:lnTo>
                    <a:pt x="5330781" y="1810595"/>
                  </a:lnTo>
                  <a:lnTo>
                    <a:pt x="5334000" y="1762760"/>
                  </a:lnTo>
                  <a:lnTo>
                    <a:pt x="5334000" y="352552"/>
                  </a:lnTo>
                  <a:lnTo>
                    <a:pt x="5330781" y="304716"/>
                  </a:lnTo>
                  <a:lnTo>
                    <a:pt x="5321405" y="258835"/>
                  </a:lnTo>
                  <a:lnTo>
                    <a:pt x="5306292" y="215330"/>
                  </a:lnTo>
                  <a:lnTo>
                    <a:pt x="5285862" y="174620"/>
                  </a:lnTo>
                  <a:lnTo>
                    <a:pt x="5260535" y="137125"/>
                  </a:lnTo>
                  <a:lnTo>
                    <a:pt x="5230733" y="103266"/>
                  </a:lnTo>
                  <a:lnTo>
                    <a:pt x="5196874" y="73464"/>
                  </a:lnTo>
                  <a:lnTo>
                    <a:pt x="5159379" y="48137"/>
                  </a:lnTo>
                  <a:lnTo>
                    <a:pt x="5118669" y="27707"/>
                  </a:lnTo>
                  <a:lnTo>
                    <a:pt x="5075164" y="12594"/>
                  </a:lnTo>
                  <a:lnTo>
                    <a:pt x="5029283" y="3218"/>
                  </a:lnTo>
                  <a:lnTo>
                    <a:pt x="4981447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73140" y="3569207"/>
              <a:ext cx="5334000" cy="1461770"/>
            </a:xfrm>
            <a:custGeom>
              <a:avLst/>
              <a:gdLst/>
              <a:ahLst/>
              <a:cxnLst/>
              <a:rect l="l" t="t" r="r" b="b"/>
              <a:pathLst>
                <a:path w="5334000" h="1461770">
                  <a:moveTo>
                    <a:pt x="5090414" y="0"/>
                  </a:moveTo>
                  <a:lnTo>
                    <a:pt x="243586" y="0"/>
                  </a:lnTo>
                  <a:lnTo>
                    <a:pt x="194505" y="4950"/>
                  </a:lnTo>
                  <a:lnTo>
                    <a:pt x="148786" y="19147"/>
                  </a:lnTo>
                  <a:lnTo>
                    <a:pt x="107410" y="41610"/>
                  </a:lnTo>
                  <a:lnTo>
                    <a:pt x="71358" y="71358"/>
                  </a:lnTo>
                  <a:lnTo>
                    <a:pt x="41610" y="107410"/>
                  </a:lnTo>
                  <a:lnTo>
                    <a:pt x="19147" y="148786"/>
                  </a:lnTo>
                  <a:lnTo>
                    <a:pt x="4950" y="194505"/>
                  </a:lnTo>
                  <a:lnTo>
                    <a:pt x="0" y="243585"/>
                  </a:lnTo>
                  <a:lnTo>
                    <a:pt x="0" y="1217929"/>
                  </a:lnTo>
                  <a:lnTo>
                    <a:pt x="4950" y="1267010"/>
                  </a:lnTo>
                  <a:lnTo>
                    <a:pt x="19147" y="1312729"/>
                  </a:lnTo>
                  <a:lnTo>
                    <a:pt x="41610" y="1354105"/>
                  </a:lnTo>
                  <a:lnTo>
                    <a:pt x="71358" y="1390157"/>
                  </a:lnTo>
                  <a:lnTo>
                    <a:pt x="107410" y="1419905"/>
                  </a:lnTo>
                  <a:lnTo>
                    <a:pt x="148786" y="1442368"/>
                  </a:lnTo>
                  <a:lnTo>
                    <a:pt x="194505" y="1456565"/>
                  </a:lnTo>
                  <a:lnTo>
                    <a:pt x="243586" y="1461515"/>
                  </a:lnTo>
                  <a:lnTo>
                    <a:pt x="5090414" y="1461515"/>
                  </a:lnTo>
                  <a:lnTo>
                    <a:pt x="5139494" y="1456565"/>
                  </a:lnTo>
                  <a:lnTo>
                    <a:pt x="5185213" y="1442368"/>
                  </a:lnTo>
                  <a:lnTo>
                    <a:pt x="5226589" y="1419905"/>
                  </a:lnTo>
                  <a:lnTo>
                    <a:pt x="5262641" y="1390157"/>
                  </a:lnTo>
                  <a:lnTo>
                    <a:pt x="5292389" y="1354105"/>
                  </a:lnTo>
                  <a:lnTo>
                    <a:pt x="5314852" y="1312729"/>
                  </a:lnTo>
                  <a:lnTo>
                    <a:pt x="5329049" y="1267010"/>
                  </a:lnTo>
                  <a:lnTo>
                    <a:pt x="5334000" y="1217929"/>
                  </a:lnTo>
                  <a:lnTo>
                    <a:pt x="5334000" y="243585"/>
                  </a:lnTo>
                  <a:lnTo>
                    <a:pt x="5329049" y="194505"/>
                  </a:lnTo>
                  <a:lnTo>
                    <a:pt x="5314852" y="148786"/>
                  </a:lnTo>
                  <a:lnTo>
                    <a:pt x="5292389" y="107410"/>
                  </a:lnTo>
                  <a:lnTo>
                    <a:pt x="5262641" y="71358"/>
                  </a:lnTo>
                  <a:lnTo>
                    <a:pt x="5226589" y="41610"/>
                  </a:lnTo>
                  <a:lnTo>
                    <a:pt x="5185213" y="19147"/>
                  </a:lnTo>
                  <a:lnTo>
                    <a:pt x="5139494" y="4950"/>
                  </a:lnTo>
                  <a:lnTo>
                    <a:pt x="509041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23761" y="3667455"/>
            <a:ext cx="35369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Система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дополнительного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образования: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4631" y="3608832"/>
            <a:ext cx="5334000" cy="1454150"/>
          </a:xfrm>
          <a:custGeom>
            <a:avLst/>
            <a:gdLst/>
            <a:ahLst/>
            <a:cxnLst/>
            <a:rect l="l" t="t" r="r" b="b"/>
            <a:pathLst>
              <a:path w="5334000" h="1454150">
                <a:moveTo>
                  <a:pt x="5091683" y="0"/>
                </a:moveTo>
                <a:lnTo>
                  <a:pt x="242328" y="0"/>
                </a:lnTo>
                <a:lnTo>
                  <a:pt x="193491" y="4921"/>
                </a:lnTo>
                <a:lnTo>
                  <a:pt x="148004" y="19038"/>
                </a:lnTo>
                <a:lnTo>
                  <a:pt x="106841" y="41375"/>
                </a:lnTo>
                <a:lnTo>
                  <a:pt x="70977" y="70961"/>
                </a:lnTo>
                <a:lnTo>
                  <a:pt x="41386" y="106821"/>
                </a:lnTo>
                <a:lnTo>
                  <a:pt x="19043" y="147982"/>
                </a:lnTo>
                <a:lnTo>
                  <a:pt x="4923" y="193472"/>
                </a:lnTo>
                <a:lnTo>
                  <a:pt x="0" y="242316"/>
                </a:lnTo>
                <a:lnTo>
                  <a:pt x="0" y="1211580"/>
                </a:lnTo>
                <a:lnTo>
                  <a:pt x="4923" y="1260423"/>
                </a:lnTo>
                <a:lnTo>
                  <a:pt x="19043" y="1305913"/>
                </a:lnTo>
                <a:lnTo>
                  <a:pt x="41386" y="1347074"/>
                </a:lnTo>
                <a:lnTo>
                  <a:pt x="70977" y="1382934"/>
                </a:lnTo>
                <a:lnTo>
                  <a:pt x="106841" y="1412520"/>
                </a:lnTo>
                <a:lnTo>
                  <a:pt x="148004" y="1434857"/>
                </a:lnTo>
                <a:lnTo>
                  <a:pt x="193491" y="1448974"/>
                </a:lnTo>
                <a:lnTo>
                  <a:pt x="242328" y="1453896"/>
                </a:lnTo>
                <a:lnTo>
                  <a:pt x="5091683" y="1453896"/>
                </a:lnTo>
                <a:lnTo>
                  <a:pt x="5140527" y="1448974"/>
                </a:lnTo>
                <a:lnTo>
                  <a:pt x="5186017" y="1434857"/>
                </a:lnTo>
                <a:lnTo>
                  <a:pt x="5227178" y="1412520"/>
                </a:lnTo>
                <a:lnTo>
                  <a:pt x="5263038" y="1382934"/>
                </a:lnTo>
                <a:lnTo>
                  <a:pt x="5292624" y="1347074"/>
                </a:lnTo>
                <a:lnTo>
                  <a:pt x="5314961" y="1305913"/>
                </a:lnTo>
                <a:lnTo>
                  <a:pt x="5329078" y="1260423"/>
                </a:lnTo>
                <a:lnTo>
                  <a:pt x="5334000" y="1211580"/>
                </a:lnTo>
                <a:lnTo>
                  <a:pt x="5334000" y="242316"/>
                </a:lnTo>
                <a:lnTo>
                  <a:pt x="5329078" y="193472"/>
                </a:lnTo>
                <a:lnTo>
                  <a:pt x="5314961" y="147982"/>
                </a:lnTo>
                <a:lnTo>
                  <a:pt x="5292624" y="106821"/>
                </a:lnTo>
                <a:lnTo>
                  <a:pt x="5263038" y="70961"/>
                </a:lnTo>
                <a:lnTo>
                  <a:pt x="5227178" y="41375"/>
                </a:lnTo>
                <a:lnTo>
                  <a:pt x="5186017" y="19038"/>
                </a:lnTo>
                <a:lnTo>
                  <a:pt x="5140527" y="4921"/>
                </a:lnTo>
                <a:lnTo>
                  <a:pt x="5091683" y="0"/>
                </a:lnTo>
                <a:close/>
              </a:path>
            </a:pathLst>
          </a:custGeom>
          <a:solidFill>
            <a:srgbClr val="083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4695" y="3707384"/>
            <a:ext cx="408940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Часть,</a:t>
            </a:r>
            <a:r>
              <a:rPr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формируемая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участниками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образовательных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отношений,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учебного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плана: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3212" y="4288535"/>
            <a:ext cx="4754880" cy="635635"/>
          </a:xfrm>
          <a:custGeom>
            <a:avLst/>
            <a:gdLst/>
            <a:ahLst/>
            <a:cxnLst/>
            <a:rect l="l" t="t" r="r" b="b"/>
            <a:pathLst>
              <a:path w="4754880" h="635635">
                <a:moveTo>
                  <a:pt x="4754880" y="0"/>
                </a:moveTo>
                <a:lnTo>
                  <a:pt x="0" y="0"/>
                </a:lnTo>
                <a:lnTo>
                  <a:pt x="0" y="635507"/>
                </a:lnTo>
                <a:lnTo>
                  <a:pt x="4754880" y="635507"/>
                </a:lnTo>
                <a:lnTo>
                  <a:pt x="4754880" y="0"/>
                </a:lnTo>
                <a:close/>
              </a:path>
            </a:pathLst>
          </a:custGeom>
          <a:solidFill>
            <a:srgbClr val="083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0207" y="4346524"/>
            <a:ext cx="43040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Профильное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изучение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предметов</a:t>
            </a:r>
            <a:r>
              <a:rPr sz="1100" spc="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(10-11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классы)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(биохимия,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7024" y="4498085"/>
            <a:ext cx="4008120" cy="344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50"/>
              </a:spcBef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астрофизика,</a:t>
            </a:r>
            <a:r>
              <a:rPr sz="11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черчение,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биотехнологии,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основы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педагогики, микроэлектроника</a:t>
            </a: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др.)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4544" y="1440180"/>
            <a:ext cx="673608" cy="89916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146672" y="1512824"/>
            <a:ext cx="4561840" cy="1537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Внеурочная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деятельность:</a:t>
            </a:r>
            <a:endParaRPr sz="14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155"/>
              </a:spcBef>
              <a:buFont typeface="Arial MT"/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Профильное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изучение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предметов</a:t>
            </a:r>
            <a:r>
              <a:rPr sz="11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(10-11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классы)</a:t>
            </a:r>
            <a:endParaRPr sz="1100" dirty="0">
              <a:latin typeface="Trebuchet MS"/>
              <a:cs typeface="Trebuchet MS"/>
            </a:endParaRPr>
          </a:p>
          <a:p>
            <a:pPr marL="12700" marR="613410">
              <a:lnSpc>
                <a:spcPts val="1190"/>
              </a:lnSpc>
              <a:spcBef>
                <a:spcPts val="615"/>
              </a:spcBef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(биохимия,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астрофизика,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черчение,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биотехнологии,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основы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педагогики,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микроэлектроника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др.)</a:t>
            </a:r>
            <a:endParaRPr sz="11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450"/>
              </a:spcBef>
              <a:buFont typeface="Arial MT"/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Создание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мотивирующей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профориентационной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среды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ts val="1190"/>
              </a:lnSpc>
              <a:spcBef>
                <a:spcPts val="615"/>
              </a:spcBef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(«Россия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мои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 горизонты»,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проф.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пробы,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экскурсии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предприятия,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сотрудничество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колледжами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ВУЗами)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3094" y="3968343"/>
            <a:ext cx="4241165" cy="63055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Участие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во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Всероссийской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олимпиаде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школьников</a:t>
            </a:r>
            <a:endParaRPr sz="1100">
              <a:latin typeface="Trebuchet MS"/>
              <a:cs typeface="Trebuchet MS"/>
            </a:endParaRPr>
          </a:p>
          <a:p>
            <a:pPr marL="299085" marR="5080" indent="-287020">
              <a:lnSpc>
                <a:spcPts val="1190"/>
              </a:lnSpc>
              <a:spcBef>
                <a:spcPts val="615"/>
              </a:spcBef>
              <a:buFont typeface="Arial MT"/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Профильные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смены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дни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школьных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каникул,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тематические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кружки,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секции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0311" y="6371844"/>
            <a:ext cx="847725" cy="304800"/>
            <a:chOff x="210311" y="6371844"/>
            <a:chExt cx="847725" cy="304800"/>
          </a:xfrm>
        </p:grpSpPr>
        <p:sp>
          <p:nvSpPr>
            <p:cNvPr id="28" name="object 28"/>
            <p:cNvSpPr/>
            <p:nvPr/>
          </p:nvSpPr>
          <p:spPr>
            <a:xfrm>
              <a:off x="214883" y="6376416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09">
                  <a:moveTo>
                    <a:pt x="788924" y="0"/>
                  </a:moveTo>
                  <a:lnTo>
                    <a:pt x="49275" y="0"/>
                  </a:lnTo>
                  <a:lnTo>
                    <a:pt x="30094" y="3872"/>
                  </a:lnTo>
                  <a:lnTo>
                    <a:pt x="14431" y="14431"/>
                  </a:lnTo>
                  <a:lnTo>
                    <a:pt x="3872" y="30094"/>
                  </a:lnTo>
                  <a:lnTo>
                    <a:pt x="0" y="49276"/>
                  </a:lnTo>
                  <a:lnTo>
                    <a:pt x="0" y="246380"/>
                  </a:lnTo>
                  <a:lnTo>
                    <a:pt x="3872" y="265561"/>
                  </a:lnTo>
                  <a:lnTo>
                    <a:pt x="14431" y="281224"/>
                  </a:lnTo>
                  <a:lnTo>
                    <a:pt x="30094" y="291783"/>
                  </a:lnTo>
                  <a:lnTo>
                    <a:pt x="49275" y="295656"/>
                  </a:lnTo>
                  <a:lnTo>
                    <a:pt x="788924" y="295656"/>
                  </a:lnTo>
                  <a:lnTo>
                    <a:pt x="808105" y="291783"/>
                  </a:lnTo>
                  <a:lnTo>
                    <a:pt x="823768" y="281224"/>
                  </a:lnTo>
                  <a:lnTo>
                    <a:pt x="834327" y="265561"/>
                  </a:lnTo>
                  <a:lnTo>
                    <a:pt x="838200" y="246380"/>
                  </a:lnTo>
                  <a:lnTo>
                    <a:pt x="838200" y="49276"/>
                  </a:lnTo>
                  <a:lnTo>
                    <a:pt x="834327" y="30094"/>
                  </a:lnTo>
                  <a:lnTo>
                    <a:pt x="823768" y="14431"/>
                  </a:lnTo>
                  <a:lnTo>
                    <a:pt x="808105" y="3872"/>
                  </a:lnTo>
                  <a:lnTo>
                    <a:pt x="788924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4883" y="6376416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09">
                  <a:moveTo>
                    <a:pt x="0" y="49276"/>
                  </a:moveTo>
                  <a:lnTo>
                    <a:pt x="3872" y="30094"/>
                  </a:lnTo>
                  <a:lnTo>
                    <a:pt x="14431" y="14431"/>
                  </a:lnTo>
                  <a:lnTo>
                    <a:pt x="30094" y="3872"/>
                  </a:lnTo>
                  <a:lnTo>
                    <a:pt x="49275" y="0"/>
                  </a:lnTo>
                  <a:lnTo>
                    <a:pt x="788924" y="0"/>
                  </a:lnTo>
                  <a:lnTo>
                    <a:pt x="808105" y="3872"/>
                  </a:lnTo>
                  <a:lnTo>
                    <a:pt x="823768" y="14431"/>
                  </a:lnTo>
                  <a:lnTo>
                    <a:pt x="834327" y="30094"/>
                  </a:lnTo>
                  <a:lnTo>
                    <a:pt x="838200" y="49276"/>
                  </a:lnTo>
                  <a:lnTo>
                    <a:pt x="838200" y="246380"/>
                  </a:lnTo>
                  <a:lnTo>
                    <a:pt x="834327" y="265561"/>
                  </a:lnTo>
                  <a:lnTo>
                    <a:pt x="823768" y="281224"/>
                  </a:lnTo>
                  <a:lnTo>
                    <a:pt x="808105" y="291783"/>
                  </a:lnTo>
                  <a:lnTo>
                    <a:pt x="788924" y="295656"/>
                  </a:lnTo>
                  <a:lnTo>
                    <a:pt x="49275" y="295656"/>
                  </a:lnTo>
                  <a:lnTo>
                    <a:pt x="30094" y="291783"/>
                  </a:lnTo>
                  <a:lnTo>
                    <a:pt x="14431" y="281224"/>
                  </a:lnTo>
                  <a:lnTo>
                    <a:pt x="3872" y="265561"/>
                  </a:lnTo>
                  <a:lnTo>
                    <a:pt x="0" y="246380"/>
                  </a:lnTo>
                  <a:lnTo>
                    <a:pt x="0" y="49276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18616" y="6390132"/>
            <a:ext cx="162496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Обязательная</a:t>
            </a:r>
            <a:r>
              <a:rPr sz="12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часть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808732" y="6361176"/>
            <a:ext cx="923925" cy="353695"/>
            <a:chOff x="2808732" y="6361176"/>
            <a:chExt cx="923925" cy="353695"/>
          </a:xfrm>
        </p:grpSpPr>
        <p:sp>
          <p:nvSpPr>
            <p:cNvPr id="32" name="object 32"/>
            <p:cNvSpPr/>
            <p:nvPr/>
          </p:nvSpPr>
          <p:spPr>
            <a:xfrm>
              <a:off x="2813304" y="6365748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5" y="0"/>
                  </a:moveTo>
                  <a:lnTo>
                    <a:pt x="57403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3" y="344423"/>
                  </a:lnTo>
                  <a:lnTo>
                    <a:pt x="856995" y="344423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399" y="287019"/>
                  </a:lnTo>
                  <a:lnTo>
                    <a:pt x="914399" y="57403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5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13304" y="6365748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3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3" y="0"/>
                  </a:lnTo>
                  <a:lnTo>
                    <a:pt x="856995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399" y="57403"/>
                  </a:lnTo>
                  <a:lnTo>
                    <a:pt x="914399" y="287019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5" y="344423"/>
                  </a:lnTo>
                  <a:lnTo>
                    <a:pt x="57403" y="344423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40479" y="6355079"/>
            <a:ext cx="1729739" cy="35052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Часть,</a:t>
            </a:r>
            <a:r>
              <a:rPr sz="1200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формируемая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61659" y="6335267"/>
            <a:ext cx="923925" cy="352425"/>
            <a:chOff x="5661659" y="6335267"/>
            <a:chExt cx="923925" cy="352425"/>
          </a:xfrm>
        </p:grpSpPr>
        <p:sp>
          <p:nvSpPr>
            <p:cNvPr id="36" name="object 36"/>
            <p:cNvSpPr/>
            <p:nvPr/>
          </p:nvSpPr>
          <p:spPr>
            <a:xfrm>
              <a:off x="5666231" y="6339839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857249" y="0"/>
                  </a:moveTo>
                  <a:lnTo>
                    <a:pt x="57150" y="0"/>
                  </a:lnTo>
                  <a:lnTo>
                    <a:pt x="34879" y="4491"/>
                  </a:lnTo>
                  <a:lnTo>
                    <a:pt x="16716" y="16740"/>
                  </a:lnTo>
                  <a:lnTo>
                    <a:pt x="4482" y="34906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7993"/>
                  </a:lnTo>
                  <a:lnTo>
                    <a:pt x="16716" y="326159"/>
                  </a:lnTo>
                  <a:lnTo>
                    <a:pt x="34879" y="338408"/>
                  </a:lnTo>
                  <a:lnTo>
                    <a:pt x="57150" y="342900"/>
                  </a:lnTo>
                  <a:lnTo>
                    <a:pt x="857249" y="342900"/>
                  </a:lnTo>
                  <a:lnTo>
                    <a:pt x="879520" y="338408"/>
                  </a:lnTo>
                  <a:lnTo>
                    <a:pt x="897683" y="326159"/>
                  </a:lnTo>
                  <a:lnTo>
                    <a:pt x="909917" y="307993"/>
                  </a:lnTo>
                  <a:lnTo>
                    <a:pt x="914399" y="285750"/>
                  </a:lnTo>
                  <a:lnTo>
                    <a:pt x="914399" y="57150"/>
                  </a:lnTo>
                  <a:lnTo>
                    <a:pt x="909917" y="34906"/>
                  </a:lnTo>
                  <a:lnTo>
                    <a:pt x="897683" y="16740"/>
                  </a:lnTo>
                  <a:lnTo>
                    <a:pt x="879520" y="4491"/>
                  </a:lnTo>
                  <a:lnTo>
                    <a:pt x="857249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66231" y="6339839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0" y="57150"/>
                  </a:moveTo>
                  <a:lnTo>
                    <a:pt x="4482" y="34906"/>
                  </a:lnTo>
                  <a:lnTo>
                    <a:pt x="16716" y="16740"/>
                  </a:lnTo>
                  <a:lnTo>
                    <a:pt x="34879" y="4491"/>
                  </a:lnTo>
                  <a:lnTo>
                    <a:pt x="57150" y="0"/>
                  </a:lnTo>
                  <a:lnTo>
                    <a:pt x="857249" y="0"/>
                  </a:lnTo>
                  <a:lnTo>
                    <a:pt x="879520" y="4491"/>
                  </a:lnTo>
                  <a:lnTo>
                    <a:pt x="897683" y="16740"/>
                  </a:lnTo>
                  <a:lnTo>
                    <a:pt x="909917" y="34906"/>
                  </a:lnTo>
                  <a:lnTo>
                    <a:pt x="914399" y="57150"/>
                  </a:lnTo>
                  <a:lnTo>
                    <a:pt x="914399" y="285750"/>
                  </a:lnTo>
                  <a:lnTo>
                    <a:pt x="909917" y="307993"/>
                  </a:lnTo>
                  <a:lnTo>
                    <a:pt x="897683" y="326159"/>
                  </a:lnTo>
                  <a:lnTo>
                    <a:pt x="879520" y="338408"/>
                  </a:lnTo>
                  <a:lnTo>
                    <a:pt x="857249" y="342900"/>
                  </a:lnTo>
                  <a:lnTo>
                    <a:pt x="57150" y="342900"/>
                  </a:lnTo>
                  <a:lnTo>
                    <a:pt x="34879" y="338408"/>
                  </a:lnTo>
                  <a:lnTo>
                    <a:pt x="16716" y="326159"/>
                  </a:lnTo>
                  <a:lnTo>
                    <a:pt x="4482" y="307993"/>
                  </a:lnTo>
                  <a:lnTo>
                    <a:pt x="0" y="285750"/>
                  </a:lnTo>
                  <a:lnTo>
                    <a:pt x="0" y="5715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529828" y="6315455"/>
            <a:ext cx="923925" cy="353695"/>
            <a:chOff x="8529828" y="6315455"/>
            <a:chExt cx="923925" cy="353695"/>
          </a:xfrm>
        </p:grpSpPr>
        <p:sp>
          <p:nvSpPr>
            <p:cNvPr id="39" name="object 39"/>
            <p:cNvSpPr/>
            <p:nvPr/>
          </p:nvSpPr>
          <p:spPr>
            <a:xfrm>
              <a:off x="8534400" y="6320027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3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3" y="344424"/>
                  </a:lnTo>
                  <a:lnTo>
                    <a:pt x="856996" y="344424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20"/>
                  </a:lnTo>
                  <a:lnTo>
                    <a:pt x="914400" y="57404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34400" y="6320027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3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4"/>
                  </a:lnTo>
                  <a:lnTo>
                    <a:pt x="914400" y="287020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4"/>
                  </a:lnTo>
                  <a:lnTo>
                    <a:pt x="57403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804659" y="6355079"/>
            <a:ext cx="162623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Внеурочная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70719" y="6333744"/>
            <a:ext cx="162623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5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Доп.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 образование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9200" y="272415"/>
            <a:ext cx="9432290" cy="692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dirty="0"/>
              <a:t>ФЕДЕРАЛЬНЫЙ</a:t>
            </a:r>
            <a:r>
              <a:rPr spc="-30" dirty="0"/>
              <a:t> </a:t>
            </a:r>
            <a:r>
              <a:rPr dirty="0"/>
              <a:t>УЧЕБНЫЙ</a:t>
            </a:r>
            <a:r>
              <a:rPr spc="-20" dirty="0"/>
              <a:t> </a:t>
            </a:r>
            <a:r>
              <a:rPr dirty="0"/>
              <a:t>ПЛАН</a:t>
            </a:r>
            <a:r>
              <a:rPr spc="-15" dirty="0"/>
              <a:t> </a:t>
            </a:r>
            <a:r>
              <a:rPr dirty="0"/>
              <a:t>СОО</a:t>
            </a:r>
            <a:r>
              <a:rPr spc="-15" dirty="0"/>
              <a:t> </a:t>
            </a:r>
            <a:r>
              <a:rPr spc="-10" dirty="0"/>
              <a:t>(Естественно-</a:t>
            </a:r>
            <a:r>
              <a:rPr dirty="0"/>
              <a:t>научный</a:t>
            </a:r>
            <a:r>
              <a:rPr spc="-30" dirty="0"/>
              <a:t> </a:t>
            </a:r>
            <a:r>
              <a:rPr spc="-10" dirty="0"/>
              <a:t>профиль) (</a:t>
            </a:r>
            <a:r>
              <a:rPr spc="-10" dirty="0" smtClean="0"/>
              <a:t>5-</a:t>
            </a:r>
            <a:r>
              <a:rPr dirty="0" smtClean="0"/>
              <a:t>ДН</a:t>
            </a:r>
            <a:r>
              <a:rPr lang="ru-RU" dirty="0" smtClean="0"/>
              <a:t>ЕВНАЯ</a:t>
            </a:r>
            <a:r>
              <a:rPr spc="-45" dirty="0" smtClean="0"/>
              <a:t> </a:t>
            </a:r>
            <a:r>
              <a:rPr dirty="0"/>
              <a:t>УЧЕБНАЯ</a:t>
            </a:r>
            <a:r>
              <a:rPr spc="-40" dirty="0"/>
              <a:t> </a:t>
            </a:r>
            <a:r>
              <a:rPr spc="-10" dirty="0"/>
              <a:t>НЕДЕЛЯ)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371600"/>
            <a:ext cx="8763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802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dirty="0"/>
              <a:t>ГДЕ </a:t>
            </a:r>
            <a:r>
              <a:rPr spc="-10" dirty="0"/>
              <a:t>УЧИТЬСЯ?</a:t>
            </a:r>
          </a:p>
          <a:p>
            <a:pPr marL="12700">
              <a:lnSpc>
                <a:spcPts val="2620"/>
              </a:lnSpc>
            </a:pPr>
            <a:r>
              <a:rPr spc="-10" dirty="0"/>
              <a:t>ЕСТЕСТВЕННО-</a:t>
            </a:r>
            <a:r>
              <a:rPr dirty="0"/>
              <a:t>НАУЧНЫЙ</a:t>
            </a:r>
            <a:r>
              <a:rPr spc="-45" dirty="0"/>
              <a:t> </a:t>
            </a:r>
            <a:r>
              <a:rPr dirty="0"/>
              <a:t>ПРОФИЛЬ (химия</a:t>
            </a:r>
            <a:r>
              <a:rPr spc="-25" dirty="0"/>
              <a:t> </a:t>
            </a:r>
            <a:r>
              <a:rPr dirty="0"/>
              <a:t>+</a:t>
            </a:r>
            <a:r>
              <a:rPr spc="5" dirty="0"/>
              <a:t> </a:t>
            </a:r>
            <a:r>
              <a:rPr spc="-10" dirty="0"/>
              <a:t>биология)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99934" y="1422742"/>
          <a:ext cx="10238739" cy="4645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291465" algn="ctr">
                        <a:lnSpc>
                          <a:spcPts val="1600"/>
                        </a:lnSpc>
                      </a:pPr>
                      <a:r>
                        <a:rPr sz="1400" b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Вузы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4335">
                        <a:lnSpc>
                          <a:spcPts val="1600"/>
                        </a:lnSpc>
                      </a:pPr>
                      <a:r>
                        <a:rPr sz="14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Предметы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Первый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МГМУ</a:t>
                      </a:r>
                      <a:r>
                        <a:rPr sz="14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им.</a:t>
                      </a:r>
                      <a:r>
                        <a:rPr sz="14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И.М.</a:t>
                      </a:r>
                      <a:r>
                        <a:rPr sz="14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Сеченова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 marR="15487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Лечебное</a:t>
                      </a:r>
                      <a:r>
                        <a:rPr sz="1400" b="1" u="sng" spc="-5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u="sng" spc="-2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дело</a:t>
                      </a:r>
                      <a:r>
                        <a:rPr sz="1400" b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55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)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биология(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55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)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4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55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99695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625"/>
                        </a:lnSpc>
                      </a:pPr>
                      <a:r>
                        <a:rPr sz="14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Биотехнологии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(50)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r>
                        <a:rPr sz="1400" b="1" spc="-6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(40)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i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400" i="1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4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(50),</a:t>
                      </a:r>
                      <a:r>
                        <a:rPr sz="14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r>
                        <a:rPr sz="1400" b="1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(40)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400" spc="409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(50)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Южный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федеральный</a:t>
                      </a:r>
                      <a:r>
                        <a:rPr sz="14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университет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Почвоведение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39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400" spc="-6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39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i="1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400" i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4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4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39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51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Химия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(39)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(39)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15" marR="65595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i="1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400" i="1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4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39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),</a:t>
                      </a:r>
                      <a:r>
                        <a:rPr sz="14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физика </a:t>
                      </a:r>
                      <a:r>
                        <a:rPr sz="1400" b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400" b="1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r>
                        <a:rPr sz="1400" b="1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39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51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РГАУ-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МСХА</a:t>
                      </a:r>
                      <a:r>
                        <a:rPr sz="14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им.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К.А.</a:t>
                      </a:r>
                      <a:r>
                        <a:rPr sz="1400" spc="-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Тимирязева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630"/>
                        </a:lnSpc>
                      </a:pPr>
                      <a:r>
                        <a:rPr sz="14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Зоотехния,</a:t>
                      </a:r>
                      <a:r>
                        <a:rPr sz="1400" b="1" u="sng" spc="-7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ветеринария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4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i="1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400" i="1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химия,</a:t>
                      </a:r>
                      <a:r>
                        <a:rPr sz="1400" spc="-6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r>
                        <a:rPr sz="1400" b="1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sz="14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630"/>
                        </a:lnSpc>
                      </a:pPr>
                      <a:r>
                        <a:rPr sz="14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Агроинженения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(36)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r>
                        <a:rPr sz="1400" b="1" spc="-7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(27)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400" i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400" i="1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r>
                        <a:rPr sz="1400" b="1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(36)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ts val="1625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4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(36)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400" spc="-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информатика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(36)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0" marR="982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Дальневосточный</a:t>
                      </a:r>
                      <a:r>
                        <a:rPr sz="1400" spc="-9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гос.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медицинский</a:t>
                      </a:r>
                      <a:r>
                        <a:rPr sz="1400" spc="-8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университет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922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Фармация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r>
                        <a:rPr sz="14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(55)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400" spc="-6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(45)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4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(40)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0965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marR="1359535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Клиническая</a:t>
                      </a:r>
                      <a:r>
                        <a:rPr sz="1400" b="1" u="sng" spc="-65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психология</a:t>
                      </a:r>
                      <a:r>
                        <a:rPr sz="14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Социальная</a:t>
                      </a:r>
                      <a:r>
                        <a:rPr sz="1400" b="1" u="sng" spc="-65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работа</a:t>
                      </a:r>
                      <a:r>
                        <a:rPr sz="14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400" spc="1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ts val="1625"/>
                        </a:lnSpc>
                      </a:pPr>
                      <a:r>
                        <a:rPr sz="14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5715">
                        <a:lnSpc>
                          <a:spcPts val="1625"/>
                        </a:lnSpc>
                      </a:pPr>
                      <a:r>
                        <a:rPr sz="14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08380" y="6200647"/>
            <a:ext cx="101504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МИНИМАЛЬНЫЙ</a:t>
            </a:r>
            <a:r>
              <a:rPr sz="1600" spc="-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ПОРОГ</a:t>
            </a:r>
            <a:r>
              <a:rPr sz="16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ПО</a:t>
            </a:r>
            <a:r>
              <a:rPr sz="1600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ЕГЭ:</a:t>
            </a:r>
            <a:r>
              <a:rPr sz="1600" spc="-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РУССКИЙ</a:t>
            </a:r>
            <a:r>
              <a:rPr sz="1600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ЯЗЫК</a:t>
            </a:r>
            <a:r>
              <a:rPr sz="16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(36</a:t>
            </a:r>
            <a:r>
              <a:rPr sz="16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Б.)</a:t>
            </a:r>
            <a:r>
              <a:rPr sz="16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ПРОФИЛЬНАЯ</a:t>
            </a:r>
            <a:r>
              <a:rPr sz="1600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МАТЕМАТИКА</a:t>
            </a:r>
            <a:r>
              <a:rPr sz="1600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(27</a:t>
            </a:r>
            <a:r>
              <a:rPr sz="1600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Б.)</a:t>
            </a:r>
            <a:r>
              <a:rPr sz="1600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ФИЗИКА</a:t>
            </a:r>
            <a:r>
              <a:rPr sz="1600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sz="1600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36</a:t>
            </a:r>
            <a:r>
              <a:rPr sz="1600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Trebuchet MS"/>
                <a:cs typeface="Trebuchet MS"/>
              </a:rPr>
              <a:t>Б.)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ХИМИЯ</a:t>
            </a:r>
            <a:r>
              <a:rPr sz="1600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(36</a:t>
            </a:r>
            <a:r>
              <a:rPr sz="1600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Б.)</a:t>
            </a:r>
            <a:r>
              <a:rPr sz="1600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БИОЛОГИЯ</a:t>
            </a:r>
            <a:r>
              <a:rPr sz="1600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(36</a:t>
            </a:r>
            <a:r>
              <a:rPr sz="1600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Trebuchet MS"/>
                <a:cs typeface="Trebuchet MS"/>
              </a:rPr>
              <a:t>Б.)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802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dirty="0"/>
              <a:t>ГДЕ </a:t>
            </a:r>
            <a:r>
              <a:rPr spc="-10" dirty="0"/>
              <a:t>УЧИТЬСЯ?</a:t>
            </a:r>
          </a:p>
          <a:p>
            <a:pPr marL="12700">
              <a:lnSpc>
                <a:spcPts val="2620"/>
              </a:lnSpc>
            </a:pPr>
            <a:r>
              <a:rPr spc="-10" dirty="0"/>
              <a:t>ЕСТЕСТВЕННО-</a:t>
            </a:r>
            <a:r>
              <a:rPr dirty="0"/>
              <a:t>НАУЧНЫЙ</a:t>
            </a:r>
            <a:r>
              <a:rPr spc="-45" dirty="0"/>
              <a:t> </a:t>
            </a:r>
            <a:r>
              <a:rPr dirty="0"/>
              <a:t>ПРОФИЛЬ (химия</a:t>
            </a:r>
            <a:r>
              <a:rPr spc="-25" dirty="0"/>
              <a:t> </a:t>
            </a:r>
            <a:r>
              <a:rPr dirty="0"/>
              <a:t>+</a:t>
            </a:r>
            <a:r>
              <a:rPr spc="5" dirty="0"/>
              <a:t> </a:t>
            </a:r>
            <a:r>
              <a:rPr spc="-10" dirty="0"/>
              <a:t>биология)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99934" y="1413816"/>
          <a:ext cx="10238738" cy="449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615">
                <a:tc>
                  <a:txBody>
                    <a:bodyPr/>
                    <a:lstStyle/>
                    <a:p>
                      <a:pPr marL="297180" algn="ctr">
                        <a:lnSpc>
                          <a:spcPts val="1820"/>
                        </a:lnSpc>
                      </a:pPr>
                      <a:r>
                        <a:rPr sz="1600" b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Вузы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ts val="1820"/>
                        </a:lnSpc>
                      </a:pP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Предметы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87655" indent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Государственный</a:t>
                      </a:r>
                      <a:r>
                        <a:rPr sz="1600" spc="-10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университет просвещения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201485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Лечебное</a:t>
                      </a:r>
                      <a:r>
                        <a:rPr sz="1600" b="1" u="sng" spc="-75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u="sng" spc="-2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дело</a:t>
                      </a:r>
                      <a:r>
                        <a:rPr sz="1600" b="1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6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600" i="1" spc="-6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600" i="1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6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12395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45"/>
                        </a:lnSpc>
                      </a:pPr>
                      <a:r>
                        <a:rPr sz="16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Биотехнологии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6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600" i="1" spc="-7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600" i="1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биология,</a:t>
                      </a:r>
                      <a:r>
                        <a:rPr sz="16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50800" marR="2420620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0" marR="3079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Уральский</a:t>
                      </a:r>
                      <a:r>
                        <a:rPr sz="16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педагогический государственный</a:t>
                      </a:r>
                      <a:r>
                        <a:rPr sz="1600" spc="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университет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850"/>
                        </a:lnSpc>
                      </a:pPr>
                      <a:r>
                        <a:rPr sz="16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600" b="1" u="sng" spc="-3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b="1" u="sng" spc="-3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биология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6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r>
                        <a:rPr sz="16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(42)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295910" marR="41910">
                        <a:lnSpc>
                          <a:spcPct val="100000"/>
                        </a:lnSpc>
                      </a:pPr>
                      <a:r>
                        <a:rPr sz="16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600" i="1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i="1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600" i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6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(40)</a:t>
                      </a:r>
                      <a:r>
                        <a:rPr sz="16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6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(40)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Логопедия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6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r>
                        <a:rPr sz="16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(42)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600" spc="-7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(39)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r>
                        <a:rPr sz="1600" b="1" spc="1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(39)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20"/>
                        </a:lnSpc>
                      </a:pPr>
                      <a:r>
                        <a:rPr sz="16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Клиническая</a:t>
                      </a:r>
                      <a:r>
                        <a:rPr sz="1600" b="1" u="sng" spc="-7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психология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820"/>
                        </a:lnSpc>
                      </a:pPr>
                      <a:r>
                        <a:rPr sz="16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Биотехнические</a:t>
                      </a:r>
                      <a:r>
                        <a:rPr sz="1600" b="1" u="sng" spc="-114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системы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20"/>
                        </a:lnSpc>
                      </a:pPr>
                      <a:r>
                        <a:rPr sz="1600" b="1" u="sng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Социальная</a:t>
                      </a:r>
                      <a:r>
                        <a:rPr sz="1600" b="1" u="sng" spc="-8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работа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77800">
                        <a:lnSpc>
                          <a:spcPts val="1820"/>
                        </a:lnSpc>
                      </a:pP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Комсомольский-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600" spc="16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Амуре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6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русский</a:t>
                      </a:r>
                      <a:r>
                        <a:rPr sz="16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7780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государственный</a:t>
                      </a:r>
                      <a:r>
                        <a:rPr sz="1600" spc="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университет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820"/>
                        </a:lnSpc>
                      </a:pP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850"/>
                        </a:lnSpc>
                      </a:pP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6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выбору:</a:t>
                      </a:r>
                      <a:r>
                        <a:rPr sz="16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6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6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50"/>
                        </a:lnSpc>
                      </a:pPr>
                      <a:r>
                        <a:rPr sz="1600" b="1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3583" y="6392367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E7E7E"/>
                </a:solidFill>
                <a:latin typeface="Trebuchet MS"/>
                <a:cs typeface="Trebuchet MS"/>
              </a:rPr>
              <a:t>19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348" y="95453"/>
            <a:ext cx="7510780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spc="-10" dirty="0"/>
              <a:t>ЕСТЕСТВЕННО-</a:t>
            </a:r>
            <a:r>
              <a:rPr dirty="0"/>
              <a:t>НАУЧНЫЙ</a:t>
            </a:r>
            <a:r>
              <a:rPr spc="-60" dirty="0"/>
              <a:t> </a:t>
            </a:r>
            <a:r>
              <a:rPr dirty="0"/>
              <a:t>ПРОФИЛЬ</a:t>
            </a:r>
            <a:r>
              <a:rPr spc="-15" dirty="0"/>
              <a:t> </a:t>
            </a:r>
            <a:r>
              <a:rPr dirty="0"/>
              <a:t>(химия</a:t>
            </a:r>
            <a:r>
              <a:rPr spc="-3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spc="-10" dirty="0"/>
              <a:t>биология)</a:t>
            </a:r>
          </a:p>
          <a:p>
            <a:pPr marL="12700">
              <a:lnSpc>
                <a:spcPts val="2625"/>
              </a:lnSpc>
            </a:pPr>
            <a:r>
              <a:rPr spc="-10" dirty="0"/>
              <a:t>ПРИМЕР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5348" y="727075"/>
            <a:ext cx="17094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Вариант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7743" y="1429511"/>
            <a:ext cx="11696700" cy="5268595"/>
            <a:chOff x="237743" y="1429511"/>
            <a:chExt cx="11696700" cy="5268595"/>
          </a:xfrm>
        </p:grpSpPr>
        <p:sp>
          <p:nvSpPr>
            <p:cNvPr id="7" name="object 7"/>
            <p:cNvSpPr/>
            <p:nvPr/>
          </p:nvSpPr>
          <p:spPr>
            <a:xfrm>
              <a:off x="237743" y="1429511"/>
              <a:ext cx="11696700" cy="5268595"/>
            </a:xfrm>
            <a:custGeom>
              <a:avLst/>
              <a:gdLst/>
              <a:ahLst/>
              <a:cxnLst/>
              <a:rect l="l" t="t" r="r" b="b"/>
              <a:pathLst>
                <a:path w="11696700" h="5268595">
                  <a:moveTo>
                    <a:pt x="11561572" y="0"/>
                  </a:moveTo>
                  <a:lnTo>
                    <a:pt x="135077" y="0"/>
                  </a:lnTo>
                  <a:lnTo>
                    <a:pt x="92382" y="6884"/>
                  </a:lnTo>
                  <a:lnTo>
                    <a:pt x="55302" y="26058"/>
                  </a:lnTo>
                  <a:lnTo>
                    <a:pt x="26062" y="55302"/>
                  </a:lnTo>
                  <a:lnTo>
                    <a:pt x="6886" y="92399"/>
                  </a:lnTo>
                  <a:lnTo>
                    <a:pt x="0" y="135127"/>
                  </a:lnTo>
                  <a:lnTo>
                    <a:pt x="0" y="5133390"/>
                  </a:lnTo>
                  <a:lnTo>
                    <a:pt x="6886" y="5176085"/>
                  </a:lnTo>
                  <a:lnTo>
                    <a:pt x="26062" y="5213165"/>
                  </a:lnTo>
                  <a:lnTo>
                    <a:pt x="55302" y="5242405"/>
                  </a:lnTo>
                  <a:lnTo>
                    <a:pt x="92382" y="5261581"/>
                  </a:lnTo>
                  <a:lnTo>
                    <a:pt x="135077" y="5268468"/>
                  </a:lnTo>
                  <a:lnTo>
                    <a:pt x="11561572" y="5268468"/>
                  </a:lnTo>
                  <a:lnTo>
                    <a:pt x="11604300" y="5261581"/>
                  </a:lnTo>
                  <a:lnTo>
                    <a:pt x="11641397" y="5242405"/>
                  </a:lnTo>
                  <a:lnTo>
                    <a:pt x="11670641" y="5213165"/>
                  </a:lnTo>
                  <a:lnTo>
                    <a:pt x="11689815" y="5176085"/>
                  </a:lnTo>
                  <a:lnTo>
                    <a:pt x="11696700" y="5133390"/>
                  </a:lnTo>
                  <a:lnTo>
                    <a:pt x="11696700" y="135127"/>
                  </a:lnTo>
                  <a:lnTo>
                    <a:pt x="11689815" y="92399"/>
                  </a:lnTo>
                  <a:lnTo>
                    <a:pt x="11670641" y="55302"/>
                  </a:lnTo>
                  <a:lnTo>
                    <a:pt x="11641397" y="26058"/>
                  </a:lnTo>
                  <a:lnTo>
                    <a:pt x="11604300" y="6884"/>
                  </a:lnTo>
                  <a:lnTo>
                    <a:pt x="1156157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2015" y="5606541"/>
              <a:ext cx="379730" cy="250190"/>
            </a:xfrm>
            <a:custGeom>
              <a:avLst/>
              <a:gdLst/>
              <a:ahLst/>
              <a:cxnLst/>
              <a:rect l="l" t="t" r="r" b="b"/>
              <a:pathLst>
                <a:path w="379729" h="250189">
                  <a:moveTo>
                    <a:pt x="60896" y="203200"/>
                  </a:moveTo>
                  <a:lnTo>
                    <a:pt x="49530" y="203200"/>
                  </a:lnTo>
                  <a:lnTo>
                    <a:pt x="53848" y="207010"/>
                  </a:lnTo>
                  <a:lnTo>
                    <a:pt x="58420" y="210820"/>
                  </a:lnTo>
                  <a:lnTo>
                    <a:pt x="63246" y="214630"/>
                  </a:lnTo>
                  <a:lnTo>
                    <a:pt x="63626" y="238760"/>
                  </a:lnTo>
                  <a:lnTo>
                    <a:pt x="72262" y="242570"/>
                  </a:lnTo>
                  <a:lnTo>
                    <a:pt x="80263" y="245110"/>
                  </a:lnTo>
                  <a:lnTo>
                    <a:pt x="80645" y="245110"/>
                  </a:lnTo>
                  <a:lnTo>
                    <a:pt x="80899" y="246380"/>
                  </a:lnTo>
                  <a:lnTo>
                    <a:pt x="88900" y="248920"/>
                  </a:lnTo>
                  <a:lnTo>
                    <a:pt x="96138" y="250190"/>
                  </a:lnTo>
                  <a:lnTo>
                    <a:pt x="98425" y="250190"/>
                  </a:lnTo>
                  <a:lnTo>
                    <a:pt x="104978" y="242570"/>
                  </a:lnTo>
                  <a:lnTo>
                    <a:pt x="95504" y="242570"/>
                  </a:lnTo>
                  <a:lnTo>
                    <a:pt x="89535" y="240030"/>
                  </a:lnTo>
                  <a:lnTo>
                    <a:pt x="83312" y="238760"/>
                  </a:lnTo>
                  <a:lnTo>
                    <a:pt x="77088" y="236220"/>
                  </a:lnTo>
                  <a:lnTo>
                    <a:pt x="71374" y="233680"/>
                  </a:lnTo>
                  <a:lnTo>
                    <a:pt x="71120" y="209550"/>
                  </a:lnTo>
                  <a:lnTo>
                    <a:pt x="69342" y="208280"/>
                  </a:lnTo>
                  <a:lnTo>
                    <a:pt x="63626" y="205740"/>
                  </a:lnTo>
                  <a:lnTo>
                    <a:pt x="60896" y="203200"/>
                  </a:lnTo>
                  <a:close/>
                </a:path>
                <a:path w="379729" h="250189">
                  <a:moveTo>
                    <a:pt x="139903" y="231140"/>
                  </a:moveTo>
                  <a:lnTo>
                    <a:pt x="130301" y="231140"/>
                  </a:lnTo>
                  <a:lnTo>
                    <a:pt x="146558" y="250190"/>
                  </a:lnTo>
                  <a:lnTo>
                    <a:pt x="155956" y="248920"/>
                  </a:lnTo>
                  <a:lnTo>
                    <a:pt x="163830" y="246380"/>
                  </a:lnTo>
                  <a:lnTo>
                    <a:pt x="164211" y="245110"/>
                  </a:lnTo>
                  <a:lnTo>
                    <a:pt x="164592" y="245110"/>
                  </a:lnTo>
                  <a:lnTo>
                    <a:pt x="172593" y="242570"/>
                  </a:lnTo>
                  <a:lnTo>
                    <a:pt x="149351" y="242570"/>
                  </a:lnTo>
                  <a:lnTo>
                    <a:pt x="139903" y="231140"/>
                  </a:lnTo>
                  <a:close/>
                </a:path>
                <a:path w="379729" h="250189">
                  <a:moveTo>
                    <a:pt x="133604" y="223520"/>
                  </a:moveTo>
                  <a:lnTo>
                    <a:pt x="111379" y="223520"/>
                  </a:lnTo>
                  <a:lnTo>
                    <a:pt x="95504" y="242570"/>
                  </a:lnTo>
                  <a:lnTo>
                    <a:pt x="104978" y="242570"/>
                  </a:lnTo>
                  <a:lnTo>
                    <a:pt x="114808" y="231140"/>
                  </a:lnTo>
                  <a:lnTo>
                    <a:pt x="139903" y="231140"/>
                  </a:lnTo>
                  <a:lnTo>
                    <a:pt x="133604" y="223520"/>
                  </a:lnTo>
                  <a:close/>
                </a:path>
                <a:path w="379729" h="250189">
                  <a:moveTo>
                    <a:pt x="192912" y="194310"/>
                  </a:moveTo>
                  <a:lnTo>
                    <a:pt x="191516" y="196850"/>
                  </a:lnTo>
                  <a:lnTo>
                    <a:pt x="186689" y="200660"/>
                  </a:lnTo>
                  <a:lnTo>
                    <a:pt x="181483" y="205740"/>
                  </a:lnTo>
                  <a:lnTo>
                    <a:pt x="175641" y="209550"/>
                  </a:lnTo>
                  <a:lnTo>
                    <a:pt x="173609" y="209550"/>
                  </a:lnTo>
                  <a:lnTo>
                    <a:pt x="173482" y="233680"/>
                  </a:lnTo>
                  <a:lnTo>
                    <a:pt x="167894" y="236220"/>
                  </a:lnTo>
                  <a:lnTo>
                    <a:pt x="161798" y="238760"/>
                  </a:lnTo>
                  <a:lnTo>
                    <a:pt x="161544" y="238760"/>
                  </a:lnTo>
                  <a:lnTo>
                    <a:pt x="155448" y="240030"/>
                  </a:lnTo>
                  <a:lnTo>
                    <a:pt x="149351" y="242570"/>
                  </a:lnTo>
                  <a:lnTo>
                    <a:pt x="172593" y="242570"/>
                  </a:lnTo>
                  <a:lnTo>
                    <a:pt x="181356" y="238760"/>
                  </a:lnTo>
                  <a:lnTo>
                    <a:pt x="181610" y="214630"/>
                  </a:lnTo>
                  <a:lnTo>
                    <a:pt x="186562" y="210820"/>
                  </a:lnTo>
                  <a:lnTo>
                    <a:pt x="191262" y="207010"/>
                  </a:lnTo>
                  <a:lnTo>
                    <a:pt x="195580" y="203200"/>
                  </a:lnTo>
                  <a:lnTo>
                    <a:pt x="221310" y="203200"/>
                  </a:lnTo>
                  <a:lnTo>
                    <a:pt x="223900" y="199390"/>
                  </a:lnTo>
                  <a:lnTo>
                    <a:pt x="224620" y="198120"/>
                  </a:lnTo>
                  <a:lnTo>
                    <a:pt x="214757" y="198120"/>
                  </a:lnTo>
                  <a:lnTo>
                    <a:pt x="192912" y="194310"/>
                  </a:lnTo>
                  <a:close/>
                </a:path>
                <a:path w="379729" h="250189">
                  <a:moveTo>
                    <a:pt x="130301" y="231140"/>
                  </a:moveTo>
                  <a:lnTo>
                    <a:pt x="114808" y="231140"/>
                  </a:lnTo>
                  <a:lnTo>
                    <a:pt x="119887" y="232410"/>
                  </a:lnTo>
                  <a:lnTo>
                    <a:pt x="125095" y="232410"/>
                  </a:lnTo>
                  <a:lnTo>
                    <a:pt x="130301" y="231140"/>
                  </a:lnTo>
                  <a:close/>
                </a:path>
                <a:path w="379729" h="250189">
                  <a:moveTo>
                    <a:pt x="58800" y="25400"/>
                  </a:moveTo>
                  <a:lnTo>
                    <a:pt x="56769" y="26670"/>
                  </a:lnTo>
                  <a:lnTo>
                    <a:pt x="50800" y="30480"/>
                  </a:lnTo>
                  <a:lnTo>
                    <a:pt x="44323" y="35560"/>
                  </a:lnTo>
                  <a:lnTo>
                    <a:pt x="43942" y="35560"/>
                  </a:lnTo>
                  <a:lnTo>
                    <a:pt x="43814" y="36830"/>
                  </a:lnTo>
                  <a:lnTo>
                    <a:pt x="37084" y="41910"/>
                  </a:lnTo>
                  <a:lnTo>
                    <a:pt x="32258" y="46990"/>
                  </a:lnTo>
                  <a:lnTo>
                    <a:pt x="30607" y="49530"/>
                  </a:lnTo>
                  <a:lnTo>
                    <a:pt x="38226" y="71120"/>
                  </a:lnTo>
                  <a:lnTo>
                    <a:pt x="34417" y="76200"/>
                  </a:lnTo>
                  <a:lnTo>
                    <a:pt x="31242" y="81280"/>
                  </a:lnTo>
                  <a:lnTo>
                    <a:pt x="28321" y="86360"/>
                  </a:lnTo>
                  <a:lnTo>
                    <a:pt x="6350" y="91440"/>
                  </a:lnTo>
                  <a:lnTo>
                    <a:pt x="5714" y="92710"/>
                  </a:lnTo>
                  <a:lnTo>
                    <a:pt x="3556" y="100330"/>
                  </a:lnTo>
                  <a:lnTo>
                    <a:pt x="2159" y="107950"/>
                  </a:lnTo>
                  <a:lnTo>
                    <a:pt x="2032" y="109220"/>
                  </a:lnTo>
                  <a:lnTo>
                    <a:pt x="508" y="118110"/>
                  </a:lnTo>
                  <a:lnTo>
                    <a:pt x="0" y="127000"/>
                  </a:lnTo>
                  <a:lnTo>
                    <a:pt x="18161" y="138430"/>
                  </a:lnTo>
                  <a:lnTo>
                    <a:pt x="18796" y="144780"/>
                  </a:lnTo>
                  <a:lnTo>
                    <a:pt x="19812" y="151130"/>
                  </a:lnTo>
                  <a:lnTo>
                    <a:pt x="21844" y="158750"/>
                  </a:lnTo>
                  <a:lnTo>
                    <a:pt x="8255" y="175260"/>
                  </a:lnTo>
                  <a:lnTo>
                    <a:pt x="9144" y="176530"/>
                  </a:lnTo>
                  <a:lnTo>
                    <a:pt x="12064" y="184150"/>
                  </a:lnTo>
                  <a:lnTo>
                    <a:pt x="16383" y="191770"/>
                  </a:lnTo>
                  <a:lnTo>
                    <a:pt x="16763" y="191770"/>
                  </a:lnTo>
                  <a:lnTo>
                    <a:pt x="20955" y="199390"/>
                  </a:lnTo>
                  <a:lnTo>
                    <a:pt x="25400" y="205740"/>
                  </a:lnTo>
                  <a:lnTo>
                    <a:pt x="26924" y="207010"/>
                  </a:lnTo>
                  <a:lnTo>
                    <a:pt x="49530" y="203200"/>
                  </a:lnTo>
                  <a:lnTo>
                    <a:pt x="60896" y="203200"/>
                  </a:lnTo>
                  <a:lnTo>
                    <a:pt x="58166" y="200660"/>
                  </a:lnTo>
                  <a:lnTo>
                    <a:pt x="55943" y="198120"/>
                  </a:lnTo>
                  <a:lnTo>
                    <a:pt x="30225" y="198120"/>
                  </a:lnTo>
                  <a:lnTo>
                    <a:pt x="26543" y="193040"/>
                  </a:lnTo>
                  <a:lnTo>
                    <a:pt x="23368" y="187960"/>
                  </a:lnTo>
                  <a:lnTo>
                    <a:pt x="17399" y="176530"/>
                  </a:lnTo>
                  <a:lnTo>
                    <a:pt x="30607" y="160020"/>
                  </a:lnTo>
                  <a:lnTo>
                    <a:pt x="29972" y="157480"/>
                  </a:lnTo>
                  <a:lnTo>
                    <a:pt x="27686" y="151130"/>
                  </a:lnTo>
                  <a:lnTo>
                    <a:pt x="26288" y="143510"/>
                  </a:lnTo>
                  <a:lnTo>
                    <a:pt x="25908" y="135890"/>
                  </a:lnTo>
                  <a:lnTo>
                    <a:pt x="25654" y="133350"/>
                  </a:lnTo>
                  <a:lnTo>
                    <a:pt x="8000" y="123190"/>
                  </a:lnTo>
                  <a:lnTo>
                    <a:pt x="8509" y="116840"/>
                  </a:lnTo>
                  <a:lnTo>
                    <a:pt x="9779" y="110490"/>
                  </a:lnTo>
                  <a:lnTo>
                    <a:pt x="10922" y="104140"/>
                  </a:lnTo>
                  <a:lnTo>
                    <a:pt x="12573" y="97790"/>
                  </a:lnTo>
                  <a:lnTo>
                    <a:pt x="33655" y="93980"/>
                  </a:lnTo>
                  <a:lnTo>
                    <a:pt x="37592" y="85090"/>
                  </a:lnTo>
                  <a:lnTo>
                    <a:pt x="41275" y="80010"/>
                  </a:lnTo>
                  <a:lnTo>
                    <a:pt x="45720" y="73660"/>
                  </a:lnTo>
                  <a:lnTo>
                    <a:pt x="47117" y="72390"/>
                  </a:lnTo>
                  <a:lnTo>
                    <a:pt x="39624" y="50800"/>
                  </a:lnTo>
                  <a:lnTo>
                    <a:pt x="43942" y="46990"/>
                  </a:lnTo>
                  <a:lnTo>
                    <a:pt x="49022" y="41910"/>
                  </a:lnTo>
                  <a:lnTo>
                    <a:pt x="53975" y="38100"/>
                  </a:lnTo>
                  <a:lnTo>
                    <a:pt x="59055" y="34290"/>
                  </a:lnTo>
                  <a:lnTo>
                    <a:pt x="74447" y="34290"/>
                  </a:lnTo>
                  <a:lnTo>
                    <a:pt x="58800" y="25400"/>
                  </a:lnTo>
                  <a:close/>
                </a:path>
                <a:path w="379729" h="250189">
                  <a:moveTo>
                    <a:pt x="122682" y="54610"/>
                  </a:moveTo>
                  <a:lnTo>
                    <a:pt x="92874" y="59690"/>
                  </a:lnTo>
                  <a:lnTo>
                    <a:pt x="68532" y="76200"/>
                  </a:lnTo>
                  <a:lnTo>
                    <a:pt x="52119" y="100330"/>
                  </a:lnTo>
                  <a:lnTo>
                    <a:pt x="46100" y="130810"/>
                  </a:lnTo>
                  <a:lnTo>
                    <a:pt x="52119" y="160020"/>
                  </a:lnTo>
                  <a:lnTo>
                    <a:pt x="68532" y="185420"/>
                  </a:lnTo>
                  <a:lnTo>
                    <a:pt x="92874" y="201930"/>
                  </a:lnTo>
                  <a:lnTo>
                    <a:pt x="122682" y="207010"/>
                  </a:lnTo>
                  <a:lnTo>
                    <a:pt x="152489" y="201930"/>
                  </a:lnTo>
                  <a:lnTo>
                    <a:pt x="156234" y="199390"/>
                  </a:lnTo>
                  <a:lnTo>
                    <a:pt x="122682" y="199390"/>
                  </a:lnTo>
                  <a:lnTo>
                    <a:pt x="96000" y="194310"/>
                  </a:lnTo>
                  <a:lnTo>
                    <a:pt x="74199" y="179070"/>
                  </a:lnTo>
                  <a:lnTo>
                    <a:pt x="59495" y="157480"/>
                  </a:lnTo>
                  <a:lnTo>
                    <a:pt x="54101" y="130810"/>
                  </a:lnTo>
                  <a:lnTo>
                    <a:pt x="59495" y="104140"/>
                  </a:lnTo>
                  <a:lnTo>
                    <a:pt x="74199" y="81280"/>
                  </a:lnTo>
                  <a:lnTo>
                    <a:pt x="96000" y="67310"/>
                  </a:lnTo>
                  <a:lnTo>
                    <a:pt x="122682" y="62230"/>
                  </a:lnTo>
                  <a:lnTo>
                    <a:pt x="156234" y="62230"/>
                  </a:lnTo>
                  <a:lnTo>
                    <a:pt x="152489" y="59690"/>
                  </a:lnTo>
                  <a:lnTo>
                    <a:pt x="122682" y="54610"/>
                  </a:lnTo>
                  <a:close/>
                </a:path>
                <a:path w="379729" h="250189">
                  <a:moveTo>
                    <a:pt x="221310" y="203200"/>
                  </a:moveTo>
                  <a:lnTo>
                    <a:pt x="195580" y="203200"/>
                  </a:lnTo>
                  <a:lnTo>
                    <a:pt x="218186" y="207010"/>
                  </a:lnTo>
                  <a:lnTo>
                    <a:pt x="219583" y="205740"/>
                  </a:lnTo>
                  <a:lnTo>
                    <a:pt x="221310" y="203200"/>
                  </a:lnTo>
                  <a:close/>
                </a:path>
                <a:path w="379729" h="250189">
                  <a:moveTo>
                    <a:pt x="156234" y="62230"/>
                  </a:moveTo>
                  <a:lnTo>
                    <a:pt x="122682" y="62230"/>
                  </a:lnTo>
                  <a:lnTo>
                    <a:pt x="149363" y="67310"/>
                  </a:lnTo>
                  <a:lnTo>
                    <a:pt x="171164" y="81280"/>
                  </a:lnTo>
                  <a:lnTo>
                    <a:pt x="185868" y="104140"/>
                  </a:lnTo>
                  <a:lnTo>
                    <a:pt x="191262" y="130810"/>
                  </a:lnTo>
                  <a:lnTo>
                    <a:pt x="185868" y="157480"/>
                  </a:lnTo>
                  <a:lnTo>
                    <a:pt x="171164" y="179070"/>
                  </a:lnTo>
                  <a:lnTo>
                    <a:pt x="149363" y="194310"/>
                  </a:lnTo>
                  <a:lnTo>
                    <a:pt x="122682" y="199390"/>
                  </a:lnTo>
                  <a:lnTo>
                    <a:pt x="156234" y="199390"/>
                  </a:lnTo>
                  <a:lnTo>
                    <a:pt x="176831" y="185420"/>
                  </a:lnTo>
                  <a:lnTo>
                    <a:pt x="193244" y="160020"/>
                  </a:lnTo>
                  <a:lnTo>
                    <a:pt x="199262" y="130810"/>
                  </a:lnTo>
                  <a:lnTo>
                    <a:pt x="193244" y="100330"/>
                  </a:lnTo>
                  <a:lnTo>
                    <a:pt x="176831" y="76200"/>
                  </a:lnTo>
                  <a:lnTo>
                    <a:pt x="156234" y="62230"/>
                  </a:lnTo>
                  <a:close/>
                </a:path>
                <a:path w="379729" h="250189">
                  <a:moveTo>
                    <a:pt x="52197" y="194310"/>
                  </a:moveTo>
                  <a:lnTo>
                    <a:pt x="30225" y="198120"/>
                  </a:lnTo>
                  <a:lnTo>
                    <a:pt x="55943" y="198120"/>
                  </a:lnTo>
                  <a:lnTo>
                    <a:pt x="53721" y="195580"/>
                  </a:lnTo>
                  <a:lnTo>
                    <a:pt x="52197" y="194310"/>
                  </a:lnTo>
                  <a:close/>
                </a:path>
                <a:path w="379729" h="250189">
                  <a:moveTo>
                    <a:pt x="199421" y="34290"/>
                  </a:moveTo>
                  <a:lnTo>
                    <a:pt x="186055" y="34290"/>
                  </a:lnTo>
                  <a:lnTo>
                    <a:pt x="196214" y="41910"/>
                  </a:lnTo>
                  <a:lnTo>
                    <a:pt x="201295" y="46990"/>
                  </a:lnTo>
                  <a:lnTo>
                    <a:pt x="205612" y="50800"/>
                  </a:lnTo>
                  <a:lnTo>
                    <a:pt x="198247" y="72390"/>
                  </a:lnTo>
                  <a:lnTo>
                    <a:pt x="207772" y="85090"/>
                  </a:lnTo>
                  <a:lnTo>
                    <a:pt x="210820" y="92710"/>
                  </a:lnTo>
                  <a:lnTo>
                    <a:pt x="211709" y="93980"/>
                  </a:lnTo>
                  <a:lnTo>
                    <a:pt x="232537" y="97790"/>
                  </a:lnTo>
                  <a:lnTo>
                    <a:pt x="234061" y="104140"/>
                  </a:lnTo>
                  <a:lnTo>
                    <a:pt x="235204" y="110490"/>
                  </a:lnTo>
                  <a:lnTo>
                    <a:pt x="236474" y="116840"/>
                  </a:lnTo>
                  <a:lnTo>
                    <a:pt x="236982" y="123190"/>
                  </a:lnTo>
                  <a:lnTo>
                    <a:pt x="219329" y="133350"/>
                  </a:lnTo>
                  <a:lnTo>
                    <a:pt x="219265" y="137160"/>
                  </a:lnTo>
                  <a:lnTo>
                    <a:pt x="218948" y="143510"/>
                  </a:lnTo>
                  <a:lnTo>
                    <a:pt x="217550" y="151130"/>
                  </a:lnTo>
                  <a:lnTo>
                    <a:pt x="215392" y="158750"/>
                  </a:lnTo>
                  <a:lnTo>
                    <a:pt x="214630" y="160020"/>
                  </a:lnTo>
                  <a:lnTo>
                    <a:pt x="227457" y="176530"/>
                  </a:lnTo>
                  <a:lnTo>
                    <a:pt x="224917" y="181610"/>
                  </a:lnTo>
                  <a:lnTo>
                    <a:pt x="221614" y="187960"/>
                  </a:lnTo>
                  <a:lnTo>
                    <a:pt x="214757" y="198120"/>
                  </a:lnTo>
                  <a:lnTo>
                    <a:pt x="224620" y="198120"/>
                  </a:lnTo>
                  <a:lnTo>
                    <a:pt x="228219" y="191770"/>
                  </a:lnTo>
                  <a:lnTo>
                    <a:pt x="228600" y="191770"/>
                  </a:lnTo>
                  <a:lnTo>
                    <a:pt x="232791" y="184150"/>
                  </a:lnTo>
                  <a:lnTo>
                    <a:pt x="235585" y="176530"/>
                  </a:lnTo>
                  <a:lnTo>
                    <a:pt x="236728" y="175260"/>
                  </a:lnTo>
                  <a:lnTo>
                    <a:pt x="223138" y="158750"/>
                  </a:lnTo>
                  <a:lnTo>
                    <a:pt x="225171" y="152400"/>
                  </a:lnTo>
                  <a:lnTo>
                    <a:pt x="226441" y="144780"/>
                  </a:lnTo>
                  <a:lnTo>
                    <a:pt x="226949" y="138430"/>
                  </a:lnTo>
                  <a:lnTo>
                    <a:pt x="244983" y="127000"/>
                  </a:lnTo>
                  <a:lnTo>
                    <a:pt x="244881" y="123190"/>
                  </a:lnTo>
                  <a:lnTo>
                    <a:pt x="244475" y="118110"/>
                  </a:lnTo>
                  <a:lnTo>
                    <a:pt x="243078" y="109220"/>
                  </a:lnTo>
                  <a:lnTo>
                    <a:pt x="243078" y="107950"/>
                  </a:lnTo>
                  <a:lnTo>
                    <a:pt x="241426" y="100330"/>
                  </a:lnTo>
                  <a:lnTo>
                    <a:pt x="239395" y="92710"/>
                  </a:lnTo>
                  <a:lnTo>
                    <a:pt x="238760" y="91440"/>
                  </a:lnTo>
                  <a:lnTo>
                    <a:pt x="216916" y="86360"/>
                  </a:lnTo>
                  <a:lnTo>
                    <a:pt x="214249" y="81280"/>
                  </a:lnTo>
                  <a:lnTo>
                    <a:pt x="210947" y="76200"/>
                  </a:lnTo>
                  <a:lnTo>
                    <a:pt x="207137" y="71120"/>
                  </a:lnTo>
                  <a:lnTo>
                    <a:pt x="214757" y="49530"/>
                  </a:lnTo>
                  <a:lnTo>
                    <a:pt x="213106" y="46990"/>
                  </a:lnTo>
                  <a:lnTo>
                    <a:pt x="208025" y="41910"/>
                  </a:lnTo>
                  <a:lnTo>
                    <a:pt x="201549" y="36830"/>
                  </a:lnTo>
                  <a:lnTo>
                    <a:pt x="201168" y="35560"/>
                  </a:lnTo>
                  <a:lnTo>
                    <a:pt x="199421" y="34290"/>
                  </a:lnTo>
                  <a:close/>
                </a:path>
                <a:path w="379729" h="250189">
                  <a:moveTo>
                    <a:pt x="122555" y="96520"/>
                  </a:moveTo>
                  <a:lnTo>
                    <a:pt x="109327" y="99060"/>
                  </a:lnTo>
                  <a:lnTo>
                    <a:pt x="98552" y="106680"/>
                  </a:lnTo>
                  <a:lnTo>
                    <a:pt x="91301" y="118110"/>
                  </a:lnTo>
                  <a:lnTo>
                    <a:pt x="88646" y="130810"/>
                  </a:lnTo>
                  <a:lnTo>
                    <a:pt x="91301" y="143510"/>
                  </a:lnTo>
                  <a:lnTo>
                    <a:pt x="98552" y="154940"/>
                  </a:lnTo>
                  <a:lnTo>
                    <a:pt x="109327" y="161290"/>
                  </a:lnTo>
                  <a:lnTo>
                    <a:pt x="122555" y="165100"/>
                  </a:lnTo>
                  <a:lnTo>
                    <a:pt x="135709" y="161290"/>
                  </a:lnTo>
                  <a:lnTo>
                    <a:pt x="146446" y="154940"/>
                  </a:lnTo>
                  <a:lnTo>
                    <a:pt x="153683" y="143510"/>
                  </a:lnTo>
                  <a:lnTo>
                    <a:pt x="156337" y="130810"/>
                  </a:lnTo>
                  <a:lnTo>
                    <a:pt x="153683" y="118110"/>
                  </a:lnTo>
                  <a:lnTo>
                    <a:pt x="146446" y="106680"/>
                  </a:lnTo>
                  <a:lnTo>
                    <a:pt x="135709" y="99060"/>
                  </a:lnTo>
                  <a:lnTo>
                    <a:pt x="122555" y="96520"/>
                  </a:lnTo>
                  <a:close/>
                </a:path>
                <a:path w="379729" h="250189">
                  <a:moveTo>
                    <a:pt x="348361" y="133350"/>
                  </a:moveTo>
                  <a:lnTo>
                    <a:pt x="284988" y="133350"/>
                  </a:lnTo>
                  <a:lnTo>
                    <a:pt x="291439" y="135890"/>
                  </a:lnTo>
                  <a:lnTo>
                    <a:pt x="298021" y="137160"/>
                  </a:lnTo>
                  <a:lnTo>
                    <a:pt x="311531" y="137160"/>
                  </a:lnTo>
                  <a:lnTo>
                    <a:pt x="320801" y="144780"/>
                  </a:lnTo>
                  <a:lnTo>
                    <a:pt x="325247" y="143510"/>
                  </a:lnTo>
                  <a:lnTo>
                    <a:pt x="330326" y="142240"/>
                  </a:lnTo>
                  <a:lnTo>
                    <a:pt x="335025" y="140970"/>
                  </a:lnTo>
                  <a:lnTo>
                    <a:pt x="339725" y="138430"/>
                  </a:lnTo>
                  <a:lnTo>
                    <a:pt x="348361" y="133350"/>
                  </a:lnTo>
                  <a:close/>
                </a:path>
                <a:path w="379729" h="250189">
                  <a:moveTo>
                    <a:pt x="291846" y="0"/>
                  </a:moveTo>
                  <a:lnTo>
                    <a:pt x="286893" y="0"/>
                  </a:lnTo>
                  <a:lnTo>
                    <a:pt x="281813" y="1270"/>
                  </a:lnTo>
                  <a:lnTo>
                    <a:pt x="276733" y="3810"/>
                  </a:lnTo>
                  <a:lnTo>
                    <a:pt x="271907" y="6350"/>
                  </a:lnTo>
                  <a:lnTo>
                    <a:pt x="266954" y="8890"/>
                  </a:lnTo>
                  <a:lnTo>
                    <a:pt x="263017" y="11430"/>
                  </a:lnTo>
                  <a:lnTo>
                    <a:pt x="263017" y="24130"/>
                  </a:lnTo>
                  <a:lnTo>
                    <a:pt x="256921" y="30480"/>
                  </a:lnTo>
                  <a:lnTo>
                    <a:pt x="251841" y="36830"/>
                  </a:lnTo>
                  <a:lnTo>
                    <a:pt x="248412" y="43180"/>
                  </a:lnTo>
                  <a:lnTo>
                    <a:pt x="236600" y="46990"/>
                  </a:lnTo>
                  <a:lnTo>
                    <a:pt x="234358" y="54610"/>
                  </a:lnTo>
                  <a:lnTo>
                    <a:pt x="232949" y="62230"/>
                  </a:lnTo>
                  <a:lnTo>
                    <a:pt x="232350" y="71120"/>
                  </a:lnTo>
                  <a:lnTo>
                    <a:pt x="232537" y="78740"/>
                  </a:lnTo>
                  <a:lnTo>
                    <a:pt x="242950" y="85090"/>
                  </a:lnTo>
                  <a:lnTo>
                    <a:pt x="243839" y="88900"/>
                  </a:lnTo>
                  <a:lnTo>
                    <a:pt x="245110" y="93980"/>
                  </a:lnTo>
                  <a:lnTo>
                    <a:pt x="247142" y="97790"/>
                  </a:lnTo>
                  <a:lnTo>
                    <a:pt x="250698" y="105410"/>
                  </a:lnTo>
                  <a:lnTo>
                    <a:pt x="253111" y="109220"/>
                  </a:lnTo>
                  <a:lnTo>
                    <a:pt x="250189" y="120650"/>
                  </a:lnTo>
                  <a:lnTo>
                    <a:pt x="255589" y="127000"/>
                  </a:lnTo>
                  <a:lnTo>
                    <a:pt x="261477" y="132080"/>
                  </a:lnTo>
                  <a:lnTo>
                    <a:pt x="267817" y="135890"/>
                  </a:lnTo>
                  <a:lnTo>
                    <a:pt x="274574" y="139700"/>
                  </a:lnTo>
                  <a:lnTo>
                    <a:pt x="284988" y="133350"/>
                  </a:lnTo>
                  <a:lnTo>
                    <a:pt x="348361" y="133350"/>
                  </a:lnTo>
                  <a:lnTo>
                    <a:pt x="348361" y="120650"/>
                  </a:lnTo>
                  <a:lnTo>
                    <a:pt x="353145" y="115570"/>
                  </a:lnTo>
                  <a:lnTo>
                    <a:pt x="357393" y="110490"/>
                  </a:lnTo>
                  <a:lnTo>
                    <a:pt x="361094" y="105410"/>
                  </a:lnTo>
                  <a:lnTo>
                    <a:pt x="306357" y="105410"/>
                  </a:lnTo>
                  <a:lnTo>
                    <a:pt x="294211" y="102870"/>
                  </a:lnTo>
                  <a:lnTo>
                    <a:pt x="283803" y="95250"/>
                  </a:lnTo>
                  <a:lnTo>
                    <a:pt x="276479" y="85090"/>
                  </a:lnTo>
                  <a:lnTo>
                    <a:pt x="273845" y="72390"/>
                  </a:lnTo>
                  <a:lnTo>
                    <a:pt x="276082" y="59690"/>
                  </a:lnTo>
                  <a:lnTo>
                    <a:pt x="282676" y="49530"/>
                  </a:lnTo>
                  <a:lnTo>
                    <a:pt x="293116" y="41910"/>
                  </a:lnTo>
                  <a:lnTo>
                    <a:pt x="297180" y="40640"/>
                  </a:lnTo>
                  <a:lnTo>
                    <a:pt x="301498" y="39370"/>
                  </a:lnTo>
                  <a:lnTo>
                    <a:pt x="361442" y="39370"/>
                  </a:lnTo>
                  <a:lnTo>
                    <a:pt x="360680" y="38100"/>
                  </a:lnTo>
                  <a:lnTo>
                    <a:pt x="358267" y="34290"/>
                  </a:lnTo>
                  <a:lnTo>
                    <a:pt x="360680" y="22860"/>
                  </a:lnTo>
                  <a:lnTo>
                    <a:pt x="355179" y="17780"/>
                  </a:lnTo>
                  <a:lnTo>
                    <a:pt x="349059" y="12700"/>
                  </a:lnTo>
                  <a:lnTo>
                    <a:pt x="345761" y="10160"/>
                  </a:lnTo>
                  <a:lnTo>
                    <a:pt x="324738" y="10160"/>
                  </a:lnTo>
                  <a:lnTo>
                    <a:pt x="316992" y="7620"/>
                  </a:lnTo>
                  <a:lnTo>
                    <a:pt x="301117" y="7620"/>
                  </a:lnTo>
                  <a:lnTo>
                    <a:pt x="291846" y="0"/>
                  </a:lnTo>
                  <a:close/>
                </a:path>
                <a:path w="379729" h="250189">
                  <a:moveTo>
                    <a:pt x="361442" y="39370"/>
                  </a:moveTo>
                  <a:lnTo>
                    <a:pt x="305688" y="39370"/>
                  </a:lnTo>
                  <a:lnTo>
                    <a:pt x="314902" y="40640"/>
                  </a:lnTo>
                  <a:lnTo>
                    <a:pt x="323294" y="44450"/>
                  </a:lnTo>
                  <a:lnTo>
                    <a:pt x="330281" y="50800"/>
                  </a:lnTo>
                  <a:lnTo>
                    <a:pt x="335280" y="59690"/>
                  </a:lnTo>
                  <a:lnTo>
                    <a:pt x="338042" y="72390"/>
                  </a:lnTo>
                  <a:lnTo>
                    <a:pt x="335851" y="83820"/>
                  </a:lnTo>
                  <a:lnTo>
                    <a:pt x="329279" y="95250"/>
                  </a:lnTo>
                  <a:lnTo>
                    <a:pt x="318897" y="101600"/>
                  </a:lnTo>
                  <a:lnTo>
                    <a:pt x="306357" y="105410"/>
                  </a:lnTo>
                  <a:lnTo>
                    <a:pt x="361094" y="105410"/>
                  </a:lnTo>
                  <a:lnTo>
                    <a:pt x="364236" y="99060"/>
                  </a:lnTo>
                  <a:lnTo>
                    <a:pt x="375666" y="95250"/>
                  </a:lnTo>
                  <a:lnTo>
                    <a:pt x="377791" y="87630"/>
                  </a:lnTo>
                  <a:lnTo>
                    <a:pt x="379047" y="80010"/>
                  </a:lnTo>
                  <a:lnTo>
                    <a:pt x="379399" y="73660"/>
                  </a:lnTo>
                  <a:lnTo>
                    <a:pt x="379407" y="71120"/>
                  </a:lnTo>
                  <a:lnTo>
                    <a:pt x="379095" y="64770"/>
                  </a:lnTo>
                  <a:lnTo>
                    <a:pt x="368554" y="58420"/>
                  </a:lnTo>
                  <a:lnTo>
                    <a:pt x="367664" y="54610"/>
                  </a:lnTo>
                  <a:lnTo>
                    <a:pt x="362966" y="41910"/>
                  </a:lnTo>
                  <a:lnTo>
                    <a:pt x="361442" y="39370"/>
                  </a:lnTo>
                  <a:close/>
                </a:path>
                <a:path w="379729" h="250189">
                  <a:moveTo>
                    <a:pt x="74447" y="34290"/>
                  </a:moveTo>
                  <a:lnTo>
                    <a:pt x="59055" y="34290"/>
                  </a:lnTo>
                  <a:lnTo>
                    <a:pt x="80518" y="46990"/>
                  </a:lnTo>
                  <a:lnTo>
                    <a:pt x="82423" y="45720"/>
                  </a:lnTo>
                  <a:lnTo>
                    <a:pt x="87757" y="43180"/>
                  </a:lnTo>
                  <a:lnTo>
                    <a:pt x="98806" y="40640"/>
                  </a:lnTo>
                  <a:lnTo>
                    <a:pt x="100964" y="39370"/>
                  </a:lnTo>
                  <a:lnTo>
                    <a:pt x="101451" y="38100"/>
                  </a:lnTo>
                  <a:lnTo>
                    <a:pt x="81153" y="38100"/>
                  </a:lnTo>
                  <a:lnTo>
                    <a:pt x="74447" y="34290"/>
                  </a:lnTo>
                  <a:close/>
                </a:path>
                <a:path w="379729" h="250189">
                  <a:moveTo>
                    <a:pt x="143409" y="15240"/>
                  </a:moveTo>
                  <a:lnTo>
                    <a:pt x="129286" y="15240"/>
                  </a:lnTo>
                  <a:lnTo>
                    <a:pt x="135382" y="16510"/>
                  </a:lnTo>
                  <a:lnTo>
                    <a:pt x="144272" y="39370"/>
                  </a:lnTo>
                  <a:lnTo>
                    <a:pt x="146176" y="40640"/>
                  </a:lnTo>
                  <a:lnTo>
                    <a:pt x="152019" y="41910"/>
                  </a:lnTo>
                  <a:lnTo>
                    <a:pt x="157480" y="43180"/>
                  </a:lnTo>
                  <a:lnTo>
                    <a:pt x="162813" y="45720"/>
                  </a:lnTo>
                  <a:lnTo>
                    <a:pt x="164592" y="46990"/>
                  </a:lnTo>
                  <a:lnTo>
                    <a:pt x="179616" y="38100"/>
                  </a:lnTo>
                  <a:lnTo>
                    <a:pt x="164084" y="38100"/>
                  </a:lnTo>
                  <a:lnTo>
                    <a:pt x="159512" y="35560"/>
                  </a:lnTo>
                  <a:lnTo>
                    <a:pt x="150241" y="33020"/>
                  </a:lnTo>
                  <a:lnTo>
                    <a:pt x="143409" y="15240"/>
                  </a:lnTo>
                  <a:close/>
                </a:path>
                <a:path w="379729" h="250189">
                  <a:moveTo>
                    <a:pt x="140970" y="8890"/>
                  </a:moveTo>
                  <a:lnTo>
                    <a:pt x="104267" y="8890"/>
                  </a:lnTo>
                  <a:lnTo>
                    <a:pt x="94996" y="33020"/>
                  </a:lnTo>
                  <a:lnTo>
                    <a:pt x="85598" y="35560"/>
                  </a:lnTo>
                  <a:lnTo>
                    <a:pt x="81153" y="38100"/>
                  </a:lnTo>
                  <a:lnTo>
                    <a:pt x="101451" y="38100"/>
                  </a:lnTo>
                  <a:lnTo>
                    <a:pt x="109728" y="16510"/>
                  </a:lnTo>
                  <a:lnTo>
                    <a:pt x="116078" y="15240"/>
                  </a:lnTo>
                  <a:lnTo>
                    <a:pt x="143409" y="15240"/>
                  </a:lnTo>
                  <a:lnTo>
                    <a:pt x="140970" y="8890"/>
                  </a:lnTo>
                  <a:close/>
                </a:path>
                <a:path w="379729" h="250189">
                  <a:moveTo>
                    <a:pt x="186436" y="25400"/>
                  </a:moveTo>
                  <a:lnTo>
                    <a:pt x="164084" y="38100"/>
                  </a:lnTo>
                  <a:lnTo>
                    <a:pt x="179616" y="38100"/>
                  </a:lnTo>
                  <a:lnTo>
                    <a:pt x="186055" y="34290"/>
                  </a:lnTo>
                  <a:lnTo>
                    <a:pt x="199421" y="34290"/>
                  </a:lnTo>
                  <a:lnTo>
                    <a:pt x="194563" y="30480"/>
                  </a:lnTo>
                  <a:lnTo>
                    <a:pt x="186436" y="25400"/>
                  </a:lnTo>
                  <a:close/>
                </a:path>
                <a:path w="379729" h="250189">
                  <a:moveTo>
                    <a:pt x="335534" y="3810"/>
                  </a:moveTo>
                  <a:lnTo>
                    <a:pt x="324738" y="10160"/>
                  </a:lnTo>
                  <a:lnTo>
                    <a:pt x="345761" y="10160"/>
                  </a:lnTo>
                  <a:lnTo>
                    <a:pt x="342463" y="7620"/>
                  </a:lnTo>
                  <a:lnTo>
                    <a:pt x="335534" y="3810"/>
                  </a:lnTo>
                  <a:close/>
                </a:path>
                <a:path w="379729" h="250189">
                  <a:moveTo>
                    <a:pt x="131445" y="7620"/>
                  </a:moveTo>
                  <a:lnTo>
                    <a:pt x="113792" y="7620"/>
                  </a:lnTo>
                  <a:lnTo>
                    <a:pt x="106553" y="8890"/>
                  </a:lnTo>
                  <a:lnTo>
                    <a:pt x="138684" y="8890"/>
                  </a:lnTo>
                  <a:lnTo>
                    <a:pt x="131445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847" y="1523974"/>
              <a:ext cx="11519916" cy="6583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3379" y="1589531"/>
              <a:ext cx="11393805" cy="532130"/>
            </a:xfrm>
            <a:custGeom>
              <a:avLst/>
              <a:gdLst/>
              <a:ahLst/>
              <a:cxnLst/>
              <a:rect l="l" t="t" r="r" b="b"/>
              <a:pathLst>
                <a:path w="11393805" h="532130">
                  <a:moveTo>
                    <a:pt x="11369294" y="0"/>
                  </a:moveTo>
                  <a:lnTo>
                    <a:pt x="24091" y="0"/>
                  </a:lnTo>
                  <a:lnTo>
                    <a:pt x="14717" y="1895"/>
                  </a:lnTo>
                  <a:lnTo>
                    <a:pt x="7059" y="7064"/>
                  </a:lnTo>
                  <a:lnTo>
                    <a:pt x="1894" y="14733"/>
                  </a:lnTo>
                  <a:lnTo>
                    <a:pt x="0" y="24129"/>
                  </a:lnTo>
                  <a:lnTo>
                    <a:pt x="0" y="507745"/>
                  </a:lnTo>
                  <a:lnTo>
                    <a:pt x="1894" y="517142"/>
                  </a:lnTo>
                  <a:lnTo>
                    <a:pt x="7059" y="524811"/>
                  </a:lnTo>
                  <a:lnTo>
                    <a:pt x="14717" y="529980"/>
                  </a:lnTo>
                  <a:lnTo>
                    <a:pt x="24091" y="531876"/>
                  </a:lnTo>
                  <a:lnTo>
                    <a:pt x="11369294" y="531876"/>
                  </a:lnTo>
                  <a:lnTo>
                    <a:pt x="11378690" y="529980"/>
                  </a:lnTo>
                  <a:lnTo>
                    <a:pt x="11386359" y="524811"/>
                  </a:lnTo>
                  <a:lnTo>
                    <a:pt x="11391528" y="517142"/>
                  </a:lnTo>
                  <a:lnTo>
                    <a:pt x="11393424" y="507745"/>
                  </a:lnTo>
                  <a:lnTo>
                    <a:pt x="11393424" y="24129"/>
                  </a:lnTo>
                  <a:lnTo>
                    <a:pt x="11391528" y="14733"/>
                  </a:lnTo>
                  <a:lnTo>
                    <a:pt x="11386359" y="7064"/>
                  </a:lnTo>
                  <a:lnTo>
                    <a:pt x="11378690" y="1895"/>
                  </a:lnTo>
                  <a:lnTo>
                    <a:pt x="11369294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27732" y="1671827"/>
            <a:ext cx="2293620" cy="358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6675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525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Химия</a:t>
            </a:r>
            <a:r>
              <a:rPr sz="14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(угл.,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3</a:t>
            </a:r>
            <a:r>
              <a:rPr sz="1400" spc="-20" dirty="0">
                <a:solidFill>
                  <a:srgbClr val="313131"/>
                </a:solidFill>
                <a:latin typeface="Trebuchet MS"/>
                <a:cs typeface="Trebuchet MS"/>
              </a:rPr>
              <a:t> часа)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4743" y="1671827"/>
            <a:ext cx="2293620" cy="358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667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525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Биология</a:t>
            </a:r>
            <a:r>
              <a:rPr sz="14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(угл.,</a:t>
            </a:r>
            <a:r>
              <a:rPr sz="14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3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313131"/>
                </a:solidFill>
                <a:latin typeface="Trebuchet MS"/>
                <a:cs typeface="Trebuchet MS"/>
              </a:rPr>
              <a:t>часа)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7847" y="2182380"/>
            <a:ext cx="11520170" cy="591820"/>
            <a:chOff x="307847" y="2182380"/>
            <a:chExt cx="11520170" cy="59182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" y="2182380"/>
              <a:ext cx="11519916" cy="5912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3379" y="2247900"/>
              <a:ext cx="11393805" cy="464820"/>
            </a:xfrm>
            <a:custGeom>
              <a:avLst/>
              <a:gdLst/>
              <a:ahLst/>
              <a:cxnLst/>
              <a:rect l="l" t="t" r="r" b="b"/>
              <a:pathLst>
                <a:path w="11393805" h="464819">
                  <a:moveTo>
                    <a:pt x="11365865" y="0"/>
                  </a:moveTo>
                  <a:lnTo>
                    <a:pt x="27609" y="0"/>
                  </a:lnTo>
                  <a:lnTo>
                    <a:pt x="16861" y="2162"/>
                  </a:lnTo>
                  <a:lnTo>
                    <a:pt x="8085" y="8064"/>
                  </a:lnTo>
                  <a:lnTo>
                    <a:pt x="2169" y="16823"/>
                  </a:lnTo>
                  <a:lnTo>
                    <a:pt x="0" y="27559"/>
                  </a:lnTo>
                  <a:lnTo>
                    <a:pt x="0" y="437261"/>
                  </a:lnTo>
                  <a:lnTo>
                    <a:pt x="2169" y="447996"/>
                  </a:lnTo>
                  <a:lnTo>
                    <a:pt x="8085" y="456755"/>
                  </a:lnTo>
                  <a:lnTo>
                    <a:pt x="16861" y="462657"/>
                  </a:lnTo>
                  <a:lnTo>
                    <a:pt x="27609" y="464820"/>
                  </a:lnTo>
                  <a:lnTo>
                    <a:pt x="11365865" y="464820"/>
                  </a:lnTo>
                  <a:lnTo>
                    <a:pt x="11376600" y="462657"/>
                  </a:lnTo>
                  <a:lnTo>
                    <a:pt x="11385359" y="456755"/>
                  </a:lnTo>
                  <a:lnTo>
                    <a:pt x="11391261" y="447996"/>
                  </a:lnTo>
                  <a:lnTo>
                    <a:pt x="11393424" y="437261"/>
                  </a:lnTo>
                  <a:lnTo>
                    <a:pt x="11393424" y="27559"/>
                  </a:lnTo>
                  <a:lnTo>
                    <a:pt x="11391261" y="16823"/>
                  </a:lnTo>
                  <a:lnTo>
                    <a:pt x="11385359" y="8064"/>
                  </a:lnTo>
                  <a:lnTo>
                    <a:pt x="11376600" y="2162"/>
                  </a:lnTo>
                  <a:lnTo>
                    <a:pt x="11365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092" y="2313432"/>
              <a:ext cx="2286000" cy="3154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1380" y="2313432"/>
              <a:ext cx="2284476" cy="3154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5144" y="2313432"/>
              <a:ext cx="2286000" cy="3154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90431" y="2313432"/>
              <a:ext cx="2284476" cy="31546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080118" y="2309240"/>
            <a:ext cx="1705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Педагогический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7847" y="2775204"/>
            <a:ext cx="11520170" cy="1213485"/>
            <a:chOff x="307847" y="2775204"/>
            <a:chExt cx="11520170" cy="121348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847" y="2775204"/>
              <a:ext cx="11519916" cy="12131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2631" y="2788945"/>
              <a:ext cx="5068823" cy="62938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3379" y="2840736"/>
              <a:ext cx="11393805" cy="1087120"/>
            </a:xfrm>
            <a:custGeom>
              <a:avLst/>
              <a:gdLst/>
              <a:ahLst/>
              <a:cxnLst/>
              <a:rect l="l" t="t" r="r" b="b"/>
              <a:pathLst>
                <a:path w="11393805" h="1087120">
                  <a:moveTo>
                    <a:pt x="11344148" y="0"/>
                  </a:moveTo>
                  <a:lnTo>
                    <a:pt x="49225" y="0"/>
                  </a:lnTo>
                  <a:lnTo>
                    <a:pt x="30062" y="3877"/>
                  </a:lnTo>
                  <a:lnTo>
                    <a:pt x="14416" y="14446"/>
                  </a:lnTo>
                  <a:lnTo>
                    <a:pt x="3867" y="30110"/>
                  </a:lnTo>
                  <a:lnTo>
                    <a:pt x="0" y="49275"/>
                  </a:lnTo>
                  <a:lnTo>
                    <a:pt x="0" y="1037336"/>
                  </a:lnTo>
                  <a:lnTo>
                    <a:pt x="3867" y="1056501"/>
                  </a:lnTo>
                  <a:lnTo>
                    <a:pt x="14416" y="1072165"/>
                  </a:lnTo>
                  <a:lnTo>
                    <a:pt x="30062" y="1082734"/>
                  </a:lnTo>
                  <a:lnTo>
                    <a:pt x="49225" y="1086612"/>
                  </a:lnTo>
                  <a:lnTo>
                    <a:pt x="11344148" y="1086612"/>
                  </a:lnTo>
                  <a:lnTo>
                    <a:pt x="11363313" y="1082734"/>
                  </a:lnTo>
                  <a:lnTo>
                    <a:pt x="11378977" y="1072165"/>
                  </a:lnTo>
                  <a:lnTo>
                    <a:pt x="11389546" y="1056501"/>
                  </a:lnTo>
                  <a:lnTo>
                    <a:pt x="11393424" y="1037336"/>
                  </a:lnTo>
                  <a:lnTo>
                    <a:pt x="11393424" y="49275"/>
                  </a:lnTo>
                  <a:lnTo>
                    <a:pt x="11389546" y="30110"/>
                  </a:lnTo>
                  <a:lnTo>
                    <a:pt x="11378977" y="14446"/>
                  </a:lnTo>
                  <a:lnTo>
                    <a:pt x="11363313" y="3877"/>
                  </a:lnTo>
                  <a:lnTo>
                    <a:pt x="11344148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50416" y="2309240"/>
            <a:ext cx="7311390" cy="96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5600" algn="l"/>
                <a:tab pos="527558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Медицинский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Аграрный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Академический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52666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Часть,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формируемая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участниками</a:t>
            </a: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образовательных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отношений</a:t>
            </a:r>
            <a:endParaRPr sz="1200">
              <a:latin typeface="Trebuchet MS"/>
              <a:cs typeface="Trebuchet MS"/>
            </a:endParaRPr>
          </a:p>
          <a:p>
            <a:pPr marL="252857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(10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класс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-3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часа,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класс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часа)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91143" y="3267455"/>
            <a:ext cx="2753995" cy="544195"/>
          </a:xfrm>
          <a:custGeom>
            <a:avLst/>
            <a:gdLst/>
            <a:ahLst/>
            <a:cxnLst/>
            <a:rect l="l" t="t" r="r" b="b"/>
            <a:pathLst>
              <a:path w="2753995" h="544195">
                <a:moveTo>
                  <a:pt x="2753868" y="0"/>
                </a:moveTo>
                <a:lnTo>
                  <a:pt x="0" y="0"/>
                </a:lnTo>
                <a:lnTo>
                  <a:pt x="0" y="544068"/>
                </a:lnTo>
                <a:lnTo>
                  <a:pt x="2753868" y="544068"/>
                </a:lnTo>
                <a:lnTo>
                  <a:pt x="27538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942069" y="3340353"/>
            <a:ext cx="1654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Обществознание</a:t>
            </a:r>
            <a:r>
              <a:rPr sz="1200" spc="-8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(угл.)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2</a:t>
            </a:r>
            <a:r>
              <a:rPr sz="1200" spc="-1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ч (б.)</a:t>
            </a:r>
            <a:r>
              <a:rPr sz="1200" spc="-2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+</a:t>
            </a:r>
            <a:r>
              <a:rPr sz="1200" spc="-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2</a:t>
            </a:r>
            <a:r>
              <a:rPr sz="1200" spc="-10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ч</a:t>
            </a:r>
            <a:r>
              <a:rPr sz="1200" spc="-10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= 4</a:t>
            </a:r>
            <a:r>
              <a:rPr sz="1200" spc="-1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F6CFC"/>
                </a:solidFill>
                <a:latin typeface="Trebuchet MS"/>
                <a:cs typeface="Trebuchet MS"/>
              </a:rPr>
              <a:t>ч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8180" y="3267455"/>
            <a:ext cx="2988945" cy="524510"/>
          </a:xfrm>
          <a:custGeom>
            <a:avLst/>
            <a:gdLst/>
            <a:ahLst/>
            <a:cxnLst/>
            <a:rect l="l" t="t" r="r" b="b"/>
            <a:pathLst>
              <a:path w="2988945" h="524510">
                <a:moveTo>
                  <a:pt x="2988563" y="0"/>
                </a:moveTo>
                <a:lnTo>
                  <a:pt x="0" y="0"/>
                </a:lnTo>
                <a:lnTo>
                  <a:pt x="0" y="524256"/>
                </a:lnTo>
                <a:lnTo>
                  <a:pt x="2988563" y="524256"/>
                </a:lnTo>
                <a:lnTo>
                  <a:pt x="298856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29588" y="3330702"/>
            <a:ext cx="1283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Физика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(угл.)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2</a:t>
            </a:r>
            <a:r>
              <a:rPr sz="1200" spc="-1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ч (б.)</a:t>
            </a:r>
            <a:r>
              <a:rPr sz="1200" spc="-2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+</a:t>
            </a:r>
            <a:r>
              <a:rPr sz="1200" spc="-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3</a:t>
            </a:r>
            <a:r>
              <a:rPr sz="1200" spc="-10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ч</a:t>
            </a:r>
            <a:r>
              <a:rPr sz="1200" spc="-10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= 5</a:t>
            </a:r>
            <a:r>
              <a:rPr sz="1200" spc="-1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F6CFC"/>
                </a:solidFill>
                <a:latin typeface="Trebuchet MS"/>
                <a:cs typeface="Trebuchet MS"/>
              </a:rPr>
              <a:t>ч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33900" y="3267455"/>
            <a:ext cx="2990215" cy="561340"/>
          </a:xfrm>
          <a:custGeom>
            <a:avLst/>
            <a:gdLst/>
            <a:ahLst/>
            <a:cxnLst/>
            <a:rect l="l" t="t" r="r" b="b"/>
            <a:pathLst>
              <a:path w="2990215" h="561339">
                <a:moveTo>
                  <a:pt x="2990088" y="0"/>
                </a:moveTo>
                <a:lnTo>
                  <a:pt x="0" y="0"/>
                </a:lnTo>
                <a:lnTo>
                  <a:pt x="0" y="560832"/>
                </a:lnTo>
                <a:lnTo>
                  <a:pt x="2990088" y="560832"/>
                </a:lnTo>
                <a:lnTo>
                  <a:pt x="29900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76164" y="3348354"/>
            <a:ext cx="130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Математика</a:t>
            </a:r>
            <a:r>
              <a:rPr sz="1200" spc="-8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(угл.)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5</a:t>
            </a:r>
            <a:r>
              <a:rPr sz="1200" spc="-1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ч (б.)</a:t>
            </a:r>
            <a:r>
              <a:rPr sz="1200" spc="-2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+</a:t>
            </a:r>
            <a:r>
              <a:rPr sz="1200" spc="-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3</a:t>
            </a:r>
            <a:r>
              <a:rPr sz="1200" spc="-10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ч</a:t>
            </a:r>
            <a:r>
              <a:rPr sz="1200" spc="-10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F6CFC"/>
                </a:solidFill>
                <a:latin typeface="Trebuchet MS"/>
                <a:cs typeface="Trebuchet MS"/>
              </a:rPr>
              <a:t>= 8</a:t>
            </a:r>
            <a:r>
              <a:rPr sz="1200" spc="-15" dirty="0">
                <a:solidFill>
                  <a:srgbClr val="0F6CFC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F6CFC"/>
                </a:solidFill>
                <a:latin typeface="Trebuchet MS"/>
                <a:cs typeface="Trebuchet MS"/>
              </a:rPr>
              <a:t>ч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55135" y="3406140"/>
            <a:ext cx="690372" cy="31851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893058" y="3402914"/>
            <a:ext cx="415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12380" y="3406140"/>
            <a:ext cx="690372" cy="31851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750302" y="3402914"/>
            <a:ext cx="415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0" y="3582936"/>
            <a:ext cx="12192000" cy="2869565"/>
            <a:chOff x="0" y="3582936"/>
            <a:chExt cx="12192000" cy="2869565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582936"/>
              <a:ext cx="12191999" cy="286905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90143" y="4040124"/>
              <a:ext cx="11393805" cy="1984375"/>
            </a:xfrm>
            <a:custGeom>
              <a:avLst/>
              <a:gdLst/>
              <a:ahLst/>
              <a:cxnLst/>
              <a:rect l="l" t="t" r="r" b="b"/>
              <a:pathLst>
                <a:path w="11393805" h="1984375">
                  <a:moveTo>
                    <a:pt x="11290681" y="0"/>
                  </a:moveTo>
                  <a:lnTo>
                    <a:pt x="102704" y="0"/>
                  </a:lnTo>
                  <a:lnTo>
                    <a:pt x="62729" y="8070"/>
                  </a:lnTo>
                  <a:lnTo>
                    <a:pt x="30083" y="30083"/>
                  </a:lnTo>
                  <a:lnTo>
                    <a:pt x="8071" y="62739"/>
                  </a:lnTo>
                  <a:lnTo>
                    <a:pt x="0" y="102743"/>
                  </a:lnTo>
                  <a:lnTo>
                    <a:pt x="0" y="1881543"/>
                  </a:lnTo>
                  <a:lnTo>
                    <a:pt x="8071" y="1921518"/>
                  </a:lnTo>
                  <a:lnTo>
                    <a:pt x="30083" y="1954164"/>
                  </a:lnTo>
                  <a:lnTo>
                    <a:pt x="62729" y="1976176"/>
                  </a:lnTo>
                  <a:lnTo>
                    <a:pt x="102704" y="1984248"/>
                  </a:lnTo>
                  <a:lnTo>
                    <a:pt x="11290681" y="1984248"/>
                  </a:lnTo>
                  <a:lnTo>
                    <a:pt x="11330684" y="1976176"/>
                  </a:lnTo>
                  <a:lnTo>
                    <a:pt x="11363340" y="1954164"/>
                  </a:lnTo>
                  <a:lnTo>
                    <a:pt x="11385353" y="1921518"/>
                  </a:lnTo>
                  <a:lnTo>
                    <a:pt x="11393424" y="1881543"/>
                  </a:lnTo>
                  <a:lnTo>
                    <a:pt x="11393424" y="102743"/>
                  </a:lnTo>
                  <a:lnTo>
                    <a:pt x="11385353" y="62739"/>
                  </a:lnTo>
                  <a:lnTo>
                    <a:pt x="11363340" y="30083"/>
                  </a:lnTo>
                  <a:lnTo>
                    <a:pt x="11330684" y="8070"/>
                  </a:lnTo>
                  <a:lnTo>
                    <a:pt x="11290681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117594" y="4088129"/>
            <a:ext cx="42887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Внеурочная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деятельность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(по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выбору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обучающихся,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часов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неделю)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0248" y="4567428"/>
            <a:ext cx="2606040" cy="11023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80" rIns="0" bIns="0" rtlCol="0">
            <a:spAutoFit/>
          </a:bodyPr>
          <a:lstStyle/>
          <a:p>
            <a:pPr marR="474980">
              <a:lnSpc>
                <a:spcPts val="1440"/>
              </a:lnSpc>
              <a:spcBef>
                <a:spcPts val="4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Латинский</a:t>
            </a:r>
            <a:r>
              <a:rPr sz="12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язык</a:t>
            </a:r>
            <a:r>
              <a:rPr sz="12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(основы</a:t>
            </a:r>
            <a:r>
              <a:rPr sz="1200" spc="-5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мед.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терминологии)</a:t>
            </a:r>
            <a:endParaRPr sz="1200">
              <a:latin typeface="Trebuchet MS"/>
              <a:cs typeface="Trebuchet MS"/>
            </a:endParaRPr>
          </a:p>
          <a:p>
            <a:pPr marR="689610">
              <a:lnSpc>
                <a:spcPts val="144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6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сестринского</a:t>
            </a:r>
            <a:r>
              <a:rPr sz="1200" spc="-6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дела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фармакологии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биохимии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ts val="139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биотехнологии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78123" y="4567428"/>
            <a:ext cx="2632075" cy="11023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агрономии</a:t>
            </a:r>
            <a:endParaRPr sz="1200">
              <a:latin typeface="Trebuchet MS"/>
              <a:cs typeface="Trebuchet MS"/>
            </a:endParaRPr>
          </a:p>
          <a:p>
            <a:pPr marR="677545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агробиотехнологии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гидропоники</a:t>
            </a:r>
            <a:r>
              <a:rPr sz="1200" spc="50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Химия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почв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Экологический</a:t>
            </a:r>
            <a:r>
              <a:rPr sz="1200" spc="-8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практикум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21908" y="4567428"/>
            <a:ext cx="2735580" cy="11023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80" rIns="0" bIns="0" rtlCol="0">
            <a:spAutoFit/>
          </a:bodyPr>
          <a:lstStyle/>
          <a:p>
            <a:pPr marR="1082675">
              <a:lnSpc>
                <a:spcPts val="1440"/>
              </a:lnSpc>
              <a:spcBef>
                <a:spcPts val="4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биофизики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биоинженерии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Химический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практикум</a:t>
            </a:r>
            <a:endParaRPr sz="1200">
              <a:latin typeface="Trebuchet MS"/>
              <a:cs typeface="Trebuchet MS"/>
            </a:endParaRPr>
          </a:p>
          <a:p>
            <a:pPr marR="549910">
              <a:lnSpc>
                <a:spcPts val="144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Химия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биологически</a:t>
            </a:r>
            <a:r>
              <a:rPr sz="12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активных соединений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ts val="1390"/>
              </a:lnSpc>
            </a:pP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Антропология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69323" y="4567428"/>
            <a:ext cx="2589530" cy="11023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0170" rIns="0" bIns="0" rtlCol="0">
            <a:spAutoFit/>
          </a:bodyPr>
          <a:lstStyle/>
          <a:p>
            <a:pPr marR="207645">
              <a:lnSpc>
                <a:spcPct val="100000"/>
              </a:lnSpc>
              <a:spcBef>
                <a:spcPts val="71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педагогики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и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психологии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ораторского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искусства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лидерства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социальной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работы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01395" y="6187440"/>
            <a:ext cx="10989945" cy="399415"/>
            <a:chOff x="501395" y="6187440"/>
            <a:chExt cx="10989945" cy="399415"/>
          </a:xfrm>
        </p:grpSpPr>
        <p:sp>
          <p:nvSpPr>
            <p:cNvPr id="45" name="object 45"/>
            <p:cNvSpPr/>
            <p:nvPr/>
          </p:nvSpPr>
          <p:spPr>
            <a:xfrm>
              <a:off x="505967" y="6248400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09">
                  <a:moveTo>
                    <a:pt x="788923" y="0"/>
                  </a:moveTo>
                  <a:lnTo>
                    <a:pt x="49275" y="0"/>
                  </a:lnTo>
                  <a:lnTo>
                    <a:pt x="30094" y="3872"/>
                  </a:lnTo>
                  <a:lnTo>
                    <a:pt x="14431" y="14431"/>
                  </a:lnTo>
                  <a:lnTo>
                    <a:pt x="3872" y="30094"/>
                  </a:lnTo>
                  <a:lnTo>
                    <a:pt x="0" y="49276"/>
                  </a:lnTo>
                  <a:lnTo>
                    <a:pt x="0" y="246379"/>
                  </a:lnTo>
                  <a:lnTo>
                    <a:pt x="3872" y="265561"/>
                  </a:lnTo>
                  <a:lnTo>
                    <a:pt x="14431" y="281224"/>
                  </a:lnTo>
                  <a:lnTo>
                    <a:pt x="30094" y="291783"/>
                  </a:lnTo>
                  <a:lnTo>
                    <a:pt x="49275" y="295656"/>
                  </a:lnTo>
                  <a:lnTo>
                    <a:pt x="788923" y="295656"/>
                  </a:lnTo>
                  <a:lnTo>
                    <a:pt x="808089" y="291783"/>
                  </a:lnTo>
                  <a:lnTo>
                    <a:pt x="823753" y="281224"/>
                  </a:lnTo>
                  <a:lnTo>
                    <a:pt x="834322" y="265561"/>
                  </a:lnTo>
                  <a:lnTo>
                    <a:pt x="838200" y="246379"/>
                  </a:lnTo>
                  <a:lnTo>
                    <a:pt x="838200" y="49276"/>
                  </a:lnTo>
                  <a:lnTo>
                    <a:pt x="834322" y="30094"/>
                  </a:lnTo>
                  <a:lnTo>
                    <a:pt x="823753" y="14431"/>
                  </a:lnTo>
                  <a:lnTo>
                    <a:pt x="808089" y="3872"/>
                  </a:lnTo>
                  <a:lnTo>
                    <a:pt x="788923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5967" y="6248400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09">
                  <a:moveTo>
                    <a:pt x="0" y="49276"/>
                  </a:moveTo>
                  <a:lnTo>
                    <a:pt x="3872" y="30094"/>
                  </a:lnTo>
                  <a:lnTo>
                    <a:pt x="14431" y="14431"/>
                  </a:lnTo>
                  <a:lnTo>
                    <a:pt x="30094" y="3872"/>
                  </a:lnTo>
                  <a:lnTo>
                    <a:pt x="49275" y="0"/>
                  </a:lnTo>
                  <a:lnTo>
                    <a:pt x="788923" y="0"/>
                  </a:lnTo>
                  <a:lnTo>
                    <a:pt x="808089" y="3872"/>
                  </a:lnTo>
                  <a:lnTo>
                    <a:pt x="823753" y="14431"/>
                  </a:lnTo>
                  <a:lnTo>
                    <a:pt x="834322" y="30094"/>
                  </a:lnTo>
                  <a:lnTo>
                    <a:pt x="838200" y="49276"/>
                  </a:lnTo>
                  <a:lnTo>
                    <a:pt x="838200" y="246379"/>
                  </a:lnTo>
                  <a:lnTo>
                    <a:pt x="834322" y="265561"/>
                  </a:lnTo>
                  <a:lnTo>
                    <a:pt x="823753" y="281224"/>
                  </a:lnTo>
                  <a:lnTo>
                    <a:pt x="808089" y="291783"/>
                  </a:lnTo>
                  <a:lnTo>
                    <a:pt x="788923" y="295656"/>
                  </a:lnTo>
                  <a:lnTo>
                    <a:pt x="49275" y="295656"/>
                  </a:lnTo>
                  <a:lnTo>
                    <a:pt x="30094" y="291783"/>
                  </a:lnTo>
                  <a:lnTo>
                    <a:pt x="14431" y="281224"/>
                  </a:lnTo>
                  <a:lnTo>
                    <a:pt x="3872" y="265561"/>
                  </a:lnTo>
                  <a:lnTo>
                    <a:pt x="0" y="246379"/>
                  </a:lnTo>
                  <a:lnTo>
                    <a:pt x="0" y="49276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04388" y="6237732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4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4" y="344424"/>
                  </a:lnTo>
                  <a:lnTo>
                    <a:pt x="856996" y="344424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20"/>
                  </a:lnTo>
                  <a:lnTo>
                    <a:pt x="914400" y="57404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04388" y="6237732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4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4"/>
                  </a:lnTo>
                  <a:lnTo>
                    <a:pt x="914400" y="287020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4"/>
                  </a:lnTo>
                  <a:lnTo>
                    <a:pt x="57404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57316" y="6211824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857250" y="0"/>
                  </a:moveTo>
                  <a:lnTo>
                    <a:pt x="57150" y="0"/>
                  </a:lnTo>
                  <a:lnTo>
                    <a:pt x="34879" y="4491"/>
                  </a:lnTo>
                  <a:lnTo>
                    <a:pt x="16716" y="16740"/>
                  </a:lnTo>
                  <a:lnTo>
                    <a:pt x="4482" y="34906"/>
                  </a:lnTo>
                  <a:lnTo>
                    <a:pt x="0" y="57149"/>
                  </a:lnTo>
                  <a:lnTo>
                    <a:pt x="0" y="285749"/>
                  </a:lnTo>
                  <a:lnTo>
                    <a:pt x="4482" y="307993"/>
                  </a:lnTo>
                  <a:lnTo>
                    <a:pt x="16716" y="326159"/>
                  </a:lnTo>
                  <a:lnTo>
                    <a:pt x="34879" y="338408"/>
                  </a:lnTo>
                  <a:lnTo>
                    <a:pt x="57150" y="342899"/>
                  </a:lnTo>
                  <a:lnTo>
                    <a:pt x="857250" y="342899"/>
                  </a:lnTo>
                  <a:lnTo>
                    <a:pt x="879520" y="338408"/>
                  </a:lnTo>
                  <a:lnTo>
                    <a:pt x="897683" y="326159"/>
                  </a:lnTo>
                  <a:lnTo>
                    <a:pt x="909917" y="307993"/>
                  </a:lnTo>
                  <a:lnTo>
                    <a:pt x="914400" y="285749"/>
                  </a:lnTo>
                  <a:lnTo>
                    <a:pt x="914400" y="57149"/>
                  </a:lnTo>
                  <a:lnTo>
                    <a:pt x="909917" y="34906"/>
                  </a:lnTo>
                  <a:lnTo>
                    <a:pt x="897683" y="16740"/>
                  </a:lnTo>
                  <a:lnTo>
                    <a:pt x="879520" y="449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57316" y="6211824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0" y="57149"/>
                  </a:moveTo>
                  <a:lnTo>
                    <a:pt x="4482" y="34906"/>
                  </a:lnTo>
                  <a:lnTo>
                    <a:pt x="16716" y="16740"/>
                  </a:lnTo>
                  <a:lnTo>
                    <a:pt x="34879" y="4491"/>
                  </a:lnTo>
                  <a:lnTo>
                    <a:pt x="57150" y="0"/>
                  </a:lnTo>
                  <a:lnTo>
                    <a:pt x="857250" y="0"/>
                  </a:lnTo>
                  <a:lnTo>
                    <a:pt x="879520" y="4491"/>
                  </a:lnTo>
                  <a:lnTo>
                    <a:pt x="897683" y="16740"/>
                  </a:lnTo>
                  <a:lnTo>
                    <a:pt x="909917" y="34906"/>
                  </a:lnTo>
                  <a:lnTo>
                    <a:pt x="914400" y="57149"/>
                  </a:lnTo>
                  <a:lnTo>
                    <a:pt x="914400" y="285749"/>
                  </a:lnTo>
                  <a:lnTo>
                    <a:pt x="909917" y="307993"/>
                  </a:lnTo>
                  <a:lnTo>
                    <a:pt x="897683" y="326159"/>
                  </a:lnTo>
                  <a:lnTo>
                    <a:pt x="879520" y="338408"/>
                  </a:lnTo>
                  <a:lnTo>
                    <a:pt x="857250" y="342899"/>
                  </a:lnTo>
                  <a:lnTo>
                    <a:pt x="57150" y="342899"/>
                  </a:lnTo>
                  <a:lnTo>
                    <a:pt x="34879" y="338408"/>
                  </a:lnTo>
                  <a:lnTo>
                    <a:pt x="16716" y="326159"/>
                  </a:lnTo>
                  <a:lnTo>
                    <a:pt x="4482" y="307993"/>
                  </a:lnTo>
                  <a:lnTo>
                    <a:pt x="0" y="285749"/>
                  </a:lnTo>
                  <a:lnTo>
                    <a:pt x="0" y="57149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25484" y="6192012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4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3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4" y="344423"/>
                  </a:lnTo>
                  <a:lnTo>
                    <a:pt x="856996" y="344423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20"/>
                  </a:lnTo>
                  <a:lnTo>
                    <a:pt x="914400" y="57403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25484" y="6192012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3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4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3"/>
                  </a:lnTo>
                  <a:lnTo>
                    <a:pt x="914400" y="287020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3"/>
                  </a:lnTo>
                  <a:lnTo>
                    <a:pt x="57404" y="344423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3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861803" y="6205728"/>
              <a:ext cx="1624965" cy="295910"/>
            </a:xfrm>
            <a:custGeom>
              <a:avLst/>
              <a:gdLst/>
              <a:ahLst/>
              <a:cxnLst/>
              <a:rect l="l" t="t" r="r" b="b"/>
              <a:pathLst>
                <a:path w="1624965" h="295910">
                  <a:moveTo>
                    <a:pt x="0" y="295656"/>
                  </a:moveTo>
                  <a:lnTo>
                    <a:pt x="1624583" y="295656"/>
                  </a:lnTo>
                  <a:lnTo>
                    <a:pt x="1624583" y="0"/>
                  </a:lnTo>
                  <a:lnTo>
                    <a:pt x="0" y="0"/>
                  </a:lnTo>
                  <a:lnTo>
                    <a:pt x="0" y="295656"/>
                  </a:lnTo>
                  <a:close/>
                </a:path>
              </a:pathLst>
            </a:custGeom>
            <a:ln w="9143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408175" y="6262115"/>
            <a:ext cx="162623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Обязательная</a:t>
            </a:r>
            <a:r>
              <a:rPr sz="1200" spc="-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часть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31564" y="6227064"/>
            <a:ext cx="1728470" cy="35052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Часть,</a:t>
            </a:r>
            <a:r>
              <a:rPr sz="1200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формируемая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95743" y="6227064"/>
            <a:ext cx="162623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Внеурочная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031094" y="6236919"/>
            <a:ext cx="1290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Доп.</a:t>
            </a:r>
            <a:r>
              <a:rPr sz="1200" spc="-2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образование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9432290" cy="692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dirty="0"/>
              <a:t>ФЕДЕРАЛЬНЫЙ</a:t>
            </a:r>
            <a:r>
              <a:rPr spc="-30" dirty="0"/>
              <a:t> </a:t>
            </a:r>
            <a:r>
              <a:rPr dirty="0"/>
              <a:t>УЧЕБНЫЙ</a:t>
            </a:r>
            <a:r>
              <a:rPr spc="-20" dirty="0"/>
              <a:t> </a:t>
            </a:r>
            <a:r>
              <a:rPr dirty="0"/>
              <a:t>ПЛАН</a:t>
            </a:r>
            <a:r>
              <a:rPr spc="-15" dirty="0"/>
              <a:t> </a:t>
            </a:r>
            <a:r>
              <a:rPr dirty="0"/>
              <a:t>СОО</a:t>
            </a:r>
            <a:r>
              <a:rPr spc="-15" dirty="0"/>
              <a:t> </a:t>
            </a:r>
            <a:r>
              <a:rPr spc="-10" dirty="0"/>
              <a:t>(Естественно-</a:t>
            </a:r>
            <a:r>
              <a:rPr dirty="0"/>
              <a:t>научный</a:t>
            </a:r>
            <a:r>
              <a:rPr spc="-30" dirty="0"/>
              <a:t> </a:t>
            </a:r>
            <a:r>
              <a:rPr spc="-10" dirty="0"/>
              <a:t>профиль) (</a:t>
            </a:r>
            <a:r>
              <a:rPr spc="-10" dirty="0" smtClean="0"/>
              <a:t>5-</a:t>
            </a:r>
            <a:r>
              <a:rPr dirty="0" smtClean="0"/>
              <a:t>ДН</a:t>
            </a:r>
            <a:r>
              <a:rPr lang="ru-RU" dirty="0" smtClean="0"/>
              <a:t>ЕВНАЯ</a:t>
            </a:r>
            <a:r>
              <a:rPr spc="-45" dirty="0" smtClean="0"/>
              <a:t> </a:t>
            </a:r>
            <a:r>
              <a:rPr dirty="0"/>
              <a:t>УЧЕБНАЯ</a:t>
            </a:r>
            <a:r>
              <a:rPr spc="-40" dirty="0"/>
              <a:t> </a:t>
            </a:r>
            <a:r>
              <a:rPr spc="-10" dirty="0"/>
              <a:t>НЕДЕЛЯ)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718" y="1295400"/>
            <a:ext cx="996308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9432290" cy="692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dirty="0"/>
              <a:t>ФЕДЕРАЛЬНЫЙ</a:t>
            </a:r>
            <a:r>
              <a:rPr spc="-30" dirty="0"/>
              <a:t> </a:t>
            </a:r>
            <a:r>
              <a:rPr dirty="0"/>
              <a:t>УЧЕБНЫЙ</a:t>
            </a:r>
            <a:r>
              <a:rPr spc="-20" dirty="0"/>
              <a:t> </a:t>
            </a:r>
            <a:r>
              <a:rPr dirty="0"/>
              <a:t>ПЛАН</a:t>
            </a:r>
            <a:r>
              <a:rPr spc="-15" dirty="0"/>
              <a:t> </a:t>
            </a:r>
            <a:r>
              <a:rPr dirty="0"/>
              <a:t>СОО</a:t>
            </a:r>
            <a:r>
              <a:rPr spc="-15" dirty="0"/>
              <a:t> </a:t>
            </a:r>
            <a:r>
              <a:rPr spc="-10" dirty="0"/>
              <a:t>(Естественно-</a:t>
            </a:r>
            <a:r>
              <a:rPr dirty="0"/>
              <a:t>научный</a:t>
            </a:r>
            <a:r>
              <a:rPr spc="-30" dirty="0"/>
              <a:t> </a:t>
            </a:r>
            <a:r>
              <a:rPr spc="-10" dirty="0"/>
              <a:t>профиль) (</a:t>
            </a:r>
            <a:r>
              <a:rPr spc="-10" dirty="0" smtClean="0"/>
              <a:t>5-</a:t>
            </a:r>
            <a:r>
              <a:rPr dirty="0" smtClean="0"/>
              <a:t>ДН</a:t>
            </a:r>
            <a:r>
              <a:rPr lang="ru-RU" dirty="0" smtClean="0"/>
              <a:t>ЕВНАЯ</a:t>
            </a:r>
            <a:r>
              <a:rPr spc="-45" dirty="0" smtClean="0"/>
              <a:t> </a:t>
            </a:r>
            <a:r>
              <a:rPr dirty="0"/>
              <a:t>УЧЕБНАЯ</a:t>
            </a:r>
            <a:r>
              <a:rPr spc="-40" dirty="0"/>
              <a:t> </a:t>
            </a:r>
            <a:r>
              <a:rPr spc="-10" dirty="0"/>
              <a:t>НЕДЕЛЯ)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8948928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48" y="95453"/>
            <a:ext cx="7510780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spc="-10" dirty="0"/>
              <a:t>ЕСТЕСТВЕННО-</a:t>
            </a:r>
            <a:r>
              <a:rPr dirty="0"/>
              <a:t>НАУЧНЫЙ</a:t>
            </a:r>
            <a:r>
              <a:rPr spc="-60" dirty="0"/>
              <a:t> </a:t>
            </a:r>
            <a:r>
              <a:rPr dirty="0"/>
              <a:t>ПРОФИЛЬ</a:t>
            </a:r>
            <a:r>
              <a:rPr spc="-15" dirty="0"/>
              <a:t> </a:t>
            </a:r>
            <a:r>
              <a:rPr dirty="0"/>
              <a:t>(химия</a:t>
            </a:r>
            <a:r>
              <a:rPr spc="-3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spc="-10" dirty="0"/>
              <a:t>биология)</a:t>
            </a:r>
          </a:p>
          <a:p>
            <a:pPr marL="12700">
              <a:lnSpc>
                <a:spcPts val="2625"/>
              </a:lnSpc>
            </a:pPr>
            <a:r>
              <a:rPr spc="-10" dirty="0"/>
              <a:t>ПРИМЕР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348" y="727075"/>
            <a:ext cx="17094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Вариант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7743" y="1429511"/>
            <a:ext cx="11652885" cy="4966970"/>
            <a:chOff x="237743" y="1429511"/>
            <a:chExt cx="11652885" cy="4966970"/>
          </a:xfrm>
        </p:grpSpPr>
        <p:sp>
          <p:nvSpPr>
            <p:cNvPr id="5" name="object 5"/>
            <p:cNvSpPr/>
            <p:nvPr/>
          </p:nvSpPr>
          <p:spPr>
            <a:xfrm>
              <a:off x="237743" y="1429511"/>
              <a:ext cx="11591925" cy="4966970"/>
            </a:xfrm>
            <a:custGeom>
              <a:avLst/>
              <a:gdLst/>
              <a:ahLst/>
              <a:cxnLst/>
              <a:rect l="l" t="t" r="r" b="b"/>
              <a:pathLst>
                <a:path w="11591925" h="4966970">
                  <a:moveTo>
                    <a:pt x="11464163" y="0"/>
                  </a:moveTo>
                  <a:lnTo>
                    <a:pt x="127355" y="0"/>
                  </a:lnTo>
                  <a:lnTo>
                    <a:pt x="77779" y="10009"/>
                  </a:lnTo>
                  <a:lnTo>
                    <a:pt x="37298" y="37306"/>
                  </a:lnTo>
                  <a:lnTo>
                    <a:pt x="10007" y="77795"/>
                  </a:lnTo>
                  <a:lnTo>
                    <a:pt x="0" y="127380"/>
                  </a:lnTo>
                  <a:lnTo>
                    <a:pt x="0" y="4839360"/>
                  </a:lnTo>
                  <a:lnTo>
                    <a:pt x="10007" y="4888931"/>
                  </a:lnTo>
                  <a:lnTo>
                    <a:pt x="37298" y="4929412"/>
                  </a:lnTo>
                  <a:lnTo>
                    <a:pt x="77779" y="4956707"/>
                  </a:lnTo>
                  <a:lnTo>
                    <a:pt x="127355" y="4966716"/>
                  </a:lnTo>
                  <a:lnTo>
                    <a:pt x="11464163" y="4966716"/>
                  </a:lnTo>
                  <a:lnTo>
                    <a:pt x="11513748" y="4956707"/>
                  </a:lnTo>
                  <a:lnTo>
                    <a:pt x="11554237" y="4929412"/>
                  </a:lnTo>
                  <a:lnTo>
                    <a:pt x="11581534" y="4888931"/>
                  </a:lnTo>
                  <a:lnTo>
                    <a:pt x="11591544" y="4839360"/>
                  </a:lnTo>
                  <a:lnTo>
                    <a:pt x="11591544" y="127380"/>
                  </a:lnTo>
                  <a:lnTo>
                    <a:pt x="11581534" y="77795"/>
                  </a:lnTo>
                  <a:lnTo>
                    <a:pt x="11554237" y="37306"/>
                  </a:lnTo>
                  <a:lnTo>
                    <a:pt x="11513748" y="10009"/>
                  </a:lnTo>
                  <a:lnTo>
                    <a:pt x="11464163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2015" y="5606541"/>
              <a:ext cx="379730" cy="250190"/>
            </a:xfrm>
            <a:custGeom>
              <a:avLst/>
              <a:gdLst/>
              <a:ahLst/>
              <a:cxnLst/>
              <a:rect l="l" t="t" r="r" b="b"/>
              <a:pathLst>
                <a:path w="379729" h="250189">
                  <a:moveTo>
                    <a:pt x="60896" y="203200"/>
                  </a:moveTo>
                  <a:lnTo>
                    <a:pt x="49530" y="203200"/>
                  </a:lnTo>
                  <a:lnTo>
                    <a:pt x="53848" y="207010"/>
                  </a:lnTo>
                  <a:lnTo>
                    <a:pt x="58420" y="210820"/>
                  </a:lnTo>
                  <a:lnTo>
                    <a:pt x="63246" y="214630"/>
                  </a:lnTo>
                  <a:lnTo>
                    <a:pt x="63626" y="238760"/>
                  </a:lnTo>
                  <a:lnTo>
                    <a:pt x="72262" y="242570"/>
                  </a:lnTo>
                  <a:lnTo>
                    <a:pt x="80263" y="245110"/>
                  </a:lnTo>
                  <a:lnTo>
                    <a:pt x="80645" y="245110"/>
                  </a:lnTo>
                  <a:lnTo>
                    <a:pt x="80899" y="246380"/>
                  </a:lnTo>
                  <a:lnTo>
                    <a:pt x="88900" y="248920"/>
                  </a:lnTo>
                  <a:lnTo>
                    <a:pt x="96138" y="250190"/>
                  </a:lnTo>
                  <a:lnTo>
                    <a:pt x="98425" y="250190"/>
                  </a:lnTo>
                  <a:lnTo>
                    <a:pt x="104978" y="242570"/>
                  </a:lnTo>
                  <a:lnTo>
                    <a:pt x="95504" y="242570"/>
                  </a:lnTo>
                  <a:lnTo>
                    <a:pt x="89535" y="240030"/>
                  </a:lnTo>
                  <a:lnTo>
                    <a:pt x="83312" y="238760"/>
                  </a:lnTo>
                  <a:lnTo>
                    <a:pt x="77088" y="236220"/>
                  </a:lnTo>
                  <a:lnTo>
                    <a:pt x="71374" y="233680"/>
                  </a:lnTo>
                  <a:lnTo>
                    <a:pt x="71120" y="209550"/>
                  </a:lnTo>
                  <a:lnTo>
                    <a:pt x="69342" y="208280"/>
                  </a:lnTo>
                  <a:lnTo>
                    <a:pt x="63626" y="205740"/>
                  </a:lnTo>
                  <a:lnTo>
                    <a:pt x="60896" y="203200"/>
                  </a:lnTo>
                  <a:close/>
                </a:path>
                <a:path w="379729" h="250189">
                  <a:moveTo>
                    <a:pt x="139903" y="231140"/>
                  </a:moveTo>
                  <a:lnTo>
                    <a:pt x="130301" y="231140"/>
                  </a:lnTo>
                  <a:lnTo>
                    <a:pt x="146558" y="250190"/>
                  </a:lnTo>
                  <a:lnTo>
                    <a:pt x="155956" y="248920"/>
                  </a:lnTo>
                  <a:lnTo>
                    <a:pt x="163830" y="246380"/>
                  </a:lnTo>
                  <a:lnTo>
                    <a:pt x="164211" y="245110"/>
                  </a:lnTo>
                  <a:lnTo>
                    <a:pt x="164592" y="245110"/>
                  </a:lnTo>
                  <a:lnTo>
                    <a:pt x="172593" y="242570"/>
                  </a:lnTo>
                  <a:lnTo>
                    <a:pt x="149351" y="242570"/>
                  </a:lnTo>
                  <a:lnTo>
                    <a:pt x="139903" y="231140"/>
                  </a:lnTo>
                  <a:close/>
                </a:path>
                <a:path w="379729" h="250189">
                  <a:moveTo>
                    <a:pt x="133604" y="223520"/>
                  </a:moveTo>
                  <a:lnTo>
                    <a:pt x="111379" y="223520"/>
                  </a:lnTo>
                  <a:lnTo>
                    <a:pt x="95504" y="242570"/>
                  </a:lnTo>
                  <a:lnTo>
                    <a:pt x="104978" y="242570"/>
                  </a:lnTo>
                  <a:lnTo>
                    <a:pt x="114808" y="231140"/>
                  </a:lnTo>
                  <a:lnTo>
                    <a:pt x="139903" y="231140"/>
                  </a:lnTo>
                  <a:lnTo>
                    <a:pt x="133604" y="223520"/>
                  </a:lnTo>
                  <a:close/>
                </a:path>
                <a:path w="379729" h="250189">
                  <a:moveTo>
                    <a:pt x="192912" y="194310"/>
                  </a:moveTo>
                  <a:lnTo>
                    <a:pt x="191516" y="196850"/>
                  </a:lnTo>
                  <a:lnTo>
                    <a:pt x="186689" y="200660"/>
                  </a:lnTo>
                  <a:lnTo>
                    <a:pt x="181483" y="205740"/>
                  </a:lnTo>
                  <a:lnTo>
                    <a:pt x="175641" y="209550"/>
                  </a:lnTo>
                  <a:lnTo>
                    <a:pt x="173609" y="209550"/>
                  </a:lnTo>
                  <a:lnTo>
                    <a:pt x="173482" y="233680"/>
                  </a:lnTo>
                  <a:lnTo>
                    <a:pt x="167894" y="236220"/>
                  </a:lnTo>
                  <a:lnTo>
                    <a:pt x="161798" y="238760"/>
                  </a:lnTo>
                  <a:lnTo>
                    <a:pt x="161544" y="238760"/>
                  </a:lnTo>
                  <a:lnTo>
                    <a:pt x="155448" y="240030"/>
                  </a:lnTo>
                  <a:lnTo>
                    <a:pt x="149351" y="242570"/>
                  </a:lnTo>
                  <a:lnTo>
                    <a:pt x="172593" y="242570"/>
                  </a:lnTo>
                  <a:lnTo>
                    <a:pt x="181356" y="238760"/>
                  </a:lnTo>
                  <a:lnTo>
                    <a:pt x="181610" y="214630"/>
                  </a:lnTo>
                  <a:lnTo>
                    <a:pt x="186562" y="210820"/>
                  </a:lnTo>
                  <a:lnTo>
                    <a:pt x="191262" y="207010"/>
                  </a:lnTo>
                  <a:lnTo>
                    <a:pt x="195580" y="203200"/>
                  </a:lnTo>
                  <a:lnTo>
                    <a:pt x="221310" y="203200"/>
                  </a:lnTo>
                  <a:lnTo>
                    <a:pt x="223900" y="199390"/>
                  </a:lnTo>
                  <a:lnTo>
                    <a:pt x="224620" y="198120"/>
                  </a:lnTo>
                  <a:lnTo>
                    <a:pt x="214757" y="198120"/>
                  </a:lnTo>
                  <a:lnTo>
                    <a:pt x="192912" y="194310"/>
                  </a:lnTo>
                  <a:close/>
                </a:path>
                <a:path w="379729" h="250189">
                  <a:moveTo>
                    <a:pt x="130301" y="231140"/>
                  </a:moveTo>
                  <a:lnTo>
                    <a:pt x="114808" y="231140"/>
                  </a:lnTo>
                  <a:lnTo>
                    <a:pt x="119887" y="232410"/>
                  </a:lnTo>
                  <a:lnTo>
                    <a:pt x="125095" y="232410"/>
                  </a:lnTo>
                  <a:lnTo>
                    <a:pt x="130301" y="231140"/>
                  </a:lnTo>
                  <a:close/>
                </a:path>
                <a:path w="379729" h="250189">
                  <a:moveTo>
                    <a:pt x="58800" y="25400"/>
                  </a:moveTo>
                  <a:lnTo>
                    <a:pt x="56769" y="26670"/>
                  </a:lnTo>
                  <a:lnTo>
                    <a:pt x="50800" y="30480"/>
                  </a:lnTo>
                  <a:lnTo>
                    <a:pt x="44323" y="35560"/>
                  </a:lnTo>
                  <a:lnTo>
                    <a:pt x="43942" y="35560"/>
                  </a:lnTo>
                  <a:lnTo>
                    <a:pt x="43814" y="36830"/>
                  </a:lnTo>
                  <a:lnTo>
                    <a:pt x="37084" y="41910"/>
                  </a:lnTo>
                  <a:lnTo>
                    <a:pt x="32258" y="46990"/>
                  </a:lnTo>
                  <a:lnTo>
                    <a:pt x="30607" y="49530"/>
                  </a:lnTo>
                  <a:lnTo>
                    <a:pt x="38226" y="71120"/>
                  </a:lnTo>
                  <a:lnTo>
                    <a:pt x="34417" y="76200"/>
                  </a:lnTo>
                  <a:lnTo>
                    <a:pt x="31242" y="81280"/>
                  </a:lnTo>
                  <a:lnTo>
                    <a:pt x="28321" y="86360"/>
                  </a:lnTo>
                  <a:lnTo>
                    <a:pt x="6350" y="91440"/>
                  </a:lnTo>
                  <a:lnTo>
                    <a:pt x="5714" y="92710"/>
                  </a:lnTo>
                  <a:lnTo>
                    <a:pt x="3556" y="100330"/>
                  </a:lnTo>
                  <a:lnTo>
                    <a:pt x="2159" y="107950"/>
                  </a:lnTo>
                  <a:lnTo>
                    <a:pt x="2032" y="109220"/>
                  </a:lnTo>
                  <a:lnTo>
                    <a:pt x="508" y="118110"/>
                  </a:lnTo>
                  <a:lnTo>
                    <a:pt x="0" y="127000"/>
                  </a:lnTo>
                  <a:lnTo>
                    <a:pt x="18161" y="138430"/>
                  </a:lnTo>
                  <a:lnTo>
                    <a:pt x="18796" y="144780"/>
                  </a:lnTo>
                  <a:lnTo>
                    <a:pt x="19812" y="151130"/>
                  </a:lnTo>
                  <a:lnTo>
                    <a:pt x="21844" y="158750"/>
                  </a:lnTo>
                  <a:lnTo>
                    <a:pt x="8255" y="175260"/>
                  </a:lnTo>
                  <a:lnTo>
                    <a:pt x="9144" y="176530"/>
                  </a:lnTo>
                  <a:lnTo>
                    <a:pt x="12064" y="184150"/>
                  </a:lnTo>
                  <a:lnTo>
                    <a:pt x="16383" y="191770"/>
                  </a:lnTo>
                  <a:lnTo>
                    <a:pt x="16763" y="191770"/>
                  </a:lnTo>
                  <a:lnTo>
                    <a:pt x="20955" y="199390"/>
                  </a:lnTo>
                  <a:lnTo>
                    <a:pt x="25400" y="205740"/>
                  </a:lnTo>
                  <a:lnTo>
                    <a:pt x="26924" y="207010"/>
                  </a:lnTo>
                  <a:lnTo>
                    <a:pt x="49530" y="203200"/>
                  </a:lnTo>
                  <a:lnTo>
                    <a:pt x="60896" y="203200"/>
                  </a:lnTo>
                  <a:lnTo>
                    <a:pt x="58166" y="200660"/>
                  </a:lnTo>
                  <a:lnTo>
                    <a:pt x="55943" y="198120"/>
                  </a:lnTo>
                  <a:lnTo>
                    <a:pt x="30225" y="198120"/>
                  </a:lnTo>
                  <a:lnTo>
                    <a:pt x="26543" y="193040"/>
                  </a:lnTo>
                  <a:lnTo>
                    <a:pt x="23368" y="187960"/>
                  </a:lnTo>
                  <a:lnTo>
                    <a:pt x="17399" y="176530"/>
                  </a:lnTo>
                  <a:lnTo>
                    <a:pt x="30607" y="160020"/>
                  </a:lnTo>
                  <a:lnTo>
                    <a:pt x="29972" y="157480"/>
                  </a:lnTo>
                  <a:lnTo>
                    <a:pt x="27686" y="151130"/>
                  </a:lnTo>
                  <a:lnTo>
                    <a:pt x="26288" y="143510"/>
                  </a:lnTo>
                  <a:lnTo>
                    <a:pt x="25908" y="135890"/>
                  </a:lnTo>
                  <a:lnTo>
                    <a:pt x="25654" y="133350"/>
                  </a:lnTo>
                  <a:lnTo>
                    <a:pt x="8000" y="123190"/>
                  </a:lnTo>
                  <a:lnTo>
                    <a:pt x="8509" y="116840"/>
                  </a:lnTo>
                  <a:lnTo>
                    <a:pt x="9779" y="110490"/>
                  </a:lnTo>
                  <a:lnTo>
                    <a:pt x="10922" y="104140"/>
                  </a:lnTo>
                  <a:lnTo>
                    <a:pt x="12573" y="97790"/>
                  </a:lnTo>
                  <a:lnTo>
                    <a:pt x="33655" y="93980"/>
                  </a:lnTo>
                  <a:lnTo>
                    <a:pt x="37592" y="85090"/>
                  </a:lnTo>
                  <a:lnTo>
                    <a:pt x="41275" y="80010"/>
                  </a:lnTo>
                  <a:lnTo>
                    <a:pt x="45720" y="73660"/>
                  </a:lnTo>
                  <a:lnTo>
                    <a:pt x="47117" y="72390"/>
                  </a:lnTo>
                  <a:lnTo>
                    <a:pt x="39624" y="50800"/>
                  </a:lnTo>
                  <a:lnTo>
                    <a:pt x="43942" y="46990"/>
                  </a:lnTo>
                  <a:lnTo>
                    <a:pt x="49022" y="41910"/>
                  </a:lnTo>
                  <a:lnTo>
                    <a:pt x="53975" y="38100"/>
                  </a:lnTo>
                  <a:lnTo>
                    <a:pt x="59055" y="34290"/>
                  </a:lnTo>
                  <a:lnTo>
                    <a:pt x="74447" y="34290"/>
                  </a:lnTo>
                  <a:lnTo>
                    <a:pt x="58800" y="25400"/>
                  </a:lnTo>
                  <a:close/>
                </a:path>
                <a:path w="379729" h="250189">
                  <a:moveTo>
                    <a:pt x="122682" y="54610"/>
                  </a:moveTo>
                  <a:lnTo>
                    <a:pt x="92874" y="59690"/>
                  </a:lnTo>
                  <a:lnTo>
                    <a:pt x="68532" y="76200"/>
                  </a:lnTo>
                  <a:lnTo>
                    <a:pt x="52119" y="100330"/>
                  </a:lnTo>
                  <a:lnTo>
                    <a:pt x="46100" y="130810"/>
                  </a:lnTo>
                  <a:lnTo>
                    <a:pt x="52119" y="160020"/>
                  </a:lnTo>
                  <a:lnTo>
                    <a:pt x="68532" y="185420"/>
                  </a:lnTo>
                  <a:lnTo>
                    <a:pt x="92874" y="201930"/>
                  </a:lnTo>
                  <a:lnTo>
                    <a:pt x="122682" y="207010"/>
                  </a:lnTo>
                  <a:lnTo>
                    <a:pt x="152489" y="201930"/>
                  </a:lnTo>
                  <a:lnTo>
                    <a:pt x="156234" y="199390"/>
                  </a:lnTo>
                  <a:lnTo>
                    <a:pt x="122682" y="199390"/>
                  </a:lnTo>
                  <a:lnTo>
                    <a:pt x="96000" y="194310"/>
                  </a:lnTo>
                  <a:lnTo>
                    <a:pt x="74199" y="179070"/>
                  </a:lnTo>
                  <a:lnTo>
                    <a:pt x="59495" y="157480"/>
                  </a:lnTo>
                  <a:lnTo>
                    <a:pt x="54101" y="130810"/>
                  </a:lnTo>
                  <a:lnTo>
                    <a:pt x="59495" y="104140"/>
                  </a:lnTo>
                  <a:lnTo>
                    <a:pt x="74199" y="81280"/>
                  </a:lnTo>
                  <a:lnTo>
                    <a:pt x="96000" y="67310"/>
                  </a:lnTo>
                  <a:lnTo>
                    <a:pt x="122682" y="62230"/>
                  </a:lnTo>
                  <a:lnTo>
                    <a:pt x="156234" y="62230"/>
                  </a:lnTo>
                  <a:lnTo>
                    <a:pt x="152489" y="59690"/>
                  </a:lnTo>
                  <a:lnTo>
                    <a:pt x="122682" y="54610"/>
                  </a:lnTo>
                  <a:close/>
                </a:path>
                <a:path w="379729" h="250189">
                  <a:moveTo>
                    <a:pt x="221310" y="203200"/>
                  </a:moveTo>
                  <a:lnTo>
                    <a:pt x="195580" y="203200"/>
                  </a:lnTo>
                  <a:lnTo>
                    <a:pt x="218186" y="207010"/>
                  </a:lnTo>
                  <a:lnTo>
                    <a:pt x="219583" y="205740"/>
                  </a:lnTo>
                  <a:lnTo>
                    <a:pt x="221310" y="203200"/>
                  </a:lnTo>
                  <a:close/>
                </a:path>
                <a:path w="379729" h="250189">
                  <a:moveTo>
                    <a:pt x="156234" y="62230"/>
                  </a:moveTo>
                  <a:lnTo>
                    <a:pt x="122682" y="62230"/>
                  </a:lnTo>
                  <a:lnTo>
                    <a:pt x="149363" y="67310"/>
                  </a:lnTo>
                  <a:lnTo>
                    <a:pt x="171164" y="81280"/>
                  </a:lnTo>
                  <a:lnTo>
                    <a:pt x="185868" y="104140"/>
                  </a:lnTo>
                  <a:lnTo>
                    <a:pt x="191262" y="130810"/>
                  </a:lnTo>
                  <a:lnTo>
                    <a:pt x="185868" y="157480"/>
                  </a:lnTo>
                  <a:lnTo>
                    <a:pt x="171164" y="179070"/>
                  </a:lnTo>
                  <a:lnTo>
                    <a:pt x="149363" y="194310"/>
                  </a:lnTo>
                  <a:lnTo>
                    <a:pt x="122682" y="199390"/>
                  </a:lnTo>
                  <a:lnTo>
                    <a:pt x="156234" y="199390"/>
                  </a:lnTo>
                  <a:lnTo>
                    <a:pt x="176831" y="185420"/>
                  </a:lnTo>
                  <a:lnTo>
                    <a:pt x="193244" y="160020"/>
                  </a:lnTo>
                  <a:lnTo>
                    <a:pt x="199262" y="130810"/>
                  </a:lnTo>
                  <a:lnTo>
                    <a:pt x="193244" y="100330"/>
                  </a:lnTo>
                  <a:lnTo>
                    <a:pt x="176831" y="76200"/>
                  </a:lnTo>
                  <a:lnTo>
                    <a:pt x="156234" y="62230"/>
                  </a:lnTo>
                  <a:close/>
                </a:path>
                <a:path w="379729" h="250189">
                  <a:moveTo>
                    <a:pt x="52197" y="194310"/>
                  </a:moveTo>
                  <a:lnTo>
                    <a:pt x="30225" y="198120"/>
                  </a:lnTo>
                  <a:lnTo>
                    <a:pt x="55943" y="198120"/>
                  </a:lnTo>
                  <a:lnTo>
                    <a:pt x="53721" y="195580"/>
                  </a:lnTo>
                  <a:lnTo>
                    <a:pt x="52197" y="194310"/>
                  </a:lnTo>
                  <a:close/>
                </a:path>
                <a:path w="379729" h="250189">
                  <a:moveTo>
                    <a:pt x="199421" y="34290"/>
                  </a:moveTo>
                  <a:lnTo>
                    <a:pt x="186055" y="34290"/>
                  </a:lnTo>
                  <a:lnTo>
                    <a:pt x="196214" y="41910"/>
                  </a:lnTo>
                  <a:lnTo>
                    <a:pt x="201295" y="46990"/>
                  </a:lnTo>
                  <a:lnTo>
                    <a:pt x="205612" y="50800"/>
                  </a:lnTo>
                  <a:lnTo>
                    <a:pt x="198247" y="72390"/>
                  </a:lnTo>
                  <a:lnTo>
                    <a:pt x="207772" y="85090"/>
                  </a:lnTo>
                  <a:lnTo>
                    <a:pt x="210820" y="92710"/>
                  </a:lnTo>
                  <a:lnTo>
                    <a:pt x="211709" y="93980"/>
                  </a:lnTo>
                  <a:lnTo>
                    <a:pt x="232537" y="97790"/>
                  </a:lnTo>
                  <a:lnTo>
                    <a:pt x="234061" y="104140"/>
                  </a:lnTo>
                  <a:lnTo>
                    <a:pt x="235204" y="110490"/>
                  </a:lnTo>
                  <a:lnTo>
                    <a:pt x="236474" y="116840"/>
                  </a:lnTo>
                  <a:lnTo>
                    <a:pt x="236982" y="123190"/>
                  </a:lnTo>
                  <a:lnTo>
                    <a:pt x="219329" y="133350"/>
                  </a:lnTo>
                  <a:lnTo>
                    <a:pt x="219265" y="137160"/>
                  </a:lnTo>
                  <a:lnTo>
                    <a:pt x="218948" y="143510"/>
                  </a:lnTo>
                  <a:lnTo>
                    <a:pt x="217550" y="151130"/>
                  </a:lnTo>
                  <a:lnTo>
                    <a:pt x="215392" y="158750"/>
                  </a:lnTo>
                  <a:lnTo>
                    <a:pt x="214630" y="160020"/>
                  </a:lnTo>
                  <a:lnTo>
                    <a:pt x="227457" y="176530"/>
                  </a:lnTo>
                  <a:lnTo>
                    <a:pt x="224917" y="181610"/>
                  </a:lnTo>
                  <a:lnTo>
                    <a:pt x="221614" y="187960"/>
                  </a:lnTo>
                  <a:lnTo>
                    <a:pt x="214757" y="198120"/>
                  </a:lnTo>
                  <a:lnTo>
                    <a:pt x="224620" y="198120"/>
                  </a:lnTo>
                  <a:lnTo>
                    <a:pt x="228219" y="191770"/>
                  </a:lnTo>
                  <a:lnTo>
                    <a:pt x="228600" y="191770"/>
                  </a:lnTo>
                  <a:lnTo>
                    <a:pt x="232791" y="184150"/>
                  </a:lnTo>
                  <a:lnTo>
                    <a:pt x="235585" y="176530"/>
                  </a:lnTo>
                  <a:lnTo>
                    <a:pt x="236728" y="175260"/>
                  </a:lnTo>
                  <a:lnTo>
                    <a:pt x="223138" y="158750"/>
                  </a:lnTo>
                  <a:lnTo>
                    <a:pt x="225171" y="152400"/>
                  </a:lnTo>
                  <a:lnTo>
                    <a:pt x="226441" y="144780"/>
                  </a:lnTo>
                  <a:lnTo>
                    <a:pt x="226949" y="138430"/>
                  </a:lnTo>
                  <a:lnTo>
                    <a:pt x="244983" y="127000"/>
                  </a:lnTo>
                  <a:lnTo>
                    <a:pt x="244881" y="123190"/>
                  </a:lnTo>
                  <a:lnTo>
                    <a:pt x="244475" y="118110"/>
                  </a:lnTo>
                  <a:lnTo>
                    <a:pt x="243078" y="109220"/>
                  </a:lnTo>
                  <a:lnTo>
                    <a:pt x="243078" y="107950"/>
                  </a:lnTo>
                  <a:lnTo>
                    <a:pt x="241426" y="100330"/>
                  </a:lnTo>
                  <a:lnTo>
                    <a:pt x="239395" y="92710"/>
                  </a:lnTo>
                  <a:lnTo>
                    <a:pt x="238760" y="91440"/>
                  </a:lnTo>
                  <a:lnTo>
                    <a:pt x="216916" y="86360"/>
                  </a:lnTo>
                  <a:lnTo>
                    <a:pt x="214249" y="81280"/>
                  </a:lnTo>
                  <a:lnTo>
                    <a:pt x="210947" y="76200"/>
                  </a:lnTo>
                  <a:lnTo>
                    <a:pt x="207137" y="71120"/>
                  </a:lnTo>
                  <a:lnTo>
                    <a:pt x="214757" y="49530"/>
                  </a:lnTo>
                  <a:lnTo>
                    <a:pt x="213106" y="46990"/>
                  </a:lnTo>
                  <a:lnTo>
                    <a:pt x="208025" y="41910"/>
                  </a:lnTo>
                  <a:lnTo>
                    <a:pt x="201549" y="36830"/>
                  </a:lnTo>
                  <a:lnTo>
                    <a:pt x="201168" y="35560"/>
                  </a:lnTo>
                  <a:lnTo>
                    <a:pt x="199421" y="34290"/>
                  </a:lnTo>
                  <a:close/>
                </a:path>
                <a:path w="379729" h="250189">
                  <a:moveTo>
                    <a:pt x="122555" y="96520"/>
                  </a:moveTo>
                  <a:lnTo>
                    <a:pt x="109327" y="99060"/>
                  </a:lnTo>
                  <a:lnTo>
                    <a:pt x="98552" y="106680"/>
                  </a:lnTo>
                  <a:lnTo>
                    <a:pt x="91301" y="118110"/>
                  </a:lnTo>
                  <a:lnTo>
                    <a:pt x="88646" y="130810"/>
                  </a:lnTo>
                  <a:lnTo>
                    <a:pt x="91301" y="143510"/>
                  </a:lnTo>
                  <a:lnTo>
                    <a:pt x="98552" y="154940"/>
                  </a:lnTo>
                  <a:lnTo>
                    <a:pt x="109327" y="161290"/>
                  </a:lnTo>
                  <a:lnTo>
                    <a:pt x="122555" y="165100"/>
                  </a:lnTo>
                  <a:lnTo>
                    <a:pt x="135709" y="161290"/>
                  </a:lnTo>
                  <a:lnTo>
                    <a:pt x="146446" y="154940"/>
                  </a:lnTo>
                  <a:lnTo>
                    <a:pt x="153683" y="143510"/>
                  </a:lnTo>
                  <a:lnTo>
                    <a:pt x="156337" y="130810"/>
                  </a:lnTo>
                  <a:lnTo>
                    <a:pt x="153683" y="118110"/>
                  </a:lnTo>
                  <a:lnTo>
                    <a:pt x="146446" y="106680"/>
                  </a:lnTo>
                  <a:lnTo>
                    <a:pt x="135709" y="99060"/>
                  </a:lnTo>
                  <a:lnTo>
                    <a:pt x="122555" y="96520"/>
                  </a:lnTo>
                  <a:close/>
                </a:path>
                <a:path w="379729" h="250189">
                  <a:moveTo>
                    <a:pt x="348361" y="133350"/>
                  </a:moveTo>
                  <a:lnTo>
                    <a:pt x="284988" y="133350"/>
                  </a:lnTo>
                  <a:lnTo>
                    <a:pt x="291439" y="135890"/>
                  </a:lnTo>
                  <a:lnTo>
                    <a:pt x="298021" y="137160"/>
                  </a:lnTo>
                  <a:lnTo>
                    <a:pt x="311531" y="137160"/>
                  </a:lnTo>
                  <a:lnTo>
                    <a:pt x="320801" y="144780"/>
                  </a:lnTo>
                  <a:lnTo>
                    <a:pt x="325247" y="143510"/>
                  </a:lnTo>
                  <a:lnTo>
                    <a:pt x="330326" y="142240"/>
                  </a:lnTo>
                  <a:lnTo>
                    <a:pt x="335025" y="140970"/>
                  </a:lnTo>
                  <a:lnTo>
                    <a:pt x="339725" y="138430"/>
                  </a:lnTo>
                  <a:lnTo>
                    <a:pt x="348361" y="133350"/>
                  </a:lnTo>
                  <a:close/>
                </a:path>
                <a:path w="379729" h="250189">
                  <a:moveTo>
                    <a:pt x="291846" y="0"/>
                  </a:moveTo>
                  <a:lnTo>
                    <a:pt x="286893" y="0"/>
                  </a:lnTo>
                  <a:lnTo>
                    <a:pt x="281813" y="1270"/>
                  </a:lnTo>
                  <a:lnTo>
                    <a:pt x="276733" y="3810"/>
                  </a:lnTo>
                  <a:lnTo>
                    <a:pt x="271907" y="6350"/>
                  </a:lnTo>
                  <a:lnTo>
                    <a:pt x="266954" y="8890"/>
                  </a:lnTo>
                  <a:lnTo>
                    <a:pt x="263017" y="11430"/>
                  </a:lnTo>
                  <a:lnTo>
                    <a:pt x="263017" y="24130"/>
                  </a:lnTo>
                  <a:lnTo>
                    <a:pt x="256921" y="30480"/>
                  </a:lnTo>
                  <a:lnTo>
                    <a:pt x="251841" y="36830"/>
                  </a:lnTo>
                  <a:lnTo>
                    <a:pt x="248412" y="43180"/>
                  </a:lnTo>
                  <a:lnTo>
                    <a:pt x="236600" y="46990"/>
                  </a:lnTo>
                  <a:lnTo>
                    <a:pt x="234358" y="54610"/>
                  </a:lnTo>
                  <a:lnTo>
                    <a:pt x="232949" y="62230"/>
                  </a:lnTo>
                  <a:lnTo>
                    <a:pt x="232350" y="71120"/>
                  </a:lnTo>
                  <a:lnTo>
                    <a:pt x="232537" y="78740"/>
                  </a:lnTo>
                  <a:lnTo>
                    <a:pt x="242950" y="85090"/>
                  </a:lnTo>
                  <a:lnTo>
                    <a:pt x="243839" y="88900"/>
                  </a:lnTo>
                  <a:lnTo>
                    <a:pt x="245110" y="93980"/>
                  </a:lnTo>
                  <a:lnTo>
                    <a:pt x="247142" y="97790"/>
                  </a:lnTo>
                  <a:lnTo>
                    <a:pt x="250698" y="105410"/>
                  </a:lnTo>
                  <a:lnTo>
                    <a:pt x="253111" y="109220"/>
                  </a:lnTo>
                  <a:lnTo>
                    <a:pt x="250189" y="120650"/>
                  </a:lnTo>
                  <a:lnTo>
                    <a:pt x="255589" y="127000"/>
                  </a:lnTo>
                  <a:lnTo>
                    <a:pt x="261477" y="132080"/>
                  </a:lnTo>
                  <a:lnTo>
                    <a:pt x="267817" y="135890"/>
                  </a:lnTo>
                  <a:lnTo>
                    <a:pt x="274574" y="139700"/>
                  </a:lnTo>
                  <a:lnTo>
                    <a:pt x="284988" y="133350"/>
                  </a:lnTo>
                  <a:lnTo>
                    <a:pt x="348361" y="133350"/>
                  </a:lnTo>
                  <a:lnTo>
                    <a:pt x="348361" y="120650"/>
                  </a:lnTo>
                  <a:lnTo>
                    <a:pt x="353145" y="115570"/>
                  </a:lnTo>
                  <a:lnTo>
                    <a:pt x="357393" y="110490"/>
                  </a:lnTo>
                  <a:lnTo>
                    <a:pt x="361094" y="105410"/>
                  </a:lnTo>
                  <a:lnTo>
                    <a:pt x="306357" y="105410"/>
                  </a:lnTo>
                  <a:lnTo>
                    <a:pt x="294211" y="102870"/>
                  </a:lnTo>
                  <a:lnTo>
                    <a:pt x="283803" y="95250"/>
                  </a:lnTo>
                  <a:lnTo>
                    <a:pt x="276479" y="85090"/>
                  </a:lnTo>
                  <a:lnTo>
                    <a:pt x="273845" y="72390"/>
                  </a:lnTo>
                  <a:lnTo>
                    <a:pt x="276082" y="59690"/>
                  </a:lnTo>
                  <a:lnTo>
                    <a:pt x="282676" y="49530"/>
                  </a:lnTo>
                  <a:lnTo>
                    <a:pt x="293116" y="41910"/>
                  </a:lnTo>
                  <a:lnTo>
                    <a:pt x="297180" y="40640"/>
                  </a:lnTo>
                  <a:lnTo>
                    <a:pt x="301498" y="39370"/>
                  </a:lnTo>
                  <a:lnTo>
                    <a:pt x="361442" y="39370"/>
                  </a:lnTo>
                  <a:lnTo>
                    <a:pt x="360680" y="38100"/>
                  </a:lnTo>
                  <a:lnTo>
                    <a:pt x="358267" y="34290"/>
                  </a:lnTo>
                  <a:lnTo>
                    <a:pt x="360680" y="22860"/>
                  </a:lnTo>
                  <a:lnTo>
                    <a:pt x="355179" y="17780"/>
                  </a:lnTo>
                  <a:lnTo>
                    <a:pt x="349059" y="12700"/>
                  </a:lnTo>
                  <a:lnTo>
                    <a:pt x="345761" y="10160"/>
                  </a:lnTo>
                  <a:lnTo>
                    <a:pt x="324738" y="10160"/>
                  </a:lnTo>
                  <a:lnTo>
                    <a:pt x="316992" y="7620"/>
                  </a:lnTo>
                  <a:lnTo>
                    <a:pt x="301117" y="7620"/>
                  </a:lnTo>
                  <a:lnTo>
                    <a:pt x="291846" y="0"/>
                  </a:lnTo>
                  <a:close/>
                </a:path>
                <a:path w="379729" h="250189">
                  <a:moveTo>
                    <a:pt x="361442" y="39370"/>
                  </a:moveTo>
                  <a:lnTo>
                    <a:pt x="305688" y="39370"/>
                  </a:lnTo>
                  <a:lnTo>
                    <a:pt x="314902" y="40640"/>
                  </a:lnTo>
                  <a:lnTo>
                    <a:pt x="323294" y="44450"/>
                  </a:lnTo>
                  <a:lnTo>
                    <a:pt x="330281" y="50800"/>
                  </a:lnTo>
                  <a:lnTo>
                    <a:pt x="335280" y="59690"/>
                  </a:lnTo>
                  <a:lnTo>
                    <a:pt x="338042" y="72390"/>
                  </a:lnTo>
                  <a:lnTo>
                    <a:pt x="335851" y="83820"/>
                  </a:lnTo>
                  <a:lnTo>
                    <a:pt x="329279" y="95250"/>
                  </a:lnTo>
                  <a:lnTo>
                    <a:pt x="318897" y="101600"/>
                  </a:lnTo>
                  <a:lnTo>
                    <a:pt x="306357" y="105410"/>
                  </a:lnTo>
                  <a:lnTo>
                    <a:pt x="361094" y="105410"/>
                  </a:lnTo>
                  <a:lnTo>
                    <a:pt x="364236" y="99060"/>
                  </a:lnTo>
                  <a:lnTo>
                    <a:pt x="375666" y="95250"/>
                  </a:lnTo>
                  <a:lnTo>
                    <a:pt x="377791" y="87630"/>
                  </a:lnTo>
                  <a:lnTo>
                    <a:pt x="379047" y="80010"/>
                  </a:lnTo>
                  <a:lnTo>
                    <a:pt x="379399" y="73660"/>
                  </a:lnTo>
                  <a:lnTo>
                    <a:pt x="379407" y="71120"/>
                  </a:lnTo>
                  <a:lnTo>
                    <a:pt x="379095" y="64770"/>
                  </a:lnTo>
                  <a:lnTo>
                    <a:pt x="368554" y="58420"/>
                  </a:lnTo>
                  <a:lnTo>
                    <a:pt x="367664" y="54610"/>
                  </a:lnTo>
                  <a:lnTo>
                    <a:pt x="362966" y="41910"/>
                  </a:lnTo>
                  <a:lnTo>
                    <a:pt x="361442" y="39370"/>
                  </a:lnTo>
                  <a:close/>
                </a:path>
                <a:path w="379729" h="250189">
                  <a:moveTo>
                    <a:pt x="74447" y="34290"/>
                  </a:moveTo>
                  <a:lnTo>
                    <a:pt x="59055" y="34290"/>
                  </a:lnTo>
                  <a:lnTo>
                    <a:pt x="80518" y="46990"/>
                  </a:lnTo>
                  <a:lnTo>
                    <a:pt x="82423" y="45720"/>
                  </a:lnTo>
                  <a:lnTo>
                    <a:pt x="87757" y="43180"/>
                  </a:lnTo>
                  <a:lnTo>
                    <a:pt x="98806" y="40640"/>
                  </a:lnTo>
                  <a:lnTo>
                    <a:pt x="100964" y="39370"/>
                  </a:lnTo>
                  <a:lnTo>
                    <a:pt x="101451" y="38100"/>
                  </a:lnTo>
                  <a:lnTo>
                    <a:pt x="81153" y="38100"/>
                  </a:lnTo>
                  <a:lnTo>
                    <a:pt x="74447" y="34290"/>
                  </a:lnTo>
                  <a:close/>
                </a:path>
                <a:path w="379729" h="250189">
                  <a:moveTo>
                    <a:pt x="143409" y="15240"/>
                  </a:moveTo>
                  <a:lnTo>
                    <a:pt x="129286" y="15240"/>
                  </a:lnTo>
                  <a:lnTo>
                    <a:pt x="135382" y="16510"/>
                  </a:lnTo>
                  <a:lnTo>
                    <a:pt x="144272" y="39370"/>
                  </a:lnTo>
                  <a:lnTo>
                    <a:pt x="146176" y="40640"/>
                  </a:lnTo>
                  <a:lnTo>
                    <a:pt x="152019" y="41910"/>
                  </a:lnTo>
                  <a:lnTo>
                    <a:pt x="157480" y="43180"/>
                  </a:lnTo>
                  <a:lnTo>
                    <a:pt x="162813" y="45720"/>
                  </a:lnTo>
                  <a:lnTo>
                    <a:pt x="164592" y="46990"/>
                  </a:lnTo>
                  <a:lnTo>
                    <a:pt x="179616" y="38100"/>
                  </a:lnTo>
                  <a:lnTo>
                    <a:pt x="164084" y="38100"/>
                  </a:lnTo>
                  <a:lnTo>
                    <a:pt x="159512" y="35560"/>
                  </a:lnTo>
                  <a:lnTo>
                    <a:pt x="150241" y="33020"/>
                  </a:lnTo>
                  <a:lnTo>
                    <a:pt x="143409" y="15240"/>
                  </a:lnTo>
                  <a:close/>
                </a:path>
                <a:path w="379729" h="250189">
                  <a:moveTo>
                    <a:pt x="140970" y="8890"/>
                  </a:moveTo>
                  <a:lnTo>
                    <a:pt x="104267" y="8890"/>
                  </a:lnTo>
                  <a:lnTo>
                    <a:pt x="94996" y="33020"/>
                  </a:lnTo>
                  <a:lnTo>
                    <a:pt x="85598" y="35560"/>
                  </a:lnTo>
                  <a:lnTo>
                    <a:pt x="81153" y="38100"/>
                  </a:lnTo>
                  <a:lnTo>
                    <a:pt x="101451" y="38100"/>
                  </a:lnTo>
                  <a:lnTo>
                    <a:pt x="109728" y="16510"/>
                  </a:lnTo>
                  <a:lnTo>
                    <a:pt x="116078" y="15240"/>
                  </a:lnTo>
                  <a:lnTo>
                    <a:pt x="143409" y="15240"/>
                  </a:lnTo>
                  <a:lnTo>
                    <a:pt x="140970" y="8890"/>
                  </a:lnTo>
                  <a:close/>
                </a:path>
                <a:path w="379729" h="250189">
                  <a:moveTo>
                    <a:pt x="186436" y="25400"/>
                  </a:moveTo>
                  <a:lnTo>
                    <a:pt x="164084" y="38100"/>
                  </a:lnTo>
                  <a:lnTo>
                    <a:pt x="179616" y="38100"/>
                  </a:lnTo>
                  <a:lnTo>
                    <a:pt x="186055" y="34290"/>
                  </a:lnTo>
                  <a:lnTo>
                    <a:pt x="199421" y="34290"/>
                  </a:lnTo>
                  <a:lnTo>
                    <a:pt x="194563" y="30480"/>
                  </a:lnTo>
                  <a:lnTo>
                    <a:pt x="186436" y="25400"/>
                  </a:lnTo>
                  <a:close/>
                </a:path>
                <a:path w="379729" h="250189">
                  <a:moveTo>
                    <a:pt x="335534" y="3810"/>
                  </a:moveTo>
                  <a:lnTo>
                    <a:pt x="324738" y="10160"/>
                  </a:lnTo>
                  <a:lnTo>
                    <a:pt x="345761" y="10160"/>
                  </a:lnTo>
                  <a:lnTo>
                    <a:pt x="342463" y="7620"/>
                  </a:lnTo>
                  <a:lnTo>
                    <a:pt x="335534" y="3810"/>
                  </a:lnTo>
                  <a:close/>
                </a:path>
                <a:path w="379729" h="250189">
                  <a:moveTo>
                    <a:pt x="131445" y="7620"/>
                  </a:moveTo>
                  <a:lnTo>
                    <a:pt x="113792" y="7620"/>
                  </a:lnTo>
                  <a:lnTo>
                    <a:pt x="106553" y="8890"/>
                  </a:lnTo>
                  <a:lnTo>
                    <a:pt x="138684" y="8890"/>
                  </a:lnTo>
                  <a:lnTo>
                    <a:pt x="131445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47" y="1523974"/>
              <a:ext cx="11582400" cy="6583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3379" y="1589531"/>
              <a:ext cx="11456035" cy="532130"/>
            </a:xfrm>
            <a:custGeom>
              <a:avLst/>
              <a:gdLst/>
              <a:ahLst/>
              <a:cxnLst/>
              <a:rect l="l" t="t" r="r" b="b"/>
              <a:pathLst>
                <a:path w="11456035" h="532130">
                  <a:moveTo>
                    <a:pt x="11431778" y="0"/>
                  </a:moveTo>
                  <a:lnTo>
                    <a:pt x="24104" y="0"/>
                  </a:lnTo>
                  <a:lnTo>
                    <a:pt x="14723" y="1895"/>
                  </a:lnTo>
                  <a:lnTo>
                    <a:pt x="7061" y="7064"/>
                  </a:lnTo>
                  <a:lnTo>
                    <a:pt x="1894" y="14733"/>
                  </a:lnTo>
                  <a:lnTo>
                    <a:pt x="0" y="24129"/>
                  </a:lnTo>
                  <a:lnTo>
                    <a:pt x="0" y="507745"/>
                  </a:lnTo>
                  <a:lnTo>
                    <a:pt x="1894" y="517142"/>
                  </a:lnTo>
                  <a:lnTo>
                    <a:pt x="7061" y="524811"/>
                  </a:lnTo>
                  <a:lnTo>
                    <a:pt x="14723" y="529980"/>
                  </a:lnTo>
                  <a:lnTo>
                    <a:pt x="24104" y="531876"/>
                  </a:lnTo>
                  <a:lnTo>
                    <a:pt x="11431778" y="531876"/>
                  </a:lnTo>
                  <a:lnTo>
                    <a:pt x="11441174" y="529980"/>
                  </a:lnTo>
                  <a:lnTo>
                    <a:pt x="11448843" y="524811"/>
                  </a:lnTo>
                  <a:lnTo>
                    <a:pt x="11454012" y="517142"/>
                  </a:lnTo>
                  <a:lnTo>
                    <a:pt x="11455908" y="507745"/>
                  </a:lnTo>
                  <a:lnTo>
                    <a:pt x="11455908" y="24129"/>
                  </a:lnTo>
                  <a:lnTo>
                    <a:pt x="11454012" y="14733"/>
                  </a:lnTo>
                  <a:lnTo>
                    <a:pt x="11448843" y="7064"/>
                  </a:lnTo>
                  <a:lnTo>
                    <a:pt x="11441174" y="1895"/>
                  </a:lnTo>
                  <a:lnTo>
                    <a:pt x="11431778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38400" y="1671827"/>
            <a:ext cx="2306320" cy="358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6675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525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Химия</a:t>
            </a:r>
            <a:r>
              <a:rPr sz="14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(угл.,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3</a:t>
            </a:r>
            <a:r>
              <a:rPr sz="1400" spc="-20" dirty="0">
                <a:solidFill>
                  <a:srgbClr val="313131"/>
                </a:solidFill>
                <a:latin typeface="Trebuchet MS"/>
                <a:cs typeface="Trebuchet MS"/>
              </a:rPr>
              <a:t> часа)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8271" y="1671827"/>
            <a:ext cx="2306320" cy="358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667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525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Биология</a:t>
            </a:r>
            <a:r>
              <a:rPr sz="14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(угл.,</a:t>
            </a:r>
            <a:r>
              <a:rPr sz="14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3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313131"/>
                </a:solidFill>
                <a:latin typeface="Trebuchet MS"/>
                <a:cs typeface="Trebuchet MS"/>
              </a:rPr>
              <a:t>часа)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7847" y="2182380"/>
            <a:ext cx="11582400" cy="591820"/>
            <a:chOff x="307847" y="2182380"/>
            <a:chExt cx="11582400" cy="5918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847" y="2182380"/>
              <a:ext cx="11582400" cy="5912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3379" y="2247900"/>
              <a:ext cx="11456035" cy="464820"/>
            </a:xfrm>
            <a:custGeom>
              <a:avLst/>
              <a:gdLst/>
              <a:ahLst/>
              <a:cxnLst/>
              <a:rect l="l" t="t" r="r" b="b"/>
              <a:pathLst>
                <a:path w="11456035" h="464819">
                  <a:moveTo>
                    <a:pt x="11428349" y="0"/>
                  </a:moveTo>
                  <a:lnTo>
                    <a:pt x="27609" y="0"/>
                  </a:lnTo>
                  <a:lnTo>
                    <a:pt x="16861" y="2162"/>
                  </a:lnTo>
                  <a:lnTo>
                    <a:pt x="8085" y="8064"/>
                  </a:lnTo>
                  <a:lnTo>
                    <a:pt x="2169" y="16823"/>
                  </a:lnTo>
                  <a:lnTo>
                    <a:pt x="0" y="27559"/>
                  </a:lnTo>
                  <a:lnTo>
                    <a:pt x="0" y="437261"/>
                  </a:lnTo>
                  <a:lnTo>
                    <a:pt x="2169" y="447996"/>
                  </a:lnTo>
                  <a:lnTo>
                    <a:pt x="8085" y="456755"/>
                  </a:lnTo>
                  <a:lnTo>
                    <a:pt x="16861" y="462657"/>
                  </a:lnTo>
                  <a:lnTo>
                    <a:pt x="27609" y="464820"/>
                  </a:lnTo>
                  <a:lnTo>
                    <a:pt x="11428349" y="464820"/>
                  </a:lnTo>
                  <a:lnTo>
                    <a:pt x="11439084" y="462657"/>
                  </a:lnTo>
                  <a:lnTo>
                    <a:pt x="11447843" y="456755"/>
                  </a:lnTo>
                  <a:lnTo>
                    <a:pt x="11453745" y="447996"/>
                  </a:lnTo>
                  <a:lnTo>
                    <a:pt x="11455908" y="437261"/>
                  </a:lnTo>
                  <a:lnTo>
                    <a:pt x="11455908" y="27559"/>
                  </a:lnTo>
                  <a:lnTo>
                    <a:pt x="11453745" y="16823"/>
                  </a:lnTo>
                  <a:lnTo>
                    <a:pt x="11447843" y="8064"/>
                  </a:lnTo>
                  <a:lnTo>
                    <a:pt x="11439084" y="2162"/>
                  </a:lnTo>
                  <a:lnTo>
                    <a:pt x="11428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092" y="2313432"/>
              <a:ext cx="2286000" cy="3154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1380" y="2313432"/>
              <a:ext cx="2286000" cy="3154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6668" y="2313432"/>
              <a:ext cx="2286000" cy="31546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49807" y="2309240"/>
            <a:ext cx="693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7505" algn="l"/>
                <a:tab pos="527685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Медицинский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Аграрный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Академический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1956" y="2313432"/>
            <a:ext cx="2286000" cy="31546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083802" y="2309240"/>
            <a:ext cx="1705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Педагогический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3550920"/>
            <a:ext cx="12192000" cy="2799080"/>
            <a:chOff x="0" y="3550920"/>
            <a:chExt cx="12192000" cy="279908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550920"/>
              <a:ext cx="12191999" cy="27990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2231" y="4006596"/>
              <a:ext cx="11456035" cy="1917700"/>
            </a:xfrm>
            <a:custGeom>
              <a:avLst/>
              <a:gdLst/>
              <a:ahLst/>
              <a:cxnLst/>
              <a:rect l="l" t="t" r="r" b="b"/>
              <a:pathLst>
                <a:path w="11456035" h="1917700">
                  <a:moveTo>
                    <a:pt x="11356721" y="0"/>
                  </a:moveTo>
                  <a:lnTo>
                    <a:pt x="99237" y="0"/>
                  </a:lnTo>
                  <a:lnTo>
                    <a:pt x="60607" y="7800"/>
                  </a:lnTo>
                  <a:lnTo>
                    <a:pt x="29063" y="29067"/>
                  </a:lnTo>
                  <a:lnTo>
                    <a:pt x="7797" y="60596"/>
                  </a:lnTo>
                  <a:lnTo>
                    <a:pt x="0" y="99186"/>
                  </a:lnTo>
                  <a:lnTo>
                    <a:pt x="0" y="1817954"/>
                  </a:lnTo>
                  <a:lnTo>
                    <a:pt x="7797" y="1856584"/>
                  </a:lnTo>
                  <a:lnTo>
                    <a:pt x="29063" y="1888128"/>
                  </a:lnTo>
                  <a:lnTo>
                    <a:pt x="60607" y="1909394"/>
                  </a:lnTo>
                  <a:lnTo>
                    <a:pt x="99237" y="1917191"/>
                  </a:lnTo>
                  <a:lnTo>
                    <a:pt x="11356721" y="1917191"/>
                  </a:lnTo>
                  <a:lnTo>
                    <a:pt x="11395311" y="1909394"/>
                  </a:lnTo>
                  <a:lnTo>
                    <a:pt x="11426840" y="1888128"/>
                  </a:lnTo>
                  <a:lnTo>
                    <a:pt x="11448107" y="1856584"/>
                  </a:lnTo>
                  <a:lnTo>
                    <a:pt x="11455908" y="1817954"/>
                  </a:lnTo>
                  <a:lnTo>
                    <a:pt x="11455908" y="99186"/>
                  </a:lnTo>
                  <a:lnTo>
                    <a:pt x="11448107" y="60596"/>
                  </a:lnTo>
                  <a:lnTo>
                    <a:pt x="11426840" y="29067"/>
                  </a:lnTo>
                  <a:lnTo>
                    <a:pt x="11395311" y="7800"/>
                  </a:lnTo>
                  <a:lnTo>
                    <a:pt x="11356721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91178" y="4053966"/>
            <a:ext cx="4289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Внеурочная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деятельность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(по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выбору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обучающихся,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часов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неделю)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3483" y="4591811"/>
            <a:ext cx="2607945" cy="1118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985" rIns="0" bIns="0" rtlCol="0">
            <a:spAutoFit/>
          </a:bodyPr>
          <a:lstStyle/>
          <a:p>
            <a:pPr marR="476884">
              <a:lnSpc>
                <a:spcPct val="100000"/>
              </a:lnSpc>
              <a:spcBef>
                <a:spcPts val="55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Латинский</a:t>
            </a:r>
            <a:r>
              <a:rPr sz="12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язык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(основы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мед.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терминологии)</a:t>
            </a:r>
            <a:endParaRPr sz="1200">
              <a:latin typeface="Trebuchet MS"/>
              <a:cs typeface="Trebuchet MS"/>
            </a:endParaRPr>
          </a:p>
          <a:p>
            <a:pPr marR="690880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6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сестринского</a:t>
            </a:r>
            <a:r>
              <a:rPr sz="1200" spc="-6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дела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фармакологии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биотехнологии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биомедицины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62884" y="4591811"/>
            <a:ext cx="2632075" cy="1118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8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агрономии</a:t>
            </a:r>
            <a:endParaRPr sz="1200">
              <a:latin typeface="Trebuchet MS"/>
              <a:cs typeface="Trebuchet MS"/>
            </a:endParaRPr>
          </a:p>
          <a:p>
            <a:pPr marR="678180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агробиотехнологии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гидропоники</a:t>
            </a:r>
            <a:r>
              <a:rPr sz="1200" spc="50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Химия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почв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Экологический</a:t>
            </a:r>
            <a:r>
              <a:rPr sz="1200" spc="-8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практикум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06667" y="4591811"/>
            <a:ext cx="2737485" cy="1118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8425" rIns="0" bIns="0" rtlCol="0">
            <a:spAutoFit/>
          </a:bodyPr>
          <a:lstStyle/>
          <a:p>
            <a:pPr marL="1270" marR="1054100">
              <a:lnSpc>
                <a:spcPct val="100000"/>
              </a:lnSpc>
              <a:spcBef>
                <a:spcPts val="775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микробиологии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биоинженерии</a:t>
            </a:r>
            <a:endParaRPr sz="1200">
              <a:latin typeface="Trebuchet MS"/>
              <a:cs typeface="Trebuchet MS"/>
            </a:endParaRPr>
          </a:p>
          <a:p>
            <a:pPr marL="1270" marR="549910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Химия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биологически</a:t>
            </a:r>
            <a:r>
              <a:rPr sz="12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активных соединений</a:t>
            </a:r>
            <a:endParaRPr sz="1200">
              <a:latin typeface="Trebuchet MS"/>
              <a:cs typeface="Trebuchet MS"/>
            </a:endParaRPr>
          </a:p>
          <a:p>
            <a:pPr marL="1270">
              <a:lnSpc>
                <a:spcPct val="100000"/>
              </a:lnSpc>
            </a:pP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Антропология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55607" y="4591811"/>
            <a:ext cx="2590800" cy="1118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endParaRPr sz="1200">
              <a:latin typeface="Times New Roman"/>
              <a:cs typeface="Times New Roman"/>
            </a:endParaRPr>
          </a:p>
          <a:p>
            <a:pPr marL="635" marR="1139190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ораторского искусства</a:t>
            </a:r>
            <a:endParaRPr sz="1200">
              <a:latin typeface="Trebuchet MS"/>
              <a:cs typeface="Trebuchet MS"/>
            </a:endParaRPr>
          </a:p>
          <a:p>
            <a:pPr marL="635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лидерства</a:t>
            </a:r>
            <a:endParaRPr sz="1200">
              <a:latin typeface="Trebuchet MS"/>
              <a:cs typeface="Trebuchet MS"/>
            </a:endParaRPr>
          </a:p>
          <a:p>
            <a:pPr marL="635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социальной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работы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7847" y="2775204"/>
            <a:ext cx="11582400" cy="1213485"/>
            <a:chOff x="307847" y="2775204"/>
            <a:chExt cx="11582400" cy="1213485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47" y="2775204"/>
              <a:ext cx="11582400" cy="12131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4636" y="2788945"/>
              <a:ext cx="5068823" cy="67510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73379" y="2840736"/>
              <a:ext cx="11456035" cy="1087120"/>
            </a:xfrm>
            <a:custGeom>
              <a:avLst/>
              <a:gdLst/>
              <a:ahLst/>
              <a:cxnLst/>
              <a:rect l="l" t="t" r="r" b="b"/>
              <a:pathLst>
                <a:path w="11456035" h="1087120">
                  <a:moveTo>
                    <a:pt x="11406632" y="0"/>
                  </a:moveTo>
                  <a:lnTo>
                    <a:pt x="49237" y="0"/>
                  </a:lnTo>
                  <a:lnTo>
                    <a:pt x="30073" y="3877"/>
                  </a:lnTo>
                  <a:lnTo>
                    <a:pt x="14422" y="14446"/>
                  </a:lnTo>
                  <a:lnTo>
                    <a:pt x="3869" y="30110"/>
                  </a:lnTo>
                  <a:lnTo>
                    <a:pt x="0" y="49275"/>
                  </a:lnTo>
                  <a:lnTo>
                    <a:pt x="0" y="1037336"/>
                  </a:lnTo>
                  <a:lnTo>
                    <a:pt x="3869" y="1056501"/>
                  </a:lnTo>
                  <a:lnTo>
                    <a:pt x="14422" y="1072165"/>
                  </a:lnTo>
                  <a:lnTo>
                    <a:pt x="30073" y="1082734"/>
                  </a:lnTo>
                  <a:lnTo>
                    <a:pt x="49237" y="1086612"/>
                  </a:lnTo>
                  <a:lnTo>
                    <a:pt x="11406632" y="1086612"/>
                  </a:lnTo>
                  <a:lnTo>
                    <a:pt x="11425797" y="1082734"/>
                  </a:lnTo>
                  <a:lnTo>
                    <a:pt x="11441461" y="1072165"/>
                  </a:lnTo>
                  <a:lnTo>
                    <a:pt x="11452030" y="1056501"/>
                  </a:lnTo>
                  <a:lnTo>
                    <a:pt x="11455908" y="1037336"/>
                  </a:lnTo>
                  <a:lnTo>
                    <a:pt x="11455908" y="49275"/>
                  </a:lnTo>
                  <a:lnTo>
                    <a:pt x="11452030" y="30110"/>
                  </a:lnTo>
                  <a:lnTo>
                    <a:pt x="11441461" y="14446"/>
                  </a:lnTo>
                  <a:lnTo>
                    <a:pt x="11425797" y="3877"/>
                  </a:lnTo>
                  <a:lnTo>
                    <a:pt x="11406632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708908" y="2884170"/>
            <a:ext cx="4784725" cy="42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Часть,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формируемая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участниками</a:t>
            </a: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образовательных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отношений</a:t>
            </a:r>
            <a:endParaRPr sz="1200">
              <a:latin typeface="Trebuchet MS"/>
              <a:cs typeface="Trebuchet MS"/>
            </a:endParaRPr>
          </a:p>
          <a:p>
            <a:pPr marL="635" algn="ctr">
              <a:lnSpc>
                <a:spcPts val="1675"/>
              </a:lnSpc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(10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класс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-3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часа,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ласс</a:t>
            </a:r>
            <a:r>
              <a:rPr sz="1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часа)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29171" y="3294888"/>
            <a:ext cx="2592705" cy="5441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789940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Генетика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(1</a:t>
            </a:r>
            <a:r>
              <a:rPr sz="12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ч)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544" y="3294888"/>
            <a:ext cx="2700655" cy="5245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67005" rIns="0" bIns="0" rtlCol="0">
            <a:spAutoFit/>
          </a:bodyPr>
          <a:lstStyle/>
          <a:p>
            <a:pPr marL="821690">
              <a:lnSpc>
                <a:spcPct val="100000"/>
              </a:lnSpc>
              <a:spcBef>
                <a:spcPts val="1315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Биохимия</a:t>
            </a:r>
            <a:r>
              <a:rPr sz="1200" spc="-1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(1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 ч)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09188" y="3294888"/>
            <a:ext cx="2707005" cy="5594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Times New Roman"/>
              <a:cs typeface="Times New Roman"/>
            </a:endParaRPr>
          </a:p>
          <a:p>
            <a:pPr marL="782955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Биофизика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(1</a:t>
            </a:r>
            <a:r>
              <a:rPr sz="1200" spc="-6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ч)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90659" y="3294888"/>
            <a:ext cx="2593975" cy="5441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5090" rIns="0" bIns="0" rtlCol="0">
            <a:spAutoFit/>
          </a:bodyPr>
          <a:lstStyle/>
          <a:p>
            <a:pPr marL="938530" marR="102870" indent="-829310">
              <a:lnSpc>
                <a:spcPct val="100000"/>
              </a:lnSpc>
              <a:spcBef>
                <a:spcPts val="67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200" spc="-4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педагогики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и</a:t>
            </a:r>
            <a:r>
              <a:rPr sz="12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психологии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(1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ч,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Trebuchet MS"/>
                <a:cs typeface="Trebuchet MS"/>
              </a:rPr>
              <a:t>ФПУ)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7012" y="5993891"/>
            <a:ext cx="9243060" cy="399415"/>
            <a:chOff x="477012" y="5993891"/>
            <a:chExt cx="9243060" cy="399415"/>
          </a:xfrm>
        </p:grpSpPr>
        <p:sp>
          <p:nvSpPr>
            <p:cNvPr id="38" name="object 38"/>
            <p:cNvSpPr/>
            <p:nvPr/>
          </p:nvSpPr>
          <p:spPr>
            <a:xfrm>
              <a:off x="481584" y="6054851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10">
                  <a:moveTo>
                    <a:pt x="788924" y="0"/>
                  </a:moveTo>
                  <a:lnTo>
                    <a:pt x="49275" y="0"/>
                  </a:lnTo>
                  <a:lnTo>
                    <a:pt x="30094" y="3872"/>
                  </a:lnTo>
                  <a:lnTo>
                    <a:pt x="14431" y="14431"/>
                  </a:lnTo>
                  <a:lnTo>
                    <a:pt x="3872" y="30094"/>
                  </a:lnTo>
                  <a:lnTo>
                    <a:pt x="0" y="49276"/>
                  </a:lnTo>
                  <a:lnTo>
                    <a:pt x="0" y="246380"/>
                  </a:lnTo>
                  <a:lnTo>
                    <a:pt x="3872" y="265561"/>
                  </a:lnTo>
                  <a:lnTo>
                    <a:pt x="14431" y="281224"/>
                  </a:lnTo>
                  <a:lnTo>
                    <a:pt x="30094" y="291783"/>
                  </a:lnTo>
                  <a:lnTo>
                    <a:pt x="49275" y="295656"/>
                  </a:lnTo>
                  <a:lnTo>
                    <a:pt x="788924" y="295656"/>
                  </a:lnTo>
                  <a:lnTo>
                    <a:pt x="808089" y="291783"/>
                  </a:lnTo>
                  <a:lnTo>
                    <a:pt x="823753" y="281224"/>
                  </a:lnTo>
                  <a:lnTo>
                    <a:pt x="834322" y="265561"/>
                  </a:lnTo>
                  <a:lnTo>
                    <a:pt x="838200" y="246380"/>
                  </a:lnTo>
                  <a:lnTo>
                    <a:pt x="838200" y="49276"/>
                  </a:lnTo>
                  <a:lnTo>
                    <a:pt x="834322" y="30094"/>
                  </a:lnTo>
                  <a:lnTo>
                    <a:pt x="823753" y="14431"/>
                  </a:lnTo>
                  <a:lnTo>
                    <a:pt x="808089" y="3872"/>
                  </a:lnTo>
                  <a:lnTo>
                    <a:pt x="788924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1584" y="6054851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10">
                  <a:moveTo>
                    <a:pt x="0" y="49276"/>
                  </a:moveTo>
                  <a:lnTo>
                    <a:pt x="3872" y="30094"/>
                  </a:lnTo>
                  <a:lnTo>
                    <a:pt x="14431" y="14431"/>
                  </a:lnTo>
                  <a:lnTo>
                    <a:pt x="30094" y="3872"/>
                  </a:lnTo>
                  <a:lnTo>
                    <a:pt x="49275" y="0"/>
                  </a:lnTo>
                  <a:lnTo>
                    <a:pt x="788924" y="0"/>
                  </a:lnTo>
                  <a:lnTo>
                    <a:pt x="808089" y="3872"/>
                  </a:lnTo>
                  <a:lnTo>
                    <a:pt x="823753" y="14431"/>
                  </a:lnTo>
                  <a:lnTo>
                    <a:pt x="834322" y="30094"/>
                  </a:lnTo>
                  <a:lnTo>
                    <a:pt x="838200" y="49276"/>
                  </a:lnTo>
                  <a:lnTo>
                    <a:pt x="838200" y="246380"/>
                  </a:lnTo>
                  <a:lnTo>
                    <a:pt x="834322" y="265561"/>
                  </a:lnTo>
                  <a:lnTo>
                    <a:pt x="823753" y="281224"/>
                  </a:lnTo>
                  <a:lnTo>
                    <a:pt x="808089" y="291783"/>
                  </a:lnTo>
                  <a:lnTo>
                    <a:pt x="788924" y="295656"/>
                  </a:lnTo>
                  <a:lnTo>
                    <a:pt x="49275" y="295656"/>
                  </a:lnTo>
                  <a:lnTo>
                    <a:pt x="30094" y="291783"/>
                  </a:lnTo>
                  <a:lnTo>
                    <a:pt x="14431" y="281224"/>
                  </a:lnTo>
                  <a:lnTo>
                    <a:pt x="3872" y="265561"/>
                  </a:lnTo>
                  <a:lnTo>
                    <a:pt x="0" y="246380"/>
                  </a:lnTo>
                  <a:lnTo>
                    <a:pt x="0" y="49276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81528" y="6044183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4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4" y="344423"/>
                  </a:lnTo>
                  <a:lnTo>
                    <a:pt x="856996" y="344423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19"/>
                  </a:lnTo>
                  <a:lnTo>
                    <a:pt x="914400" y="57403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1528" y="6044183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3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4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3"/>
                  </a:lnTo>
                  <a:lnTo>
                    <a:pt x="914400" y="287019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3"/>
                  </a:lnTo>
                  <a:lnTo>
                    <a:pt x="57404" y="344423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32932" y="6018275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857249" y="0"/>
                  </a:moveTo>
                  <a:lnTo>
                    <a:pt x="57150" y="0"/>
                  </a:lnTo>
                  <a:lnTo>
                    <a:pt x="34879" y="4491"/>
                  </a:lnTo>
                  <a:lnTo>
                    <a:pt x="16716" y="16740"/>
                  </a:lnTo>
                  <a:lnTo>
                    <a:pt x="4482" y="34906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7993"/>
                  </a:lnTo>
                  <a:lnTo>
                    <a:pt x="16716" y="326159"/>
                  </a:lnTo>
                  <a:lnTo>
                    <a:pt x="34879" y="338408"/>
                  </a:lnTo>
                  <a:lnTo>
                    <a:pt x="57150" y="342900"/>
                  </a:lnTo>
                  <a:lnTo>
                    <a:pt x="857249" y="342900"/>
                  </a:lnTo>
                  <a:lnTo>
                    <a:pt x="879520" y="338408"/>
                  </a:lnTo>
                  <a:lnTo>
                    <a:pt x="897683" y="326159"/>
                  </a:lnTo>
                  <a:lnTo>
                    <a:pt x="909917" y="307993"/>
                  </a:lnTo>
                  <a:lnTo>
                    <a:pt x="914399" y="285750"/>
                  </a:lnTo>
                  <a:lnTo>
                    <a:pt x="914399" y="57150"/>
                  </a:lnTo>
                  <a:lnTo>
                    <a:pt x="909917" y="34906"/>
                  </a:lnTo>
                  <a:lnTo>
                    <a:pt x="897683" y="16740"/>
                  </a:lnTo>
                  <a:lnTo>
                    <a:pt x="879520" y="4491"/>
                  </a:lnTo>
                  <a:lnTo>
                    <a:pt x="857249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32932" y="6018275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0" y="57150"/>
                  </a:moveTo>
                  <a:lnTo>
                    <a:pt x="4482" y="34906"/>
                  </a:lnTo>
                  <a:lnTo>
                    <a:pt x="16716" y="16740"/>
                  </a:lnTo>
                  <a:lnTo>
                    <a:pt x="34879" y="4491"/>
                  </a:lnTo>
                  <a:lnTo>
                    <a:pt x="57150" y="0"/>
                  </a:lnTo>
                  <a:lnTo>
                    <a:pt x="857249" y="0"/>
                  </a:lnTo>
                  <a:lnTo>
                    <a:pt x="879520" y="4491"/>
                  </a:lnTo>
                  <a:lnTo>
                    <a:pt x="897683" y="16740"/>
                  </a:lnTo>
                  <a:lnTo>
                    <a:pt x="909917" y="34906"/>
                  </a:lnTo>
                  <a:lnTo>
                    <a:pt x="914399" y="57150"/>
                  </a:lnTo>
                  <a:lnTo>
                    <a:pt x="914399" y="285750"/>
                  </a:lnTo>
                  <a:lnTo>
                    <a:pt x="909917" y="307993"/>
                  </a:lnTo>
                  <a:lnTo>
                    <a:pt x="897683" y="326159"/>
                  </a:lnTo>
                  <a:lnTo>
                    <a:pt x="879520" y="338408"/>
                  </a:lnTo>
                  <a:lnTo>
                    <a:pt x="857249" y="342900"/>
                  </a:lnTo>
                  <a:lnTo>
                    <a:pt x="57150" y="342900"/>
                  </a:lnTo>
                  <a:lnTo>
                    <a:pt x="34879" y="338408"/>
                  </a:lnTo>
                  <a:lnTo>
                    <a:pt x="16716" y="326159"/>
                  </a:lnTo>
                  <a:lnTo>
                    <a:pt x="4482" y="307993"/>
                  </a:lnTo>
                  <a:lnTo>
                    <a:pt x="0" y="285750"/>
                  </a:lnTo>
                  <a:lnTo>
                    <a:pt x="0" y="5715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01100" y="5998463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3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3" y="344424"/>
                  </a:lnTo>
                  <a:lnTo>
                    <a:pt x="856996" y="344424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20"/>
                  </a:lnTo>
                  <a:lnTo>
                    <a:pt x="914400" y="57404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01100" y="5998463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3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4"/>
                  </a:lnTo>
                  <a:lnTo>
                    <a:pt x="914400" y="287020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4"/>
                  </a:lnTo>
                  <a:lnTo>
                    <a:pt x="57403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385316" y="6068567"/>
            <a:ext cx="162496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Обязательная</a:t>
            </a:r>
            <a:r>
              <a:rPr sz="1200" spc="-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часть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08703" y="6033515"/>
            <a:ext cx="1728470" cy="35052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Часть,</a:t>
            </a:r>
            <a:r>
              <a:rPr sz="1200" spc="-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формируемая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72883" y="6033515"/>
            <a:ext cx="162496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Внеурочная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838943" y="6012179"/>
            <a:ext cx="162496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35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Доп.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 образование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48" y="95453"/>
            <a:ext cx="6178550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dirty="0"/>
              <a:t>ТЕХНОЛОГИЧЕСКИЙ</a:t>
            </a:r>
            <a:r>
              <a:rPr spc="-50" dirty="0"/>
              <a:t> </a:t>
            </a:r>
            <a:r>
              <a:rPr dirty="0"/>
              <a:t>ПРОФИЛЬ</a:t>
            </a:r>
            <a:r>
              <a:rPr spc="-60" dirty="0"/>
              <a:t> </a:t>
            </a:r>
            <a:r>
              <a:rPr spc="-10" dirty="0"/>
              <a:t>(инженерный)</a:t>
            </a:r>
          </a:p>
          <a:p>
            <a:pPr marL="12700">
              <a:lnSpc>
                <a:spcPts val="2625"/>
              </a:lnSpc>
            </a:pPr>
            <a:r>
              <a:rPr spc="-10" dirty="0"/>
              <a:t>ПРИМЕР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348" y="727075"/>
            <a:ext cx="17094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Вариант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95400"/>
            <a:ext cx="12192000" cy="4876800"/>
            <a:chOff x="0" y="1295400"/>
            <a:chExt cx="12192000" cy="4876800"/>
          </a:xfrm>
        </p:grpSpPr>
        <p:sp>
          <p:nvSpPr>
            <p:cNvPr id="5" name="object 5"/>
            <p:cNvSpPr/>
            <p:nvPr/>
          </p:nvSpPr>
          <p:spPr>
            <a:xfrm>
              <a:off x="237744" y="1295400"/>
              <a:ext cx="11649710" cy="4876800"/>
            </a:xfrm>
            <a:custGeom>
              <a:avLst/>
              <a:gdLst/>
              <a:ahLst/>
              <a:cxnLst/>
              <a:rect l="l" t="t" r="r" b="b"/>
              <a:pathLst>
                <a:path w="11649710" h="4876800">
                  <a:moveTo>
                    <a:pt x="11524361" y="0"/>
                  </a:moveTo>
                  <a:lnTo>
                    <a:pt x="125044" y="0"/>
                  </a:lnTo>
                  <a:lnTo>
                    <a:pt x="76370" y="9830"/>
                  </a:lnTo>
                  <a:lnTo>
                    <a:pt x="36623" y="36639"/>
                  </a:lnTo>
                  <a:lnTo>
                    <a:pt x="9826" y="76402"/>
                  </a:lnTo>
                  <a:lnTo>
                    <a:pt x="0" y="125095"/>
                  </a:lnTo>
                  <a:lnTo>
                    <a:pt x="0" y="4751755"/>
                  </a:lnTo>
                  <a:lnTo>
                    <a:pt x="9826" y="4800429"/>
                  </a:lnTo>
                  <a:lnTo>
                    <a:pt x="36623" y="4840176"/>
                  </a:lnTo>
                  <a:lnTo>
                    <a:pt x="76370" y="4866973"/>
                  </a:lnTo>
                  <a:lnTo>
                    <a:pt x="125044" y="4876800"/>
                  </a:lnTo>
                  <a:lnTo>
                    <a:pt x="11524361" y="4876800"/>
                  </a:lnTo>
                  <a:lnTo>
                    <a:pt x="11573053" y="4866973"/>
                  </a:lnTo>
                  <a:lnTo>
                    <a:pt x="11612816" y="4840176"/>
                  </a:lnTo>
                  <a:lnTo>
                    <a:pt x="11639625" y="4800429"/>
                  </a:lnTo>
                  <a:lnTo>
                    <a:pt x="11649456" y="4751755"/>
                  </a:lnTo>
                  <a:lnTo>
                    <a:pt x="11649456" y="125095"/>
                  </a:lnTo>
                  <a:lnTo>
                    <a:pt x="11639625" y="76402"/>
                  </a:lnTo>
                  <a:lnTo>
                    <a:pt x="11612816" y="36639"/>
                  </a:lnTo>
                  <a:lnTo>
                    <a:pt x="11573053" y="9830"/>
                  </a:lnTo>
                  <a:lnTo>
                    <a:pt x="11524361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89109"/>
              <a:ext cx="12192000" cy="26705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3380" y="3544823"/>
              <a:ext cx="11346180" cy="1789430"/>
            </a:xfrm>
            <a:custGeom>
              <a:avLst/>
              <a:gdLst/>
              <a:ahLst/>
              <a:cxnLst/>
              <a:rect l="l" t="t" r="r" b="b"/>
              <a:pathLst>
                <a:path w="11346180" h="1789429">
                  <a:moveTo>
                    <a:pt x="11253597" y="0"/>
                  </a:moveTo>
                  <a:lnTo>
                    <a:pt x="92608" y="0"/>
                  </a:lnTo>
                  <a:lnTo>
                    <a:pt x="56562" y="7268"/>
                  </a:lnTo>
                  <a:lnTo>
                    <a:pt x="27125" y="27098"/>
                  </a:lnTo>
                  <a:lnTo>
                    <a:pt x="7278" y="56524"/>
                  </a:lnTo>
                  <a:lnTo>
                    <a:pt x="0" y="92582"/>
                  </a:lnTo>
                  <a:lnTo>
                    <a:pt x="0" y="1696592"/>
                  </a:lnTo>
                  <a:lnTo>
                    <a:pt x="7278" y="1732651"/>
                  </a:lnTo>
                  <a:lnTo>
                    <a:pt x="27125" y="1762077"/>
                  </a:lnTo>
                  <a:lnTo>
                    <a:pt x="56562" y="1781907"/>
                  </a:lnTo>
                  <a:lnTo>
                    <a:pt x="92608" y="1789176"/>
                  </a:lnTo>
                  <a:lnTo>
                    <a:pt x="11253597" y="1789176"/>
                  </a:lnTo>
                  <a:lnTo>
                    <a:pt x="11289655" y="1781907"/>
                  </a:lnTo>
                  <a:lnTo>
                    <a:pt x="11319081" y="1762077"/>
                  </a:lnTo>
                  <a:lnTo>
                    <a:pt x="11338911" y="1732651"/>
                  </a:lnTo>
                  <a:lnTo>
                    <a:pt x="11346180" y="1696592"/>
                  </a:lnTo>
                  <a:lnTo>
                    <a:pt x="11346180" y="92582"/>
                  </a:lnTo>
                  <a:lnTo>
                    <a:pt x="11338911" y="56524"/>
                  </a:lnTo>
                  <a:lnTo>
                    <a:pt x="11319081" y="27098"/>
                  </a:lnTo>
                  <a:lnTo>
                    <a:pt x="11289655" y="7268"/>
                  </a:lnTo>
                  <a:lnTo>
                    <a:pt x="11253597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78985" y="3589782"/>
            <a:ext cx="42887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Внеурочная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деятельность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(по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выбору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обучающихся,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часов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неделю)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5372" y="4075176"/>
            <a:ext cx="2947670" cy="11417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049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870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Введение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в</a:t>
            </a:r>
            <a:r>
              <a:rPr sz="1200" spc="-4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инженерную</a:t>
            </a:r>
            <a:r>
              <a:rPr sz="12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специальность</a:t>
            </a:r>
            <a:endParaRPr sz="1200">
              <a:latin typeface="Trebuchet MS"/>
              <a:cs typeface="Trebuchet MS"/>
            </a:endParaRPr>
          </a:p>
          <a:p>
            <a:pPr marL="635" marR="1238250">
              <a:lnSpc>
                <a:spcPct val="100000"/>
              </a:lnSpc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Физика</a:t>
            </a:r>
            <a:r>
              <a:rPr sz="12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твердых</a:t>
            </a:r>
            <a:r>
              <a:rPr sz="1200" spc="-4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тел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Физическая</a:t>
            </a:r>
            <a:r>
              <a:rPr sz="1200" spc="-6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химия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Технология</a:t>
            </a:r>
            <a:r>
              <a:rPr sz="1200" spc="-6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материалов</a:t>
            </a:r>
            <a:endParaRPr sz="1200">
              <a:latin typeface="Trebuchet MS"/>
              <a:cs typeface="Trebuchet MS"/>
            </a:endParaRPr>
          </a:p>
          <a:p>
            <a:pPr marL="635">
              <a:lnSpc>
                <a:spcPct val="100000"/>
              </a:lnSpc>
            </a:pP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Математическое</a:t>
            </a:r>
            <a:r>
              <a:rPr sz="1200" spc="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моделирование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64680" y="4107179"/>
            <a:ext cx="3214370" cy="11417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270" marR="1135380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Схемотехника</a:t>
            </a:r>
            <a:r>
              <a:rPr sz="12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и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электроника Радиоэлектроника Робототехника Программирование</a:t>
            </a:r>
            <a:endParaRPr sz="1200">
              <a:latin typeface="Trebuchet MS"/>
              <a:cs typeface="Trebuchet MS"/>
            </a:endParaRPr>
          </a:p>
          <a:p>
            <a:pPr marL="127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Технологии</a:t>
            </a:r>
            <a:r>
              <a:rPr sz="12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микро</a:t>
            </a:r>
            <a:r>
              <a:rPr sz="1200" spc="-5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и</a:t>
            </a:r>
            <a:r>
              <a:rPr sz="1200" spc="-4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наноэлектроники</a:t>
            </a:r>
            <a:r>
              <a:rPr sz="12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13131"/>
                </a:solidFill>
                <a:latin typeface="Trebuchet MS"/>
                <a:cs typeface="Trebuchet MS"/>
              </a:rPr>
              <a:t>и</a:t>
            </a:r>
            <a:r>
              <a:rPr sz="12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313131"/>
                </a:solidFill>
                <a:latin typeface="Trebuchet MS"/>
                <a:cs typeface="Trebuchet MS"/>
              </a:rPr>
              <a:t>др.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5656" y="2205227"/>
            <a:ext cx="11474450" cy="1315720"/>
            <a:chOff x="295656" y="2205227"/>
            <a:chExt cx="11474450" cy="13157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2205227"/>
              <a:ext cx="11474196" cy="13152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3051" y="2212822"/>
              <a:ext cx="5899404" cy="7132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1188" y="2270759"/>
              <a:ext cx="11348085" cy="1188720"/>
            </a:xfrm>
            <a:custGeom>
              <a:avLst/>
              <a:gdLst/>
              <a:ahLst/>
              <a:cxnLst/>
              <a:rect l="l" t="t" r="r" b="b"/>
              <a:pathLst>
                <a:path w="11348085" h="1188720">
                  <a:moveTo>
                    <a:pt x="11293856" y="0"/>
                  </a:moveTo>
                  <a:lnTo>
                    <a:pt x="53860" y="0"/>
                  </a:lnTo>
                  <a:lnTo>
                    <a:pt x="32896" y="4234"/>
                  </a:lnTo>
                  <a:lnTo>
                    <a:pt x="15776" y="15779"/>
                  </a:lnTo>
                  <a:lnTo>
                    <a:pt x="4233" y="32896"/>
                  </a:lnTo>
                  <a:lnTo>
                    <a:pt x="0" y="53848"/>
                  </a:lnTo>
                  <a:lnTo>
                    <a:pt x="0" y="1134872"/>
                  </a:lnTo>
                  <a:lnTo>
                    <a:pt x="4233" y="1155823"/>
                  </a:lnTo>
                  <a:lnTo>
                    <a:pt x="15776" y="1172940"/>
                  </a:lnTo>
                  <a:lnTo>
                    <a:pt x="32896" y="1184485"/>
                  </a:lnTo>
                  <a:lnTo>
                    <a:pt x="53860" y="1188719"/>
                  </a:lnTo>
                  <a:lnTo>
                    <a:pt x="11293856" y="1188719"/>
                  </a:lnTo>
                  <a:lnTo>
                    <a:pt x="11314807" y="1184485"/>
                  </a:lnTo>
                  <a:lnTo>
                    <a:pt x="11331924" y="1172940"/>
                  </a:lnTo>
                  <a:lnTo>
                    <a:pt x="11343469" y="1155823"/>
                  </a:lnTo>
                  <a:lnTo>
                    <a:pt x="11347704" y="1134872"/>
                  </a:lnTo>
                  <a:lnTo>
                    <a:pt x="11347704" y="53848"/>
                  </a:lnTo>
                  <a:lnTo>
                    <a:pt x="11343469" y="32896"/>
                  </a:lnTo>
                  <a:lnTo>
                    <a:pt x="11331924" y="15779"/>
                  </a:lnTo>
                  <a:lnTo>
                    <a:pt x="11314807" y="4234"/>
                  </a:lnTo>
                  <a:lnTo>
                    <a:pt x="11293856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43198" y="2312873"/>
            <a:ext cx="55848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Часть,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формируемая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участниками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образовательных</a:t>
            </a:r>
            <a:r>
              <a:rPr sz="14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отношений</a:t>
            </a:r>
            <a:endParaRPr sz="14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(10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класс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-1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час,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класс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часа)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9324" y="2814827"/>
            <a:ext cx="3770629" cy="5734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7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50"/>
              </a:spcBef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Информатика</a:t>
            </a:r>
            <a:r>
              <a:rPr sz="1100" spc="-5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(угл.)</a:t>
            </a:r>
            <a:endParaRPr sz="1100">
              <a:latin typeface="Trebuchet MS"/>
              <a:cs typeface="Trebuchet MS"/>
            </a:endParaRPr>
          </a:p>
          <a:p>
            <a:pPr marL="188595" indent="-188595" algn="ctr">
              <a:lnSpc>
                <a:spcPct val="100000"/>
              </a:lnSpc>
              <a:buAutoNum type="arabicPlain" startAt="10"/>
              <a:tabLst>
                <a:tab pos="188595" algn="l"/>
              </a:tabLst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класс: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1 ч</a:t>
            </a:r>
            <a:r>
              <a:rPr sz="1100" spc="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(б.)</a:t>
            </a:r>
            <a:r>
              <a:rPr sz="11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+ 1 ч</a:t>
            </a:r>
            <a:r>
              <a:rPr sz="1100" spc="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(чфу)+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1 ч</a:t>
            </a:r>
            <a:r>
              <a:rPr sz="1100" spc="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(физ-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ра)</a:t>
            </a:r>
            <a:r>
              <a:rPr sz="11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= 3</a:t>
            </a:r>
            <a:r>
              <a:rPr sz="1100" spc="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313131"/>
                </a:solidFill>
                <a:latin typeface="Trebuchet MS"/>
                <a:cs typeface="Trebuchet MS"/>
              </a:rPr>
              <a:t>ч</a:t>
            </a:r>
            <a:endParaRPr sz="1100">
              <a:latin typeface="Trebuchet MS"/>
              <a:cs typeface="Trebuchet MS"/>
            </a:endParaRPr>
          </a:p>
          <a:p>
            <a:pPr marL="188595" indent="-188595" algn="ctr">
              <a:lnSpc>
                <a:spcPct val="100000"/>
              </a:lnSpc>
              <a:buAutoNum type="arabicPlain" startAt="10"/>
              <a:tabLst>
                <a:tab pos="188595" algn="l"/>
              </a:tabLst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класс: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1 ч (б.)</a:t>
            </a:r>
            <a:r>
              <a:rPr sz="11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+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2 ч (чфу)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+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1 ч (физ-ра)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=</a:t>
            </a:r>
            <a:r>
              <a:rPr sz="11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4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313131"/>
                </a:solidFill>
                <a:latin typeface="Trebuchet MS"/>
                <a:cs typeface="Trebuchet MS"/>
              </a:rPr>
              <a:t>ч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3447" y="2814827"/>
            <a:ext cx="3967479" cy="5657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79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Учебный</a:t>
            </a:r>
            <a:r>
              <a:rPr sz="11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курс (1</a:t>
            </a:r>
            <a:r>
              <a:rPr sz="1100" spc="-1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13131"/>
                </a:solidFill>
                <a:latin typeface="Trebuchet MS"/>
                <a:cs typeface="Trebuchet MS"/>
              </a:rPr>
              <a:t>ч)</a:t>
            </a:r>
            <a:endParaRPr sz="1100">
              <a:latin typeface="Trebuchet MS"/>
              <a:cs typeface="Trebuchet MS"/>
            </a:endParaRPr>
          </a:p>
          <a:p>
            <a:pPr marL="490855" marR="481965" algn="ctr">
              <a:lnSpc>
                <a:spcPct val="100000"/>
              </a:lnSpc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(напр.,</a:t>
            </a:r>
            <a:r>
              <a:rPr sz="1100" spc="-5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черчение,</a:t>
            </a:r>
            <a:r>
              <a:rPr sz="11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100" spc="-4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микроэлектроники,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100" spc="-4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моделирования</a:t>
            </a:r>
            <a:r>
              <a:rPr sz="1100" spc="-5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и</a:t>
            </a:r>
            <a:r>
              <a:rPr sz="11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131"/>
                </a:solidFill>
                <a:latin typeface="Trebuchet MS"/>
                <a:cs typeface="Trebuchet MS"/>
              </a:rPr>
              <a:t>др.)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1388" y="2910839"/>
            <a:ext cx="690372" cy="34899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909817" y="2923413"/>
            <a:ext cx="41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7847" y="1362468"/>
            <a:ext cx="11462385" cy="820419"/>
            <a:chOff x="307847" y="1362468"/>
            <a:chExt cx="11462385" cy="820419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47" y="1362468"/>
              <a:ext cx="11462004" cy="8198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7512" y="1363992"/>
              <a:ext cx="3471672" cy="4998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3379" y="1427987"/>
              <a:ext cx="11336020" cy="693420"/>
            </a:xfrm>
            <a:custGeom>
              <a:avLst/>
              <a:gdLst/>
              <a:ahLst/>
              <a:cxnLst/>
              <a:rect l="l" t="t" r="r" b="b"/>
              <a:pathLst>
                <a:path w="11336020" h="693419">
                  <a:moveTo>
                    <a:pt x="11304143" y="0"/>
                  </a:moveTo>
                  <a:lnTo>
                    <a:pt x="31407" y="0"/>
                  </a:lnTo>
                  <a:lnTo>
                    <a:pt x="19180" y="2472"/>
                  </a:lnTo>
                  <a:lnTo>
                    <a:pt x="9197" y="9207"/>
                  </a:lnTo>
                  <a:lnTo>
                    <a:pt x="2467" y="19180"/>
                  </a:lnTo>
                  <a:lnTo>
                    <a:pt x="0" y="31369"/>
                  </a:lnTo>
                  <a:lnTo>
                    <a:pt x="0" y="662051"/>
                  </a:lnTo>
                  <a:lnTo>
                    <a:pt x="2467" y="674239"/>
                  </a:lnTo>
                  <a:lnTo>
                    <a:pt x="9197" y="684212"/>
                  </a:lnTo>
                  <a:lnTo>
                    <a:pt x="19180" y="690947"/>
                  </a:lnTo>
                  <a:lnTo>
                    <a:pt x="31407" y="693420"/>
                  </a:lnTo>
                  <a:lnTo>
                    <a:pt x="11304143" y="693420"/>
                  </a:lnTo>
                  <a:lnTo>
                    <a:pt x="11316331" y="690947"/>
                  </a:lnTo>
                  <a:lnTo>
                    <a:pt x="11326304" y="684212"/>
                  </a:lnTo>
                  <a:lnTo>
                    <a:pt x="11333039" y="674239"/>
                  </a:lnTo>
                  <a:lnTo>
                    <a:pt x="11335512" y="662051"/>
                  </a:lnTo>
                  <a:lnTo>
                    <a:pt x="11335512" y="31369"/>
                  </a:lnTo>
                  <a:lnTo>
                    <a:pt x="11333039" y="19180"/>
                  </a:lnTo>
                  <a:lnTo>
                    <a:pt x="11326304" y="9207"/>
                  </a:lnTo>
                  <a:lnTo>
                    <a:pt x="11316331" y="2472"/>
                  </a:lnTo>
                  <a:lnTo>
                    <a:pt x="11304143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638294" y="1464386"/>
            <a:ext cx="31616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Обязательная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часть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учебного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плана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81200" y="1630679"/>
            <a:ext cx="2281555" cy="358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667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525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Математика</a:t>
            </a:r>
            <a:r>
              <a:rPr sz="1400" spc="-6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(угл.,</a:t>
            </a:r>
            <a:r>
              <a:rPr sz="14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8</a:t>
            </a:r>
            <a:r>
              <a:rPr sz="14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часов)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53400" y="1639823"/>
            <a:ext cx="2281555" cy="358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667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25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Физика</a:t>
            </a:r>
            <a:r>
              <a:rPr sz="14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(угл.,</a:t>
            </a:r>
            <a:r>
              <a:rPr sz="1400" spc="-2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5</a:t>
            </a:r>
            <a:r>
              <a:rPr sz="1400" spc="-2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часов)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8723" y="5663184"/>
            <a:ext cx="9243060" cy="399415"/>
            <a:chOff x="458723" y="5663184"/>
            <a:chExt cx="9243060" cy="399415"/>
          </a:xfrm>
        </p:grpSpPr>
        <p:sp>
          <p:nvSpPr>
            <p:cNvPr id="28" name="object 28"/>
            <p:cNvSpPr/>
            <p:nvPr/>
          </p:nvSpPr>
          <p:spPr>
            <a:xfrm>
              <a:off x="463295" y="5724144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10">
                  <a:moveTo>
                    <a:pt x="788924" y="0"/>
                  </a:moveTo>
                  <a:lnTo>
                    <a:pt x="49276" y="0"/>
                  </a:lnTo>
                  <a:lnTo>
                    <a:pt x="30094" y="3872"/>
                  </a:lnTo>
                  <a:lnTo>
                    <a:pt x="14431" y="14431"/>
                  </a:lnTo>
                  <a:lnTo>
                    <a:pt x="3872" y="30094"/>
                  </a:lnTo>
                  <a:lnTo>
                    <a:pt x="0" y="49275"/>
                  </a:lnTo>
                  <a:lnTo>
                    <a:pt x="0" y="246379"/>
                  </a:lnTo>
                  <a:lnTo>
                    <a:pt x="3872" y="265561"/>
                  </a:lnTo>
                  <a:lnTo>
                    <a:pt x="14431" y="281224"/>
                  </a:lnTo>
                  <a:lnTo>
                    <a:pt x="30094" y="291783"/>
                  </a:lnTo>
                  <a:lnTo>
                    <a:pt x="49276" y="295655"/>
                  </a:lnTo>
                  <a:lnTo>
                    <a:pt x="788924" y="295655"/>
                  </a:lnTo>
                  <a:lnTo>
                    <a:pt x="808089" y="291783"/>
                  </a:lnTo>
                  <a:lnTo>
                    <a:pt x="823753" y="281224"/>
                  </a:lnTo>
                  <a:lnTo>
                    <a:pt x="834322" y="265561"/>
                  </a:lnTo>
                  <a:lnTo>
                    <a:pt x="838200" y="246379"/>
                  </a:lnTo>
                  <a:lnTo>
                    <a:pt x="838200" y="49275"/>
                  </a:lnTo>
                  <a:lnTo>
                    <a:pt x="834322" y="30094"/>
                  </a:lnTo>
                  <a:lnTo>
                    <a:pt x="823753" y="14431"/>
                  </a:lnTo>
                  <a:lnTo>
                    <a:pt x="808089" y="3872"/>
                  </a:lnTo>
                  <a:lnTo>
                    <a:pt x="788924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3295" y="5724144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10">
                  <a:moveTo>
                    <a:pt x="0" y="49275"/>
                  </a:moveTo>
                  <a:lnTo>
                    <a:pt x="3872" y="30094"/>
                  </a:lnTo>
                  <a:lnTo>
                    <a:pt x="14431" y="14431"/>
                  </a:lnTo>
                  <a:lnTo>
                    <a:pt x="30094" y="3872"/>
                  </a:lnTo>
                  <a:lnTo>
                    <a:pt x="49276" y="0"/>
                  </a:lnTo>
                  <a:lnTo>
                    <a:pt x="788924" y="0"/>
                  </a:lnTo>
                  <a:lnTo>
                    <a:pt x="808089" y="3872"/>
                  </a:lnTo>
                  <a:lnTo>
                    <a:pt x="823753" y="14431"/>
                  </a:lnTo>
                  <a:lnTo>
                    <a:pt x="834322" y="30094"/>
                  </a:lnTo>
                  <a:lnTo>
                    <a:pt x="838200" y="49275"/>
                  </a:lnTo>
                  <a:lnTo>
                    <a:pt x="838200" y="246379"/>
                  </a:lnTo>
                  <a:lnTo>
                    <a:pt x="834322" y="265561"/>
                  </a:lnTo>
                  <a:lnTo>
                    <a:pt x="823753" y="281224"/>
                  </a:lnTo>
                  <a:lnTo>
                    <a:pt x="808089" y="291783"/>
                  </a:lnTo>
                  <a:lnTo>
                    <a:pt x="788924" y="295655"/>
                  </a:lnTo>
                  <a:lnTo>
                    <a:pt x="49276" y="295655"/>
                  </a:lnTo>
                  <a:lnTo>
                    <a:pt x="30094" y="291783"/>
                  </a:lnTo>
                  <a:lnTo>
                    <a:pt x="14431" y="281224"/>
                  </a:lnTo>
                  <a:lnTo>
                    <a:pt x="3872" y="265561"/>
                  </a:lnTo>
                  <a:lnTo>
                    <a:pt x="0" y="246379"/>
                  </a:lnTo>
                  <a:lnTo>
                    <a:pt x="0" y="49275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63240" y="5713476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4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4" y="344424"/>
                  </a:lnTo>
                  <a:lnTo>
                    <a:pt x="856996" y="344424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20"/>
                  </a:lnTo>
                  <a:lnTo>
                    <a:pt x="914400" y="57404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63240" y="5713476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4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4"/>
                  </a:lnTo>
                  <a:lnTo>
                    <a:pt x="914400" y="287020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4"/>
                  </a:lnTo>
                  <a:lnTo>
                    <a:pt x="57404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16168" y="5687568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857250" y="0"/>
                  </a:moveTo>
                  <a:lnTo>
                    <a:pt x="57150" y="0"/>
                  </a:lnTo>
                  <a:lnTo>
                    <a:pt x="34879" y="4491"/>
                  </a:lnTo>
                  <a:lnTo>
                    <a:pt x="16716" y="16740"/>
                  </a:lnTo>
                  <a:lnTo>
                    <a:pt x="4482" y="34906"/>
                  </a:lnTo>
                  <a:lnTo>
                    <a:pt x="0" y="57149"/>
                  </a:lnTo>
                  <a:lnTo>
                    <a:pt x="0" y="285749"/>
                  </a:lnTo>
                  <a:lnTo>
                    <a:pt x="4482" y="307993"/>
                  </a:lnTo>
                  <a:lnTo>
                    <a:pt x="16716" y="326159"/>
                  </a:lnTo>
                  <a:lnTo>
                    <a:pt x="34879" y="338408"/>
                  </a:lnTo>
                  <a:lnTo>
                    <a:pt x="57150" y="342899"/>
                  </a:lnTo>
                  <a:lnTo>
                    <a:pt x="857250" y="342899"/>
                  </a:lnTo>
                  <a:lnTo>
                    <a:pt x="879520" y="338408"/>
                  </a:lnTo>
                  <a:lnTo>
                    <a:pt x="897683" y="326159"/>
                  </a:lnTo>
                  <a:lnTo>
                    <a:pt x="909917" y="307993"/>
                  </a:lnTo>
                  <a:lnTo>
                    <a:pt x="914400" y="285749"/>
                  </a:lnTo>
                  <a:lnTo>
                    <a:pt x="914400" y="57149"/>
                  </a:lnTo>
                  <a:lnTo>
                    <a:pt x="909917" y="34906"/>
                  </a:lnTo>
                  <a:lnTo>
                    <a:pt x="897683" y="16740"/>
                  </a:lnTo>
                  <a:lnTo>
                    <a:pt x="879520" y="449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16168" y="5687568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0" y="57149"/>
                  </a:moveTo>
                  <a:lnTo>
                    <a:pt x="4482" y="34906"/>
                  </a:lnTo>
                  <a:lnTo>
                    <a:pt x="16716" y="16740"/>
                  </a:lnTo>
                  <a:lnTo>
                    <a:pt x="34879" y="4491"/>
                  </a:lnTo>
                  <a:lnTo>
                    <a:pt x="57150" y="0"/>
                  </a:lnTo>
                  <a:lnTo>
                    <a:pt x="857250" y="0"/>
                  </a:lnTo>
                  <a:lnTo>
                    <a:pt x="879520" y="4491"/>
                  </a:lnTo>
                  <a:lnTo>
                    <a:pt x="897683" y="16740"/>
                  </a:lnTo>
                  <a:lnTo>
                    <a:pt x="909917" y="34906"/>
                  </a:lnTo>
                  <a:lnTo>
                    <a:pt x="914400" y="57149"/>
                  </a:lnTo>
                  <a:lnTo>
                    <a:pt x="914400" y="285749"/>
                  </a:lnTo>
                  <a:lnTo>
                    <a:pt x="909917" y="307993"/>
                  </a:lnTo>
                  <a:lnTo>
                    <a:pt x="897683" y="326159"/>
                  </a:lnTo>
                  <a:lnTo>
                    <a:pt x="879520" y="338408"/>
                  </a:lnTo>
                  <a:lnTo>
                    <a:pt x="857250" y="342899"/>
                  </a:lnTo>
                  <a:lnTo>
                    <a:pt x="57150" y="342899"/>
                  </a:lnTo>
                  <a:lnTo>
                    <a:pt x="34879" y="338408"/>
                  </a:lnTo>
                  <a:lnTo>
                    <a:pt x="16716" y="326159"/>
                  </a:lnTo>
                  <a:lnTo>
                    <a:pt x="4482" y="307993"/>
                  </a:lnTo>
                  <a:lnTo>
                    <a:pt x="0" y="285749"/>
                  </a:lnTo>
                  <a:lnTo>
                    <a:pt x="0" y="57149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82812" y="5667756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4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4" y="344424"/>
                  </a:lnTo>
                  <a:lnTo>
                    <a:pt x="856996" y="344424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20"/>
                  </a:lnTo>
                  <a:lnTo>
                    <a:pt x="914400" y="57404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82812" y="5667756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4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4"/>
                  </a:lnTo>
                  <a:lnTo>
                    <a:pt x="914400" y="287020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4"/>
                  </a:lnTo>
                  <a:lnTo>
                    <a:pt x="57404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367027" y="5737859"/>
            <a:ext cx="162623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Обязательная</a:t>
            </a:r>
            <a:r>
              <a:rPr sz="1200" spc="-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часть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90415" y="5702808"/>
            <a:ext cx="1728470" cy="35052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Часть,</a:t>
            </a:r>
            <a:r>
              <a:rPr sz="1200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формируемая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54595" y="5702808"/>
            <a:ext cx="162496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Внеурочная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20656" y="5681471"/>
            <a:ext cx="162496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Доп.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 образование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076315" cy="6858000"/>
            <a:chOff x="0" y="0"/>
            <a:chExt cx="60763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7776" y="0"/>
              <a:ext cx="248501" cy="63886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859780" cy="6858000"/>
            </a:xfrm>
            <a:custGeom>
              <a:avLst/>
              <a:gdLst/>
              <a:ahLst/>
              <a:cxnLst/>
              <a:rect l="l" t="t" r="r" b="b"/>
              <a:pathLst>
                <a:path w="5859780" h="6858000">
                  <a:moveTo>
                    <a:pt x="58597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859780" y="6858000"/>
                  </a:lnTo>
                  <a:lnTo>
                    <a:pt x="58597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3" y="147156"/>
            <a:ext cx="8084821" cy="94859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84"/>
              </a:spcBef>
            </a:pPr>
            <a:r>
              <a:rPr sz="3200" spc="-10" dirty="0">
                <a:solidFill>
                  <a:schemeClr val="tx2"/>
                </a:solidFill>
              </a:rPr>
              <a:t>Технологический </a:t>
            </a:r>
            <a:r>
              <a:rPr sz="3200" dirty="0">
                <a:solidFill>
                  <a:schemeClr val="tx2"/>
                </a:solidFill>
              </a:rPr>
              <a:t>суверенитет</a:t>
            </a:r>
            <a:r>
              <a:rPr sz="3200" spc="-60" dirty="0">
                <a:solidFill>
                  <a:schemeClr val="tx2"/>
                </a:solidFill>
              </a:rPr>
              <a:t> </a:t>
            </a:r>
            <a:r>
              <a:rPr sz="3200" spc="-50" dirty="0">
                <a:solidFill>
                  <a:schemeClr val="tx2"/>
                </a:solidFill>
              </a:rPr>
              <a:t>– </a:t>
            </a:r>
            <a:r>
              <a:rPr sz="3200" dirty="0">
                <a:solidFill>
                  <a:schemeClr val="tx2"/>
                </a:solidFill>
              </a:rPr>
              <a:t>вопрос</a:t>
            </a:r>
            <a:r>
              <a:rPr sz="3200" spc="-135" dirty="0">
                <a:solidFill>
                  <a:schemeClr val="tx2"/>
                </a:solidFill>
              </a:rPr>
              <a:t> </a:t>
            </a:r>
            <a:r>
              <a:rPr sz="3200" spc="-10" dirty="0">
                <a:solidFill>
                  <a:schemeClr val="tx2"/>
                </a:solidFill>
              </a:rPr>
              <a:t>настоящего </a:t>
            </a:r>
            <a:r>
              <a:rPr sz="3200" dirty="0">
                <a:solidFill>
                  <a:schemeClr val="tx2"/>
                </a:solidFill>
              </a:rPr>
              <a:t>и</a:t>
            </a:r>
            <a:r>
              <a:rPr sz="3200" spc="-45" dirty="0">
                <a:solidFill>
                  <a:schemeClr val="tx2"/>
                </a:solidFill>
              </a:rPr>
              <a:t> </a:t>
            </a:r>
            <a:r>
              <a:rPr sz="3200" dirty="0">
                <a:solidFill>
                  <a:schemeClr val="tx2"/>
                </a:solidFill>
              </a:rPr>
              <a:t>будущего</a:t>
            </a:r>
            <a:r>
              <a:rPr sz="3200" spc="-15" dirty="0">
                <a:solidFill>
                  <a:schemeClr val="tx2"/>
                </a:solidFill>
              </a:rPr>
              <a:t> </a:t>
            </a:r>
            <a:r>
              <a:rPr sz="3200" spc="-10" dirty="0">
                <a:solidFill>
                  <a:schemeClr val="tx2"/>
                </a:solidFill>
              </a:rPr>
              <a:t>России!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508" y="3034283"/>
            <a:ext cx="3907790" cy="0"/>
          </a:xfrm>
          <a:custGeom>
            <a:avLst/>
            <a:gdLst/>
            <a:ahLst/>
            <a:cxnLst/>
            <a:rect l="l" t="t" r="r" b="b"/>
            <a:pathLst>
              <a:path w="3907790">
                <a:moveTo>
                  <a:pt x="0" y="0"/>
                </a:moveTo>
                <a:lnTo>
                  <a:pt x="39075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56046" y="2740279"/>
            <a:ext cx="1854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rgbClr val="FFFFFF"/>
                </a:solidFill>
                <a:latin typeface="Trebuchet MS"/>
                <a:cs typeface="Trebuchet MS"/>
              </a:rPr>
              <a:t>132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7123" y="5212841"/>
            <a:ext cx="2241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13,1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7167" y="1296458"/>
            <a:ext cx="5614416" cy="471267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20979" y="2278379"/>
            <a:ext cx="5422900" cy="3904615"/>
          </a:xfrm>
          <a:custGeom>
            <a:avLst/>
            <a:gdLst/>
            <a:ahLst/>
            <a:cxnLst/>
            <a:rect l="l" t="t" r="r" b="b"/>
            <a:pathLst>
              <a:path w="5422900" h="3904615">
                <a:moveTo>
                  <a:pt x="4698873" y="0"/>
                </a:moveTo>
                <a:lnTo>
                  <a:pt x="723506" y="0"/>
                </a:lnTo>
                <a:lnTo>
                  <a:pt x="675935" y="1539"/>
                </a:lnTo>
                <a:lnTo>
                  <a:pt x="629186" y="6093"/>
                </a:lnTo>
                <a:lnTo>
                  <a:pt x="583354" y="13566"/>
                </a:lnTo>
                <a:lnTo>
                  <a:pt x="538534" y="23863"/>
                </a:lnTo>
                <a:lnTo>
                  <a:pt x="494822" y="36889"/>
                </a:lnTo>
                <a:lnTo>
                  <a:pt x="452313" y="52549"/>
                </a:lnTo>
                <a:lnTo>
                  <a:pt x="411102" y="70746"/>
                </a:lnTo>
                <a:lnTo>
                  <a:pt x="371285" y="91385"/>
                </a:lnTo>
                <a:lnTo>
                  <a:pt x="332957" y="114372"/>
                </a:lnTo>
                <a:lnTo>
                  <a:pt x="296213" y="139610"/>
                </a:lnTo>
                <a:lnTo>
                  <a:pt x="261149" y="167005"/>
                </a:lnTo>
                <a:lnTo>
                  <a:pt x="227859" y="196460"/>
                </a:lnTo>
                <a:lnTo>
                  <a:pt x="196440" y="227881"/>
                </a:lnTo>
                <a:lnTo>
                  <a:pt x="166987" y="261172"/>
                </a:lnTo>
                <a:lnTo>
                  <a:pt x="139595" y="296238"/>
                </a:lnTo>
                <a:lnTo>
                  <a:pt x="114359" y="332983"/>
                </a:lnTo>
                <a:lnTo>
                  <a:pt x="91374" y="371312"/>
                </a:lnTo>
                <a:lnTo>
                  <a:pt x="70737" y="411129"/>
                </a:lnTo>
                <a:lnTo>
                  <a:pt x="52542" y="452340"/>
                </a:lnTo>
                <a:lnTo>
                  <a:pt x="36884" y="494848"/>
                </a:lnTo>
                <a:lnTo>
                  <a:pt x="23860" y="538559"/>
                </a:lnTo>
                <a:lnTo>
                  <a:pt x="13564" y="583377"/>
                </a:lnTo>
                <a:lnTo>
                  <a:pt x="6092" y="629206"/>
                </a:lnTo>
                <a:lnTo>
                  <a:pt x="1538" y="675952"/>
                </a:lnTo>
                <a:lnTo>
                  <a:pt x="0" y="723519"/>
                </a:lnTo>
                <a:lnTo>
                  <a:pt x="0" y="3180969"/>
                </a:lnTo>
                <a:lnTo>
                  <a:pt x="1538" y="3228541"/>
                </a:lnTo>
                <a:lnTo>
                  <a:pt x="6092" y="3275291"/>
                </a:lnTo>
                <a:lnTo>
                  <a:pt x="13564" y="3321124"/>
                </a:lnTo>
                <a:lnTo>
                  <a:pt x="23860" y="3365945"/>
                </a:lnTo>
                <a:lnTo>
                  <a:pt x="36884" y="3409658"/>
                </a:lnTo>
                <a:lnTo>
                  <a:pt x="52542" y="3452168"/>
                </a:lnTo>
                <a:lnTo>
                  <a:pt x="70737" y="3493380"/>
                </a:lnTo>
                <a:lnTo>
                  <a:pt x="91374" y="3533198"/>
                </a:lnTo>
                <a:lnTo>
                  <a:pt x="114359" y="3571527"/>
                </a:lnTo>
                <a:lnTo>
                  <a:pt x="139595" y="3608271"/>
                </a:lnTo>
                <a:lnTo>
                  <a:pt x="166987" y="3643336"/>
                </a:lnTo>
                <a:lnTo>
                  <a:pt x="196440" y="3676626"/>
                </a:lnTo>
                <a:lnTo>
                  <a:pt x="227859" y="3708045"/>
                </a:lnTo>
                <a:lnTo>
                  <a:pt x="261149" y="3737499"/>
                </a:lnTo>
                <a:lnTo>
                  <a:pt x="296213" y="3764892"/>
                </a:lnTo>
                <a:lnTo>
                  <a:pt x="332957" y="3790128"/>
                </a:lnTo>
                <a:lnTo>
                  <a:pt x="371285" y="3813112"/>
                </a:lnTo>
                <a:lnTo>
                  <a:pt x="411102" y="3833750"/>
                </a:lnTo>
                <a:lnTo>
                  <a:pt x="452313" y="3851945"/>
                </a:lnTo>
                <a:lnTo>
                  <a:pt x="494822" y="3867602"/>
                </a:lnTo>
                <a:lnTo>
                  <a:pt x="538534" y="3880627"/>
                </a:lnTo>
                <a:lnTo>
                  <a:pt x="583354" y="3890923"/>
                </a:lnTo>
                <a:lnTo>
                  <a:pt x="629186" y="3898395"/>
                </a:lnTo>
                <a:lnTo>
                  <a:pt x="675935" y="3902949"/>
                </a:lnTo>
                <a:lnTo>
                  <a:pt x="723506" y="3904488"/>
                </a:lnTo>
                <a:lnTo>
                  <a:pt x="4698873" y="3904488"/>
                </a:lnTo>
                <a:lnTo>
                  <a:pt x="4746439" y="3902949"/>
                </a:lnTo>
                <a:lnTo>
                  <a:pt x="4793185" y="3898395"/>
                </a:lnTo>
                <a:lnTo>
                  <a:pt x="4839014" y="3890923"/>
                </a:lnTo>
                <a:lnTo>
                  <a:pt x="4883832" y="3880627"/>
                </a:lnTo>
                <a:lnTo>
                  <a:pt x="4927543" y="3867602"/>
                </a:lnTo>
                <a:lnTo>
                  <a:pt x="4970051" y="3851945"/>
                </a:lnTo>
                <a:lnTo>
                  <a:pt x="5011262" y="3833750"/>
                </a:lnTo>
                <a:lnTo>
                  <a:pt x="5051079" y="3813112"/>
                </a:lnTo>
                <a:lnTo>
                  <a:pt x="5089408" y="3790128"/>
                </a:lnTo>
                <a:lnTo>
                  <a:pt x="5126153" y="3764892"/>
                </a:lnTo>
                <a:lnTo>
                  <a:pt x="5161219" y="3737499"/>
                </a:lnTo>
                <a:lnTo>
                  <a:pt x="5194510" y="3708045"/>
                </a:lnTo>
                <a:lnTo>
                  <a:pt x="5225931" y="3676626"/>
                </a:lnTo>
                <a:lnTo>
                  <a:pt x="5255386" y="3643336"/>
                </a:lnTo>
                <a:lnTo>
                  <a:pt x="5282781" y="3608271"/>
                </a:lnTo>
                <a:lnTo>
                  <a:pt x="5308019" y="3571527"/>
                </a:lnTo>
                <a:lnTo>
                  <a:pt x="5331006" y="3533198"/>
                </a:lnTo>
                <a:lnTo>
                  <a:pt x="5351645" y="3493380"/>
                </a:lnTo>
                <a:lnTo>
                  <a:pt x="5369842" y="3452168"/>
                </a:lnTo>
                <a:lnTo>
                  <a:pt x="5385502" y="3409658"/>
                </a:lnTo>
                <a:lnTo>
                  <a:pt x="5398528" y="3365945"/>
                </a:lnTo>
                <a:lnTo>
                  <a:pt x="5408825" y="3321124"/>
                </a:lnTo>
                <a:lnTo>
                  <a:pt x="5416298" y="3275291"/>
                </a:lnTo>
                <a:lnTo>
                  <a:pt x="5420852" y="3228541"/>
                </a:lnTo>
                <a:lnTo>
                  <a:pt x="5422392" y="3180969"/>
                </a:lnTo>
                <a:lnTo>
                  <a:pt x="5422392" y="723519"/>
                </a:lnTo>
                <a:lnTo>
                  <a:pt x="5420852" y="675952"/>
                </a:lnTo>
                <a:lnTo>
                  <a:pt x="5416298" y="629206"/>
                </a:lnTo>
                <a:lnTo>
                  <a:pt x="5408825" y="583377"/>
                </a:lnTo>
                <a:lnTo>
                  <a:pt x="5398528" y="538559"/>
                </a:lnTo>
                <a:lnTo>
                  <a:pt x="5385502" y="494848"/>
                </a:lnTo>
                <a:lnTo>
                  <a:pt x="5369842" y="452340"/>
                </a:lnTo>
                <a:lnTo>
                  <a:pt x="5351645" y="411129"/>
                </a:lnTo>
                <a:lnTo>
                  <a:pt x="5331006" y="371312"/>
                </a:lnTo>
                <a:lnTo>
                  <a:pt x="5308019" y="332983"/>
                </a:lnTo>
                <a:lnTo>
                  <a:pt x="5282781" y="296238"/>
                </a:lnTo>
                <a:lnTo>
                  <a:pt x="5255386" y="261172"/>
                </a:lnTo>
                <a:lnTo>
                  <a:pt x="5225931" y="227881"/>
                </a:lnTo>
                <a:lnTo>
                  <a:pt x="5194510" y="196460"/>
                </a:lnTo>
                <a:lnTo>
                  <a:pt x="5161219" y="167005"/>
                </a:lnTo>
                <a:lnTo>
                  <a:pt x="5126153" y="139610"/>
                </a:lnTo>
                <a:lnTo>
                  <a:pt x="5089408" y="114372"/>
                </a:lnTo>
                <a:lnTo>
                  <a:pt x="5051079" y="91385"/>
                </a:lnTo>
                <a:lnTo>
                  <a:pt x="5011262" y="70746"/>
                </a:lnTo>
                <a:lnTo>
                  <a:pt x="4970051" y="52549"/>
                </a:lnTo>
                <a:lnTo>
                  <a:pt x="4927543" y="36889"/>
                </a:lnTo>
                <a:lnTo>
                  <a:pt x="4883832" y="23863"/>
                </a:lnTo>
                <a:lnTo>
                  <a:pt x="4839014" y="13566"/>
                </a:lnTo>
                <a:lnTo>
                  <a:pt x="4793185" y="6093"/>
                </a:lnTo>
                <a:lnTo>
                  <a:pt x="4746439" y="1539"/>
                </a:lnTo>
                <a:lnTo>
                  <a:pt x="4698873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4850" y="2619578"/>
            <a:ext cx="4730306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Убежден,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Россия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способна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стать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750" y="2894457"/>
            <a:ext cx="5186680" cy="2251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 marR="43180" algn="just">
              <a:lnSpc>
                <a:spcPct val="90000"/>
              </a:lnSpc>
              <a:spcBef>
                <a:spcPts val="340"/>
              </a:spcBef>
            </a:pPr>
            <a:r>
              <a:rPr sz="2000" dirty="0">
                <a:latin typeface="Trebuchet MS"/>
                <a:cs typeface="Trebuchet MS"/>
              </a:rPr>
              <a:t>поставщиком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идей,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технологий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для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всего</a:t>
            </a:r>
            <a:r>
              <a:rPr sz="2000" spc="-335" dirty="0">
                <a:latin typeface="Trebuchet MS"/>
                <a:cs typeface="Trebuchet MS"/>
              </a:rPr>
              <a:t> </a:t>
            </a:r>
            <a:r>
              <a:rPr sz="1200" spc="-37" baseline="31250" dirty="0">
                <a:solidFill>
                  <a:srgbClr val="FFFFFF"/>
                </a:solidFill>
                <a:latin typeface="Trebuchet MS"/>
                <a:cs typeface="Trebuchet MS"/>
              </a:rPr>
              <a:t>51 </a:t>
            </a:r>
            <a:r>
              <a:rPr sz="2000" dirty="0">
                <a:latin typeface="Trebuchet MS"/>
                <a:cs typeface="Trebuchet MS"/>
              </a:rPr>
              <a:t>мира,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занять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лидирующие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позиции</a:t>
            </a:r>
            <a:r>
              <a:rPr sz="2000" spc="-50" dirty="0">
                <a:latin typeface="Trebuchet MS"/>
                <a:cs typeface="Trebuchet MS"/>
              </a:rPr>
              <a:t> в </a:t>
            </a:r>
            <a:r>
              <a:rPr sz="2000" spc="-10" dirty="0">
                <a:latin typeface="Trebuchet MS"/>
                <a:cs typeface="Trebuchet MS"/>
              </a:rPr>
              <a:t>п</a:t>
            </a:r>
            <a:r>
              <a:rPr sz="2000" u="sng" spc="-1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роизводстве</a:t>
            </a:r>
            <a:r>
              <a:rPr sz="2000" u="sng" spc="-6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товаров</a:t>
            </a:r>
            <a:r>
              <a:rPr sz="2000" u="sng" spc="-65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и</a:t>
            </a:r>
            <a:r>
              <a:rPr sz="2000" u="sng" spc="-55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услуг,</a:t>
            </a:r>
            <a:r>
              <a:rPr sz="2000" u="sng" spc="-5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кот</a:t>
            </a:r>
            <a:r>
              <a:rPr sz="2000" spc="-10" dirty="0">
                <a:latin typeface="Trebuchet MS"/>
                <a:cs typeface="Trebuchet MS"/>
              </a:rPr>
              <a:t>орые </a:t>
            </a:r>
            <a:r>
              <a:rPr sz="2000" dirty="0">
                <a:latin typeface="Trebuchet MS"/>
                <a:cs typeface="Trebuchet MS"/>
              </a:rPr>
              <a:t>будут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формировать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глобальную </a:t>
            </a:r>
            <a:r>
              <a:rPr sz="2000" dirty="0">
                <a:latin typeface="Trebuchet MS"/>
                <a:cs typeface="Trebuchet MS"/>
              </a:rPr>
              <a:t>технологическую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повестку,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чтобы </a:t>
            </a:r>
            <a:r>
              <a:rPr sz="2000" dirty="0">
                <a:latin typeface="Trebuchet MS"/>
                <a:cs typeface="Trebuchet MS"/>
              </a:rPr>
              <a:t>д</a:t>
            </a:r>
            <a:r>
              <a:rPr sz="2000" u="sng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остижения</a:t>
            </a:r>
            <a:r>
              <a:rPr sz="2000" u="sng" spc="-6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наших</a:t>
            </a:r>
            <a:r>
              <a:rPr sz="2000" u="sng" spc="-65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компаний</a:t>
            </a:r>
            <a:r>
              <a:rPr sz="2000" u="sng" spc="-9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sng" spc="-10" dirty="0"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служ</a:t>
            </a:r>
            <a:r>
              <a:rPr sz="2000" spc="-10" dirty="0">
                <a:latin typeface="Trebuchet MS"/>
                <a:cs typeface="Trebuchet MS"/>
              </a:rPr>
              <a:t>или </a:t>
            </a:r>
            <a:r>
              <a:rPr sz="2000" dirty="0">
                <a:latin typeface="Trebuchet MS"/>
                <a:cs typeface="Trebuchet MS"/>
              </a:rPr>
              <a:t>символом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национального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успеха, </a:t>
            </a:r>
            <a:r>
              <a:rPr sz="2000" dirty="0">
                <a:latin typeface="Trebuchet MS"/>
                <a:cs typeface="Trebuchet MS"/>
              </a:rPr>
              <a:t>национальной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гордости,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как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свое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время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850" y="5089397"/>
            <a:ext cx="4401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атомный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или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космический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проекты…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850" y="5638291"/>
            <a:ext cx="1268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В.В.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Путин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10306685" cy="692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dirty="0"/>
              <a:t>ФЕДЕРАЛЬНЫЙ</a:t>
            </a:r>
            <a:r>
              <a:rPr spc="-75" dirty="0"/>
              <a:t> </a:t>
            </a:r>
            <a:r>
              <a:rPr dirty="0"/>
              <a:t>УЧЕБНЫЙ</a:t>
            </a:r>
            <a:r>
              <a:rPr spc="-50" dirty="0"/>
              <a:t> </a:t>
            </a:r>
            <a:r>
              <a:rPr dirty="0"/>
              <a:t>ПЛАН</a:t>
            </a:r>
            <a:r>
              <a:rPr spc="-45" dirty="0"/>
              <a:t> </a:t>
            </a:r>
            <a:r>
              <a:rPr dirty="0"/>
              <a:t>СОО</a:t>
            </a:r>
            <a:r>
              <a:rPr spc="-45" dirty="0"/>
              <a:t> </a:t>
            </a:r>
            <a:r>
              <a:rPr dirty="0"/>
              <a:t>(Технический</a:t>
            </a:r>
            <a:r>
              <a:rPr spc="-45" dirty="0"/>
              <a:t> </a:t>
            </a:r>
            <a:r>
              <a:rPr dirty="0"/>
              <a:t>(инженерный)</a:t>
            </a:r>
            <a:r>
              <a:rPr spc="-25" dirty="0"/>
              <a:t> </a:t>
            </a:r>
            <a:r>
              <a:rPr spc="-10" dirty="0"/>
              <a:t>профиль) (</a:t>
            </a:r>
            <a:r>
              <a:rPr spc="-10" dirty="0" smtClean="0"/>
              <a:t>5-</a:t>
            </a:r>
            <a:r>
              <a:rPr dirty="0" smtClean="0"/>
              <a:t>ДН</a:t>
            </a:r>
            <a:r>
              <a:rPr lang="ru-RU" dirty="0" smtClean="0"/>
              <a:t>ЕВНАЯ</a:t>
            </a:r>
            <a:r>
              <a:rPr spc="-45" dirty="0" smtClean="0"/>
              <a:t> </a:t>
            </a:r>
            <a:r>
              <a:rPr dirty="0"/>
              <a:t>УЧЕБНАЯ</a:t>
            </a:r>
            <a:r>
              <a:rPr spc="-40" dirty="0"/>
              <a:t> </a:t>
            </a:r>
            <a:r>
              <a:rPr spc="-10" dirty="0"/>
              <a:t>НЕДЕЛЯ)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9677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10306685" cy="692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dirty="0"/>
              <a:t>ФЕДЕРАЛЬНЫЙ</a:t>
            </a:r>
            <a:r>
              <a:rPr spc="-75" dirty="0"/>
              <a:t> </a:t>
            </a:r>
            <a:r>
              <a:rPr dirty="0"/>
              <a:t>УЧЕБНЫЙ</a:t>
            </a:r>
            <a:r>
              <a:rPr spc="-50" dirty="0"/>
              <a:t> </a:t>
            </a:r>
            <a:r>
              <a:rPr dirty="0"/>
              <a:t>ПЛАН</a:t>
            </a:r>
            <a:r>
              <a:rPr spc="-45" dirty="0"/>
              <a:t> </a:t>
            </a:r>
            <a:r>
              <a:rPr dirty="0"/>
              <a:t>СОО</a:t>
            </a:r>
            <a:r>
              <a:rPr spc="-45" dirty="0"/>
              <a:t> </a:t>
            </a:r>
            <a:r>
              <a:rPr dirty="0"/>
              <a:t>(Технический</a:t>
            </a:r>
            <a:r>
              <a:rPr spc="-45" dirty="0"/>
              <a:t> </a:t>
            </a:r>
            <a:r>
              <a:rPr dirty="0"/>
              <a:t>(инженерный)</a:t>
            </a:r>
            <a:r>
              <a:rPr spc="-25" dirty="0"/>
              <a:t> </a:t>
            </a:r>
            <a:r>
              <a:rPr spc="-10" dirty="0"/>
              <a:t>профиль) (</a:t>
            </a:r>
            <a:r>
              <a:rPr spc="-10" dirty="0" smtClean="0"/>
              <a:t>5-</a:t>
            </a:r>
            <a:r>
              <a:rPr dirty="0" smtClean="0"/>
              <a:t>ДН</a:t>
            </a:r>
            <a:r>
              <a:rPr lang="ru-RU" dirty="0" smtClean="0"/>
              <a:t>ЕВНАЯ</a:t>
            </a:r>
            <a:r>
              <a:rPr spc="-45" dirty="0" smtClean="0"/>
              <a:t> </a:t>
            </a:r>
            <a:r>
              <a:rPr dirty="0"/>
              <a:t>УЧЕБНАЯ</a:t>
            </a:r>
            <a:r>
              <a:rPr spc="-40" dirty="0"/>
              <a:t> </a:t>
            </a:r>
            <a:r>
              <a:rPr spc="-10" dirty="0"/>
              <a:t>НЕДЕЛЯ)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359408"/>
            <a:ext cx="8763000" cy="51175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348" y="95453"/>
            <a:ext cx="5697220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dirty="0"/>
              <a:t>ТЕХНОЛОГИЧЕСКИЙ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-40" dirty="0"/>
              <a:t> </a:t>
            </a:r>
            <a:r>
              <a:rPr spc="-20" dirty="0"/>
              <a:t>(ИТ-</a:t>
            </a:r>
            <a:r>
              <a:rPr spc="-10" dirty="0"/>
              <a:t>класс)</a:t>
            </a:r>
          </a:p>
          <a:p>
            <a:pPr marL="12700">
              <a:lnSpc>
                <a:spcPts val="2625"/>
              </a:lnSpc>
            </a:pPr>
            <a:r>
              <a:rPr spc="-10" dirty="0"/>
              <a:t>ПРИМЕР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7743" y="1295400"/>
            <a:ext cx="11649710" cy="4876800"/>
            <a:chOff x="237743" y="1295400"/>
            <a:chExt cx="11649710" cy="4876800"/>
          </a:xfrm>
        </p:grpSpPr>
        <p:sp>
          <p:nvSpPr>
            <p:cNvPr id="4" name="object 4"/>
            <p:cNvSpPr/>
            <p:nvPr/>
          </p:nvSpPr>
          <p:spPr>
            <a:xfrm>
              <a:off x="237743" y="1295400"/>
              <a:ext cx="11649710" cy="4876800"/>
            </a:xfrm>
            <a:custGeom>
              <a:avLst/>
              <a:gdLst/>
              <a:ahLst/>
              <a:cxnLst/>
              <a:rect l="l" t="t" r="r" b="b"/>
              <a:pathLst>
                <a:path w="11649710" h="4876800">
                  <a:moveTo>
                    <a:pt x="11524361" y="0"/>
                  </a:moveTo>
                  <a:lnTo>
                    <a:pt x="125044" y="0"/>
                  </a:lnTo>
                  <a:lnTo>
                    <a:pt x="76370" y="9830"/>
                  </a:lnTo>
                  <a:lnTo>
                    <a:pt x="36623" y="36639"/>
                  </a:lnTo>
                  <a:lnTo>
                    <a:pt x="9826" y="76402"/>
                  </a:lnTo>
                  <a:lnTo>
                    <a:pt x="0" y="125095"/>
                  </a:lnTo>
                  <a:lnTo>
                    <a:pt x="0" y="4751755"/>
                  </a:lnTo>
                  <a:lnTo>
                    <a:pt x="9826" y="4800429"/>
                  </a:lnTo>
                  <a:lnTo>
                    <a:pt x="36623" y="4840176"/>
                  </a:lnTo>
                  <a:lnTo>
                    <a:pt x="76370" y="4866973"/>
                  </a:lnTo>
                  <a:lnTo>
                    <a:pt x="125044" y="4876800"/>
                  </a:lnTo>
                  <a:lnTo>
                    <a:pt x="11524361" y="4876800"/>
                  </a:lnTo>
                  <a:lnTo>
                    <a:pt x="11573053" y="4866973"/>
                  </a:lnTo>
                  <a:lnTo>
                    <a:pt x="11612816" y="4840176"/>
                  </a:lnTo>
                  <a:lnTo>
                    <a:pt x="11639625" y="4800429"/>
                  </a:lnTo>
                  <a:lnTo>
                    <a:pt x="11649456" y="4751755"/>
                  </a:lnTo>
                  <a:lnTo>
                    <a:pt x="11649456" y="125095"/>
                  </a:lnTo>
                  <a:lnTo>
                    <a:pt x="11639625" y="76402"/>
                  </a:lnTo>
                  <a:lnTo>
                    <a:pt x="11612816" y="36639"/>
                  </a:lnTo>
                  <a:lnTo>
                    <a:pt x="11573053" y="9830"/>
                  </a:lnTo>
                  <a:lnTo>
                    <a:pt x="11524361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655" y="2107691"/>
              <a:ext cx="11474196" cy="1310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3051" y="2116810"/>
              <a:ext cx="5899404" cy="7132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1187" y="2173224"/>
              <a:ext cx="11348085" cy="1184275"/>
            </a:xfrm>
            <a:custGeom>
              <a:avLst/>
              <a:gdLst/>
              <a:ahLst/>
              <a:cxnLst/>
              <a:rect l="l" t="t" r="r" b="b"/>
              <a:pathLst>
                <a:path w="11348085" h="1184275">
                  <a:moveTo>
                    <a:pt x="11294110" y="0"/>
                  </a:moveTo>
                  <a:lnTo>
                    <a:pt x="53644" y="0"/>
                  </a:lnTo>
                  <a:lnTo>
                    <a:pt x="32763" y="4212"/>
                  </a:lnTo>
                  <a:lnTo>
                    <a:pt x="15711" y="15700"/>
                  </a:lnTo>
                  <a:lnTo>
                    <a:pt x="4215" y="32736"/>
                  </a:lnTo>
                  <a:lnTo>
                    <a:pt x="0" y="53593"/>
                  </a:lnTo>
                  <a:lnTo>
                    <a:pt x="0" y="1130553"/>
                  </a:lnTo>
                  <a:lnTo>
                    <a:pt x="4215" y="1151411"/>
                  </a:lnTo>
                  <a:lnTo>
                    <a:pt x="15711" y="1168447"/>
                  </a:lnTo>
                  <a:lnTo>
                    <a:pt x="32763" y="1179935"/>
                  </a:lnTo>
                  <a:lnTo>
                    <a:pt x="53644" y="1184148"/>
                  </a:lnTo>
                  <a:lnTo>
                    <a:pt x="11294110" y="1184148"/>
                  </a:lnTo>
                  <a:lnTo>
                    <a:pt x="11314967" y="1179935"/>
                  </a:lnTo>
                  <a:lnTo>
                    <a:pt x="11332003" y="1168447"/>
                  </a:lnTo>
                  <a:lnTo>
                    <a:pt x="11343491" y="1151411"/>
                  </a:lnTo>
                  <a:lnTo>
                    <a:pt x="11347704" y="1130553"/>
                  </a:lnTo>
                  <a:lnTo>
                    <a:pt x="11347704" y="53593"/>
                  </a:lnTo>
                  <a:lnTo>
                    <a:pt x="11343491" y="32736"/>
                  </a:lnTo>
                  <a:lnTo>
                    <a:pt x="11332003" y="15700"/>
                  </a:lnTo>
                  <a:lnTo>
                    <a:pt x="11314967" y="4212"/>
                  </a:lnTo>
                  <a:lnTo>
                    <a:pt x="11294110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43198" y="2217166"/>
            <a:ext cx="55841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2065" marR="5080" indent="-12700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Часть,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формируемая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участниками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образовательных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отношений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(10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класс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-2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час,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класс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часа)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49324" y="2767583"/>
            <a:ext cx="3770629" cy="524510"/>
          </a:xfrm>
          <a:custGeom>
            <a:avLst/>
            <a:gdLst/>
            <a:ahLst/>
            <a:cxnLst/>
            <a:rect l="l" t="t" r="r" b="b"/>
            <a:pathLst>
              <a:path w="3770629" h="524510">
                <a:moveTo>
                  <a:pt x="3770376" y="0"/>
                </a:moveTo>
                <a:lnTo>
                  <a:pt x="0" y="0"/>
                </a:lnTo>
                <a:lnTo>
                  <a:pt x="0" y="524256"/>
                </a:lnTo>
                <a:lnTo>
                  <a:pt x="3770376" y="524256"/>
                </a:lnTo>
                <a:lnTo>
                  <a:pt x="37703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0595" y="2761564"/>
            <a:ext cx="2227580" cy="53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Физика</a:t>
            </a:r>
            <a:r>
              <a:rPr sz="1100" spc="-5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(угл.)</a:t>
            </a:r>
            <a:endParaRPr sz="1100">
              <a:latin typeface="Trebuchet MS"/>
              <a:cs typeface="Trebuchet MS"/>
            </a:endParaRPr>
          </a:p>
          <a:p>
            <a:pPr marL="188595" indent="-188595" algn="ctr">
              <a:lnSpc>
                <a:spcPct val="100000"/>
              </a:lnSpc>
              <a:spcBef>
                <a:spcPts val="5"/>
              </a:spcBef>
              <a:buAutoNum type="arabicPlain" startAt="10"/>
              <a:tabLst>
                <a:tab pos="188595" algn="l"/>
              </a:tabLst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класс: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2 ч (б.)</a:t>
            </a:r>
            <a:r>
              <a:rPr sz="11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+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2 ч (чфу)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=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4 </a:t>
            </a:r>
            <a:r>
              <a:rPr sz="1100" spc="-50" dirty="0">
                <a:solidFill>
                  <a:srgbClr val="313131"/>
                </a:solidFill>
                <a:latin typeface="Trebuchet MS"/>
                <a:cs typeface="Trebuchet MS"/>
              </a:rPr>
              <a:t>ч</a:t>
            </a:r>
            <a:endParaRPr sz="1100">
              <a:latin typeface="Trebuchet MS"/>
              <a:cs typeface="Trebuchet MS"/>
            </a:endParaRPr>
          </a:p>
          <a:p>
            <a:pPr marL="188595" indent="-188595" algn="ctr">
              <a:lnSpc>
                <a:spcPct val="100000"/>
              </a:lnSpc>
              <a:buAutoNum type="arabicPlain" startAt="10"/>
              <a:tabLst>
                <a:tab pos="188595" algn="l"/>
              </a:tabLst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класс: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2 ч (б.)</a:t>
            </a:r>
            <a:r>
              <a:rPr sz="11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+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3 ч (чфу)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=</a:t>
            </a:r>
            <a:r>
              <a:rPr sz="1100" spc="-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5 </a:t>
            </a:r>
            <a:r>
              <a:rPr sz="1100" spc="-50" dirty="0">
                <a:solidFill>
                  <a:srgbClr val="313131"/>
                </a:solidFill>
                <a:latin typeface="Trebuchet MS"/>
                <a:cs typeface="Trebuchet MS"/>
              </a:rPr>
              <a:t>ч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13447" y="2767583"/>
            <a:ext cx="3967479" cy="518159"/>
          </a:xfrm>
          <a:custGeom>
            <a:avLst/>
            <a:gdLst/>
            <a:ahLst/>
            <a:cxnLst/>
            <a:rect l="l" t="t" r="r" b="b"/>
            <a:pathLst>
              <a:path w="3967479" h="518160">
                <a:moveTo>
                  <a:pt x="3966972" y="0"/>
                </a:moveTo>
                <a:lnTo>
                  <a:pt x="0" y="0"/>
                </a:lnTo>
                <a:lnTo>
                  <a:pt x="0" y="518160"/>
                </a:lnTo>
                <a:lnTo>
                  <a:pt x="3966972" y="518160"/>
                </a:lnTo>
                <a:lnTo>
                  <a:pt x="39669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34198" y="2758567"/>
            <a:ext cx="312547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Учебный</a:t>
            </a:r>
            <a:r>
              <a:rPr sz="11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курс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(1</a:t>
            </a:r>
            <a:r>
              <a:rPr sz="1100" spc="-25" dirty="0">
                <a:solidFill>
                  <a:srgbClr val="313131"/>
                </a:solidFill>
                <a:latin typeface="Trebuchet MS"/>
                <a:cs typeface="Trebuchet MS"/>
              </a:rPr>
              <a:t> ч)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(напр.,</a:t>
            </a:r>
            <a:r>
              <a:rPr sz="11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100" spc="-2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информационной</a:t>
            </a:r>
            <a:r>
              <a:rPr sz="1100" spc="-5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безопасности,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solidFill>
                  <a:srgbClr val="313131"/>
                </a:solidFill>
                <a:latin typeface="Trebuchet MS"/>
                <a:cs typeface="Trebuchet MS"/>
              </a:rPr>
              <a:t>программирование</a:t>
            </a:r>
            <a:r>
              <a:rPr sz="1100" spc="1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13131"/>
                </a:solidFill>
                <a:latin typeface="Trebuchet MS"/>
                <a:cs typeface="Trebuchet MS"/>
              </a:rPr>
              <a:t>и</a:t>
            </a:r>
            <a:r>
              <a:rPr sz="1100" spc="4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13131"/>
                </a:solidFill>
                <a:latin typeface="Trebuchet MS"/>
                <a:cs typeface="Trebuchet MS"/>
              </a:rPr>
              <a:t>др.)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7847" y="1237475"/>
            <a:ext cx="11462385" cy="4612005"/>
            <a:chOff x="307847" y="1237475"/>
            <a:chExt cx="11462385" cy="4612005"/>
          </a:xfrm>
        </p:grpSpPr>
        <p:sp>
          <p:nvSpPr>
            <p:cNvPr id="14" name="object 14"/>
            <p:cNvSpPr/>
            <p:nvPr/>
          </p:nvSpPr>
          <p:spPr>
            <a:xfrm>
              <a:off x="5452871" y="5600191"/>
              <a:ext cx="379730" cy="248920"/>
            </a:xfrm>
            <a:custGeom>
              <a:avLst/>
              <a:gdLst/>
              <a:ahLst/>
              <a:cxnLst/>
              <a:rect l="l" t="t" r="r" b="b"/>
              <a:pathLst>
                <a:path w="379729" h="248920">
                  <a:moveTo>
                    <a:pt x="59986" y="201929"/>
                  </a:moveTo>
                  <a:lnTo>
                    <a:pt x="49529" y="201929"/>
                  </a:lnTo>
                  <a:lnTo>
                    <a:pt x="53848" y="205739"/>
                  </a:lnTo>
                  <a:lnTo>
                    <a:pt x="58419" y="209549"/>
                  </a:lnTo>
                  <a:lnTo>
                    <a:pt x="63245" y="213359"/>
                  </a:lnTo>
                  <a:lnTo>
                    <a:pt x="63626" y="237489"/>
                  </a:lnTo>
                  <a:lnTo>
                    <a:pt x="72262" y="241299"/>
                  </a:lnTo>
                  <a:lnTo>
                    <a:pt x="80263" y="243839"/>
                  </a:lnTo>
                  <a:lnTo>
                    <a:pt x="80644" y="243839"/>
                  </a:lnTo>
                  <a:lnTo>
                    <a:pt x="80899" y="245109"/>
                  </a:lnTo>
                  <a:lnTo>
                    <a:pt x="88900" y="247649"/>
                  </a:lnTo>
                  <a:lnTo>
                    <a:pt x="96138" y="248919"/>
                  </a:lnTo>
                  <a:lnTo>
                    <a:pt x="98425" y="248919"/>
                  </a:lnTo>
                  <a:lnTo>
                    <a:pt x="105446" y="241299"/>
                  </a:lnTo>
                  <a:lnTo>
                    <a:pt x="95503" y="241299"/>
                  </a:lnTo>
                  <a:lnTo>
                    <a:pt x="89535" y="238759"/>
                  </a:lnTo>
                  <a:lnTo>
                    <a:pt x="83312" y="237489"/>
                  </a:lnTo>
                  <a:lnTo>
                    <a:pt x="77088" y="234949"/>
                  </a:lnTo>
                  <a:lnTo>
                    <a:pt x="71374" y="232409"/>
                  </a:lnTo>
                  <a:lnTo>
                    <a:pt x="71119" y="208279"/>
                  </a:lnTo>
                  <a:lnTo>
                    <a:pt x="69341" y="208279"/>
                  </a:lnTo>
                  <a:lnTo>
                    <a:pt x="63626" y="204469"/>
                  </a:lnTo>
                  <a:lnTo>
                    <a:pt x="59986" y="201929"/>
                  </a:lnTo>
                  <a:close/>
                </a:path>
                <a:path w="379729" h="248920">
                  <a:moveTo>
                    <a:pt x="140953" y="231139"/>
                  </a:moveTo>
                  <a:lnTo>
                    <a:pt x="130301" y="231139"/>
                  </a:lnTo>
                  <a:lnTo>
                    <a:pt x="146557" y="248919"/>
                  </a:lnTo>
                  <a:lnTo>
                    <a:pt x="148970" y="248919"/>
                  </a:lnTo>
                  <a:lnTo>
                    <a:pt x="155955" y="247649"/>
                  </a:lnTo>
                  <a:lnTo>
                    <a:pt x="163829" y="245109"/>
                  </a:lnTo>
                  <a:lnTo>
                    <a:pt x="164211" y="243839"/>
                  </a:lnTo>
                  <a:lnTo>
                    <a:pt x="164591" y="243839"/>
                  </a:lnTo>
                  <a:lnTo>
                    <a:pt x="172592" y="241299"/>
                  </a:lnTo>
                  <a:lnTo>
                    <a:pt x="149351" y="241299"/>
                  </a:lnTo>
                  <a:lnTo>
                    <a:pt x="140953" y="231139"/>
                  </a:lnTo>
                  <a:close/>
                </a:path>
                <a:path w="379729" h="248920">
                  <a:moveTo>
                    <a:pt x="116458" y="222249"/>
                  </a:moveTo>
                  <a:lnTo>
                    <a:pt x="111378" y="222249"/>
                  </a:lnTo>
                  <a:lnTo>
                    <a:pt x="95503" y="241299"/>
                  </a:lnTo>
                  <a:lnTo>
                    <a:pt x="105446" y="241299"/>
                  </a:lnTo>
                  <a:lnTo>
                    <a:pt x="114807" y="231139"/>
                  </a:lnTo>
                  <a:lnTo>
                    <a:pt x="140953" y="231139"/>
                  </a:lnTo>
                  <a:lnTo>
                    <a:pt x="134653" y="223519"/>
                  </a:lnTo>
                  <a:lnTo>
                    <a:pt x="119761" y="223519"/>
                  </a:lnTo>
                  <a:lnTo>
                    <a:pt x="116458" y="222249"/>
                  </a:lnTo>
                  <a:close/>
                </a:path>
                <a:path w="379729" h="248920">
                  <a:moveTo>
                    <a:pt x="192912" y="194309"/>
                  </a:moveTo>
                  <a:lnTo>
                    <a:pt x="191515" y="195579"/>
                  </a:lnTo>
                  <a:lnTo>
                    <a:pt x="186689" y="200659"/>
                  </a:lnTo>
                  <a:lnTo>
                    <a:pt x="181482" y="204469"/>
                  </a:lnTo>
                  <a:lnTo>
                    <a:pt x="175640" y="208279"/>
                  </a:lnTo>
                  <a:lnTo>
                    <a:pt x="173608" y="209549"/>
                  </a:lnTo>
                  <a:lnTo>
                    <a:pt x="173481" y="232409"/>
                  </a:lnTo>
                  <a:lnTo>
                    <a:pt x="167893" y="234949"/>
                  </a:lnTo>
                  <a:lnTo>
                    <a:pt x="161798" y="237489"/>
                  </a:lnTo>
                  <a:lnTo>
                    <a:pt x="161543" y="237489"/>
                  </a:lnTo>
                  <a:lnTo>
                    <a:pt x="155448" y="238759"/>
                  </a:lnTo>
                  <a:lnTo>
                    <a:pt x="149351" y="241299"/>
                  </a:lnTo>
                  <a:lnTo>
                    <a:pt x="172592" y="241299"/>
                  </a:lnTo>
                  <a:lnTo>
                    <a:pt x="181355" y="237489"/>
                  </a:lnTo>
                  <a:lnTo>
                    <a:pt x="181610" y="213359"/>
                  </a:lnTo>
                  <a:lnTo>
                    <a:pt x="186562" y="209549"/>
                  </a:lnTo>
                  <a:lnTo>
                    <a:pt x="191262" y="207009"/>
                  </a:lnTo>
                  <a:lnTo>
                    <a:pt x="195579" y="201929"/>
                  </a:lnTo>
                  <a:lnTo>
                    <a:pt x="221310" y="201929"/>
                  </a:lnTo>
                  <a:lnTo>
                    <a:pt x="223900" y="198119"/>
                  </a:lnTo>
                  <a:lnTo>
                    <a:pt x="214756" y="198119"/>
                  </a:lnTo>
                  <a:lnTo>
                    <a:pt x="192912" y="194309"/>
                  </a:lnTo>
                  <a:close/>
                </a:path>
                <a:path w="379729" h="248920">
                  <a:moveTo>
                    <a:pt x="133603" y="222249"/>
                  </a:moveTo>
                  <a:lnTo>
                    <a:pt x="131572" y="222249"/>
                  </a:lnTo>
                  <a:lnTo>
                    <a:pt x="125602" y="223519"/>
                  </a:lnTo>
                  <a:lnTo>
                    <a:pt x="134653" y="223519"/>
                  </a:lnTo>
                  <a:lnTo>
                    <a:pt x="133603" y="222249"/>
                  </a:lnTo>
                  <a:close/>
                </a:path>
                <a:path w="379729" h="248920">
                  <a:moveTo>
                    <a:pt x="122681" y="53339"/>
                  </a:moveTo>
                  <a:lnTo>
                    <a:pt x="92874" y="59689"/>
                  </a:lnTo>
                  <a:lnTo>
                    <a:pt x="68532" y="76199"/>
                  </a:lnTo>
                  <a:lnTo>
                    <a:pt x="52119" y="100329"/>
                  </a:lnTo>
                  <a:lnTo>
                    <a:pt x="46100" y="129539"/>
                  </a:lnTo>
                  <a:lnTo>
                    <a:pt x="52119" y="160019"/>
                  </a:lnTo>
                  <a:lnTo>
                    <a:pt x="68532" y="184149"/>
                  </a:lnTo>
                  <a:lnTo>
                    <a:pt x="92874" y="200659"/>
                  </a:lnTo>
                  <a:lnTo>
                    <a:pt x="122681" y="207009"/>
                  </a:lnTo>
                  <a:lnTo>
                    <a:pt x="152489" y="200659"/>
                  </a:lnTo>
                  <a:lnTo>
                    <a:pt x="156234" y="198119"/>
                  </a:lnTo>
                  <a:lnTo>
                    <a:pt x="122681" y="198119"/>
                  </a:lnTo>
                  <a:lnTo>
                    <a:pt x="96000" y="193039"/>
                  </a:lnTo>
                  <a:lnTo>
                    <a:pt x="74199" y="177799"/>
                  </a:lnTo>
                  <a:lnTo>
                    <a:pt x="59495" y="156209"/>
                  </a:lnTo>
                  <a:lnTo>
                    <a:pt x="54101" y="129539"/>
                  </a:lnTo>
                  <a:lnTo>
                    <a:pt x="59495" y="102869"/>
                  </a:lnTo>
                  <a:lnTo>
                    <a:pt x="74199" y="81279"/>
                  </a:lnTo>
                  <a:lnTo>
                    <a:pt x="96000" y="67309"/>
                  </a:lnTo>
                  <a:lnTo>
                    <a:pt x="122681" y="60959"/>
                  </a:lnTo>
                  <a:lnTo>
                    <a:pt x="154361" y="60959"/>
                  </a:lnTo>
                  <a:lnTo>
                    <a:pt x="152489" y="59689"/>
                  </a:lnTo>
                  <a:lnTo>
                    <a:pt x="122681" y="53339"/>
                  </a:lnTo>
                  <a:close/>
                </a:path>
                <a:path w="379729" h="248920">
                  <a:moveTo>
                    <a:pt x="58800" y="25399"/>
                  </a:moveTo>
                  <a:lnTo>
                    <a:pt x="56768" y="26669"/>
                  </a:lnTo>
                  <a:lnTo>
                    <a:pt x="50800" y="30479"/>
                  </a:lnTo>
                  <a:lnTo>
                    <a:pt x="44323" y="35559"/>
                  </a:lnTo>
                  <a:lnTo>
                    <a:pt x="43941" y="35559"/>
                  </a:lnTo>
                  <a:lnTo>
                    <a:pt x="43814" y="36829"/>
                  </a:lnTo>
                  <a:lnTo>
                    <a:pt x="37083" y="41909"/>
                  </a:lnTo>
                  <a:lnTo>
                    <a:pt x="32257" y="46989"/>
                  </a:lnTo>
                  <a:lnTo>
                    <a:pt x="30606" y="48259"/>
                  </a:lnTo>
                  <a:lnTo>
                    <a:pt x="38226" y="71119"/>
                  </a:lnTo>
                  <a:lnTo>
                    <a:pt x="34416" y="74929"/>
                  </a:lnTo>
                  <a:lnTo>
                    <a:pt x="31241" y="81279"/>
                  </a:lnTo>
                  <a:lnTo>
                    <a:pt x="28320" y="86359"/>
                  </a:lnTo>
                  <a:lnTo>
                    <a:pt x="6350" y="90169"/>
                  </a:lnTo>
                  <a:lnTo>
                    <a:pt x="5714" y="92709"/>
                  </a:lnTo>
                  <a:lnTo>
                    <a:pt x="3555" y="99059"/>
                  </a:lnTo>
                  <a:lnTo>
                    <a:pt x="2158" y="107949"/>
                  </a:lnTo>
                  <a:lnTo>
                    <a:pt x="2031" y="109219"/>
                  </a:lnTo>
                  <a:lnTo>
                    <a:pt x="507" y="116839"/>
                  </a:lnTo>
                  <a:lnTo>
                    <a:pt x="0" y="126999"/>
                  </a:lnTo>
                  <a:lnTo>
                    <a:pt x="18161" y="137159"/>
                  </a:lnTo>
                  <a:lnTo>
                    <a:pt x="18795" y="144779"/>
                  </a:lnTo>
                  <a:lnTo>
                    <a:pt x="19812" y="151129"/>
                  </a:lnTo>
                  <a:lnTo>
                    <a:pt x="21843" y="157479"/>
                  </a:lnTo>
                  <a:lnTo>
                    <a:pt x="8254" y="173989"/>
                  </a:lnTo>
                  <a:lnTo>
                    <a:pt x="9143" y="176529"/>
                  </a:lnTo>
                  <a:lnTo>
                    <a:pt x="12064" y="182879"/>
                  </a:lnTo>
                  <a:lnTo>
                    <a:pt x="16382" y="190499"/>
                  </a:lnTo>
                  <a:lnTo>
                    <a:pt x="16763" y="190499"/>
                  </a:lnTo>
                  <a:lnTo>
                    <a:pt x="20954" y="198119"/>
                  </a:lnTo>
                  <a:lnTo>
                    <a:pt x="25400" y="204469"/>
                  </a:lnTo>
                  <a:lnTo>
                    <a:pt x="26924" y="205739"/>
                  </a:lnTo>
                  <a:lnTo>
                    <a:pt x="49529" y="201929"/>
                  </a:lnTo>
                  <a:lnTo>
                    <a:pt x="59986" y="201929"/>
                  </a:lnTo>
                  <a:lnTo>
                    <a:pt x="58165" y="200659"/>
                  </a:lnTo>
                  <a:lnTo>
                    <a:pt x="55943" y="198119"/>
                  </a:lnTo>
                  <a:lnTo>
                    <a:pt x="30225" y="198119"/>
                  </a:lnTo>
                  <a:lnTo>
                    <a:pt x="26542" y="191769"/>
                  </a:lnTo>
                  <a:lnTo>
                    <a:pt x="23367" y="186689"/>
                  </a:lnTo>
                  <a:lnTo>
                    <a:pt x="20065" y="181609"/>
                  </a:lnTo>
                  <a:lnTo>
                    <a:pt x="17399" y="175259"/>
                  </a:lnTo>
                  <a:lnTo>
                    <a:pt x="30606" y="160019"/>
                  </a:lnTo>
                  <a:lnTo>
                    <a:pt x="29972" y="157479"/>
                  </a:lnTo>
                  <a:lnTo>
                    <a:pt x="27686" y="149859"/>
                  </a:lnTo>
                  <a:lnTo>
                    <a:pt x="26288" y="142239"/>
                  </a:lnTo>
                  <a:lnTo>
                    <a:pt x="25907" y="134619"/>
                  </a:lnTo>
                  <a:lnTo>
                    <a:pt x="25653" y="133349"/>
                  </a:lnTo>
                  <a:lnTo>
                    <a:pt x="8000" y="121919"/>
                  </a:lnTo>
                  <a:lnTo>
                    <a:pt x="8508" y="116839"/>
                  </a:lnTo>
                  <a:lnTo>
                    <a:pt x="9778" y="110489"/>
                  </a:lnTo>
                  <a:lnTo>
                    <a:pt x="9778" y="109219"/>
                  </a:lnTo>
                  <a:lnTo>
                    <a:pt x="10922" y="102869"/>
                  </a:lnTo>
                  <a:lnTo>
                    <a:pt x="12573" y="97789"/>
                  </a:lnTo>
                  <a:lnTo>
                    <a:pt x="33654" y="93979"/>
                  </a:lnTo>
                  <a:lnTo>
                    <a:pt x="34543" y="91439"/>
                  </a:lnTo>
                  <a:lnTo>
                    <a:pt x="37591" y="85089"/>
                  </a:lnTo>
                  <a:lnTo>
                    <a:pt x="41275" y="78739"/>
                  </a:lnTo>
                  <a:lnTo>
                    <a:pt x="45719" y="73659"/>
                  </a:lnTo>
                  <a:lnTo>
                    <a:pt x="47116" y="72389"/>
                  </a:lnTo>
                  <a:lnTo>
                    <a:pt x="39624" y="50799"/>
                  </a:lnTo>
                  <a:lnTo>
                    <a:pt x="43941" y="46989"/>
                  </a:lnTo>
                  <a:lnTo>
                    <a:pt x="49022" y="41909"/>
                  </a:lnTo>
                  <a:lnTo>
                    <a:pt x="53975" y="38099"/>
                  </a:lnTo>
                  <a:lnTo>
                    <a:pt x="59054" y="34289"/>
                  </a:lnTo>
                  <a:lnTo>
                    <a:pt x="74447" y="34289"/>
                  </a:lnTo>
                  <a:lnTo>
                    <a:pt x="58800" y="25399"/>
                  </a:lnTo>
                  <a:close/>
                </a:path>
                <a:path w="379729" h="248920">
                  <a:moveTo>
                    <a:pt x="221310" y="201929"/>
                  </a:moveTo>
                  <a:lnTo>
                    <a:pt x="195579" y="201929"/>
                  </a:lnTo>
                  <a:lnTo>
                    <a:pt x="218186" y="205739"/>
                  </a:lnTo>
                  <a:lnTo>
                    <a:pt x="219582" y="204469"/>
                  </a:lnTo>
                  <a:lnTo>
                    <a:pt x="221310" y="201929"/>
                  </a:lnTo>
                  <a:close/>
                </a:path>
                <a:path w="379729" h="248920">
                  <a:moveTo>
                    <a:pt x="52197" y="194309"/>
                  </a:moveTo>
                  <a:lnTo>
                    <a:pt x="30225" y="198119"/>
                  </a:lnTo>
                  <a:lnTo>
                    <a:pt x="55943" y="198119"/>
                  </a:lnTo>
                  <a:lnTo>
                    <a:pt x="53720" y="195579"/>
                  </a:lnTo>
                  <a:lnTo>
                    <a:pt x="52197" y="194309"/>
                  </a:lnTo>
                  <a:close/>
                </a:path>
                <a:path w="379729" h="248920">
                  <a:moveTo>
                    <a:pt x="154361" y="60959"/>
                  </a:moveTo>
                  <a:lnTo>
                    <a:pt x="122681" y="60959"/>
                  </a:lnTo>
                  <a:lnTo>
                    <a:pt x="149363" y="67309"/>
                  </a:lnTo>
                  <a:lnTo>
                    <a:pt x="171164" y="81279"/>
                  </a:lnTo>
                  <a:lnTo>
                    <a:pt x="185868" y="102869"/>
                  </a:lnTo>
                  <a:lnTo>
                    <a:pt x="191262" y="129539"/>
                  </a:lnTo>
                  <a:lnTo>
                    <a:pt x="185868" y="156209"/>
                  </a:lnTo>
                  <a:lnTo>
                    <a:pt x="171164" y="177799"/>
                  </a:lnTo>
                  <a:lnTo>
                    <a:pt x="149363" y="193039"/>
                  </a:lnTo>
                  <a:lnTo>
                    <a:pt x="122681" y="198119"/>
                  </a:lnTo>
                  <a:lnTo>
                    <a:pt x="156234" y="198119"/>
                  </a:lnTo>
                  <a:lnTo>
                    <a:pt x="176831" y="184149"/>
                  </a:lnTo>
                  <a:lnTo>
                    <a:pt x="193244" y="160019"/>
                  </a:lnTo>
                  <a:lnTo>
                    <a:pt x="199262" y="129539"/>
                  </a:lnTo>
                  <a:lnTo>
                    <a:pt x="193244" y="100329"/>
                  </a:lnTo>
                  <a:lnTo>
                    <a:pt x="176831" y="76199"/>
                  </a:lnTo>
                  <a:lnTo>
                    <a:pt x="154361" y="60959"/>
                  </a:lnTo>
                  <a:close/>
                </a:path>
                <a:path w="379729" h="248920">
                  <a:moveTo>
                    <a:pt x="199421" y="34289"/>
                  </a:moveTo>
                  <a:lnTo>
                    <a:pt x="186054" y="34289"/>
                  </a:lnTo>
                  <a:lnTo>
                    <a:pt x="196214" y="41909"/>
                  </a:lnTo>
                  <a:lnTo>
                    <a:pt x="201294" y="46989"/>
                  </a:lnTo>
                  <a:lnTo>
                    <a:pt x="205612" y="50799"/>
                  </a:lnTo>
                  <a:lnTo>
                    <a:pt x="198247" y="72389"/>
                  </a:lnTo>
                  <a:lnTo>
                    <a:pt x="207772" y="85089"/>
                  </a:lnTo>
                  <a:lnTo>
                    <a:pt x="210819" y="91439"/>
                  </a:lnTo>
                  <a:lnTo>
                    <a:pt x="211708" y="93979"/>
                  </a:lnTo>
                  <a:lnTo>
                    <a:pt x="232537" y="97789"/>
                  </a:lnTo>
                  <a:lnTo>
                    <a:pt x="234061" y="102869"/>
                  </a:lnTo>
                  <a:lnTo>
                    <a:pt x="235203" y="109219"/>
                  </a:lnTo>
                  <a:lnTo>
                    <a:pt x="235330" y="110489"/>
                  </a:lnTo>
                  <a:lnTo>
                    <a:pt x="236474" y="116839"/>
                  </a:lnTo>
                  <a:lnTo>
                    <a:pt x="236981" y="121919"/>
                  </a:lnTo>
                  <a:lnTo>
                    <a:pt x="219328" y="133349"/>
                  </a:lnTo>
                  <a:lnTo>
                    <a:pt x="219201" y="137159"/>
                  </a:lnTo>
                  <a:lnTo>
                    <a:pt x="218948" y="142239"/>
                  </a:lnTo>
                  <a:lnTo>
                    <a:pt x="217550" y="149859"/>
                  </a:lnTo>
                  <a:lnTo>
                    <a:pt x="215391" y="157479"/>
                  </a:lnTo>
                  <a:lnTo>
                    <a:pt x="214629" y="160019"/>
                  </a:lnTo>
                  <a:lnTo>
                    <a:pt x="227456" y="175259"/>
                  </a:lnTo>
                  <a:lnTo>
                    <a:pt x="224916" y="181609"/>
                  </a:lnTo>
                  <a:lnTo>
                    <a:pt x="221614" y="186689"/>
                  </a:lnTo>
                  <a:lnTo>
                    <a:pt x="218186" y="193039"/>
                  </a:lnTo>
                  <a:lnTo>
                    <a:pt x="214756" y="198119"/>
                  </a:lnTo>
                  <a:lnTo>
                    <a:pt x="223900" y="198119"/>
                  </a:lnTo>
                  <a:lnTo>
                    <a:pt x="228218" y="190499"/>
                  </a:lnTo>
                  <a:lnTo>
                    <a:pt x="228600" y="190499"/>
                  </a:lnTo>
                  <a:lnTo>
                    <a:pt x="232790" y="182879"/>
                  </a:lnTo>
                  <a:lnTo>
                    <a:pt x="235585" y="176529"/>
                  </a:lnTo>
                  <a:lnTo>
                    <a:pt x="236727" y="173989"/>
                  </a:lnTo>
                  <a:lnTo>
                    <a:pt x="223138" y="157479"/>
                  </a:lnTo>
                  <a:lnTo>
                    <a:pt x="225170" y="151129"/>
                  </a:lnTo>
                  <a:lnTo>
                    <a:pt x="226440" y="144779"/>
                  </a:lnTo>
                  <a:lnTo>
                    <a:pt x="226949" y="137159"/>
                  </a:lnTo>
                  <a:lnTo>
                    <a:pt x="244982" y="126999"/>
                  </a:lnTo>
                  <a:lnTo>
                    <a:pt x="244982" y="124459"/>
                  </a:lnTo>
                  <a:lnTo>
                    <a:pt x="244475" y="116839"/>
                  </a:lnTo>
                  <a:lnTo>
                    <a:pt x="243077" y="109219"/>
                  </a:lnTo>
                  <a:lnTo>
                    <a:pt x="243077" y="107949"/>
                  </a:lnTo>
                  <a:lnTo>
                    <a:pt x="241426" y="100329"/>
                  </a:lnTo>
                  <a:lnTo>
                    <a:pt x="239394" y="92709"/>
                  </a:lnTo>
                  <a:lnTo>
                    <a:pt x="238760" y="90169"/>
                  </a:lnTo>
                  <a:lnTo>
                    <a:pt x="216915" y="86359"/>
                  </a:lnTo>
                  <a:lnTo>
                    <a:pt x="214249" y="81279"/>
                  </a:lnTo>
                  <a:lnTo>
                    <a:pt x="210947" y="76199"/>
                  </a:lnTo>
                  <a:lnTo>
                    <a:pt x="207137" y="71119"/>
                  </a:lnTo>
                  <a:lnTo>
                    <a:pt x="214756" y="48259"/>
                  </a:lnTo>
                  <a:lnTo>
                    <a:pt x="213105" y="46989"/>
                  </a:lnTo>
                  <a:lnTo>
                    <a:pt x="208025" y="41909"/>
                  </a:lnTo>
                  <a:lnTo>
                    <a:pt x="201549" y="36829"/>
                  </a:lnTo>
                  <a:lnTo>
                    <a:pt x="201167" y="35559"/>
                  </a:lnTo>
                  <a:lnTo>
                    <a:pt x="199421" y="34289"/>
                  </a:lnTo>
                  <a:close/>
                </a:path>
                <a:path w="379729" h="248920">
                  <a:moveTo>
                    <a:pt x="122554" y="96519"/>
                  </a:moveTo>
                  <a:lnTo>
                    <a:pt x="109327" y="99059"/>
                  </a:lnTo>
                  <a:lnTo>
                    <a:pt x="98551" y="106679"/>
                  </a:lnTo>
                  <a:lnTo>
                    <a:pt x="91301" y="116839"/>
                  </a:lnTo>
                  <a:lnTo>
                    <a:pt x="88645" y="129539"/>
                  </a:lnTo>
                  <a:lnTo>
                    <a:pt x="91301" y="143509"/>
                  </a:lnTo>
                  <a:lnTo>
                    <a:pt x="98551" y="153669"/>
                  </a:lnTo>
                  <a:lnTo>
                    <a:pt x="109327" y="161289"/>
                  </a:lnTo>
                  <a:lnTo>
                    <a:pt x="122554" y="163829"/>
                  </a:lnTo>
                  <a:lnTo>
                    <a:pt x="135709" y="161289"/>
                  </a:lnTo>
                  <a:lnTo>
                    <a:pt x="146446" y="153669"/>
                  </a:lnTo>
                  <a:lnTo>
                    <a:pt x="153683" y="143509"/>
                  </a:lnTo>
                  <a:lnTo>
                    <a:pt x="156337" y="129539"/>
                  </a:lnTo>
                  <a:lnTo>
                    <a:pt x="153683" y="116839"/>
                  </a:lnTo>
                  <a:lnTo>
                    <a:pt x="146446" y="106679"/>
                  </a:lnTo>
                  <a:lnTo>
                    <a:pt x="135709" y="99059"/>
                  </a:lnTo>
                  <a:lnTo>
                    <a:pt x="122554" y="96519"/>
                  </a:lnTo>
                  <a:close/>
                </a:path>
                <a:path w="379729" h="248920">
                  <a:moveTo>
                    <a:pt x="346921" y="133349"/>
                  </a:moveTo>
                  <a:lnTo>
                    <a:pt x="284988" y="133349"/>
                  </a:lnTo>
                  <a:lnTo>
                    <a:pt x="298021" y="135889"/>
                  </a:lnTo>
                  <a:lnTo>
                    <a:pt x="311530" y="135889"/>
                  </a:lnTo>
                  <a:lnTo>
                    <a:pt x="320801" y="144779"/>
                  </a:lnTo>
                  <a:lnTo>
                    <a:pt x="325247" y="143509"/>
                  </a:lnTo>
                  <a:lnTo>
                    <a:pt x="330326" y="142239"/>
                  </a:lnTo>
                  <a:lnTo>
                    <a:pt x="335025" y="139699"/>
                  </a:lnTo>
                  <a:lnTo>
                    <a:pt x="339725" y="138429"/>
                  </a:lnTo>
                  <a:lnTo>
                    <a:pt x="344042" y="135889"/>
                  </a:lnTo>
                  <a:lnTo>
                    <a:pt x="346921" y="133349"/>
                  </a:lnTo>
                  <a:close/>
                </a:path>
                <a:path w="379729" h="248920">
                  <a:moveTo>
                    <a:pt x="291845" y="0"/>
                  </a:moveTo>
                  <a:lnTo>
                    <a:pt x="276732" y="3809"/>
                  </a:lnTo>
                  <a:lnTo>
                    <a:pt x="271906" y="6349"/>
                  </a:lnTo>
                  <a:lnTo>
                    <a:pt x="266953" y="8889"/>
                  </a:lnTo>
                  <a:lnTo>
                    <a:pt x="263016" y="11429"/>
                  </a:lnTo>
                  <a:lnTo>
                    <a:pt x="263016" y="24129"/>
                  </a:lnTo>
                  <a:lnTo>
                    <a:pt x="256920" y="30479"/>
                  </a:lnTo>
                  <a:lnTo>
                    <a:pt x="251840" y="36829"/>
                  </a:lnTo>
                  <a:lnTo>
                    <a:pt x="248412" y="43179"/>
                  </a:lnTo>
                  <a:lnTo>
                    <a:pt x="236600" y="46989"/>
                  </a:lnTo>
                  <a:lnTo>
                    <a:pt x="234358" y="54609"/>
                  </a:lnTo>
                  <a:lnTo>
                    <a:pt x="232949" y="62229"/>
                  </a:lnTo>
                  <a:lnTo>
                    <a:pt x="232350" y="71119"/>
                  </a:lnTo>
                  <a:lnTo>
                    <a:pt x="232537" y="78739"/>
                  </a:lnTo>
                  <a:lnTo>
                    <a:pt x="242950" y="85089"/>
                  </a:lnTo>
                  <a:lnTo>
                    <a:pt x="243839" y="88899"/>
                  </a:lnTo>
                  <a:lnTo>
                    <a:pt x="245110" y="93979"/>
                  </a:lnTo>
                  <a:lnTo>
                    <a:pt x="247141" y="97789"/>
                  </a:lnTo>
                  <a:lnTo>
                    <a:pt x="250698" y="105409"/>
                  </a:lnTo>
                  <a:lnTo>
                    <a:pt x="253111" y="107949"/>
                  </a:lnTo>
                  <a:lnTo>
                    <a:pt x="250189" y="120649"/>
                  </a:lnTo>
                  <a:lnTo>
                    <a:pt x="255589" y="125729"/>
                  </a:lnTo>
                  <a:lnTo>
                    <a:pt x="261477" y="130809"/>
                  </a:lnTo>
                  <a:lnTo>
                    <a:pt x="267817" y="135889"/>
                  </a:lnTo>
                  <a:lnTo>
                    <a:pt x="274574" y="138429"/>
                  </a:lnTo>
                  <a:lnTo>
                    <a:pt x="284988" y="133349"/>
                  </a:lnTo>
                  <a:lnTo>
                    <a:pt x="346921" y="133349"/>
                  </a:lnTo>
                  <a:lnTo>
                    <a:pt x="348361" y="132079"/>
                  </a:lnTo>
                  <a:lnTo>
                    <a:pt x="348361" y="120649"/>
                  </a:lnTo>
                  <a:lnTo>
                    <a:pt x="353145" y="115569"/>
                  </a:lnTo>
                  <a:lnTo>
                    <a:pt x="357393" y="110489"/>
                  </a:lnTo>
                  <a:lnTo>
                    <a:pt x="361094" y="104139"/>
                  </a:lnTo>
                  <a:lnTo>
                    <a:pt x="306357" y="104139"/>
                  </a:lnTo>
                  <a:lnTo>
                    <a:pt x="294211" y="101599"/>
                  </a:lnTo>
                  <a:lnTo>
                    <a:pt x="283803" y="95249"/>
                  </a:lnTo>
                  <a:lnTo>
                    <a:pt x="276478" y="85089"/>
                  </a:lnTo>
                  <a:lnTo>
                    <a:pt x="273845" y="72389"/>
                  </a:lnTo>
                  <a:lnTo>
                    <a:pt x="276082" y="59689"/>
                  </a:lnTo>
                  <a:lnTo>
                    <a:pt x="282676" y="49529"/>
                  </a:lnTo>
                  <a:lnTo>
                    <a:pt x="293115" y="41909"/>
                  </a:lnTo>
                  <a:lnTo>
                    <a:pt x="297179" y="40639"/>
                  </a:lnTo>
                  <a:lnTo>
                    <a:pt x="301498" y="39369"/>
                  </a:lnTo>
                  <a:lnTo>
                    <a:pt x="361441" y="39369"/>
                  </a:lnTo>
                  <a:lnTo>
                    <a:pt x="360679" y="38099"/>
                  </a:lnTo>
                  <a:lnTo>
                    <a:pt x="358266" y="34289"/>
                  </a:lnTo>
                  <a:lnTo>
                    <a:pt x="360679" y="22859"/>
                  </a:lnTo>
                  <a:lnTo>
                    <a:pt x="355179" y="17779"/>
                  </a:lnTo>
                  <a:lnTo>
                    <a:pt x="349059" y="12699"/>
                  </a:lnTo>
                  <a:lnTo>
                    <a:pt x="345761" y="10159"/>
                  </a:lnTo>
                  <a:lnTo>
                    <a:pt x="324738" y="10159"/>
                  </a:lnTo>
                  <a:lnTo>
                    <a:pt x="316991" y="7619"/>
                  </a:lnTo>
                  <a:lnTo>
                    <a:pt x="301116" y="7619"/>
                  </a:lnTo>
                  <a:lnTo>
                    <a:pt x="291845" y="0"/>
                  </a:lnTo>
                  <a:close/>
                </a:path>
                <a:path w="379729" h="248920">
                  <a:moveTo>
                    <a:pt x="361441" y="39369"/>
                  </a:moveTo>
                  <a:lnTo>
                    <a:pt x="305688" y="39369"/>
                  </a:lnTo>
                  <a:lnTo>
                    <a:pt x="314902" y="40639"/>
                  </a:lnTo>
                  <a:lnTo>
                    <a:pt x="323294" y="44449"/>
                  </a:lnTo>
                  <a:lnTo>
                    <a:pt x="330281" y="50799"/>
                  </a:lnTo>
                  <a:lnTo>
                    <a:pt x="335279" y="59689"/>
                  </a:lnTo>
                  <a:lnTo>
                    <a:pt x="338042" y="72389"/>
                  </a:lnTo>
                  <a:lnTo>
                    <a:pt x="335851" y="83819"/>
                  </a:lnTo>
                  <a:lnTo>
                    <a:pt x="329279" y="93979"/>
                  </a:lnTo>
                  <a:lnTo>
                    <a:pt x="318897" y="101599"/>
                  </a:lnTo>
                  <a:lnTo>
                    <a:pt x="306357" y="104139"/>
                  </a:lnTo>
                  <a:lnTo>
                    <a:pt x="361094" y="104139"/>
                  </a:lnTo>
                  <a:lnTo>
                    <a:pt x="364236" y="99059"/>
                  </a:lnTo>
                  <a:lnTo>
                    <a:pt x="375665" y="95249"/>
                  </a:lnTo>
                  <a:lnTo>
                    <a:pt x="377791" y="87629"/>
                  </a:lnTo>
                  <a:lnTo>
                    <a:pt x="379047" y="80009"/>
                  </a:lnTo>
                  <a:lnTo>
                    <a:pt x="379399" y="73659"/>
                  </a:lnTo>
                  <a:lnTo>
                    <a:pt x="379407" y="71119"/>
                  </a:lnTo>
                  <a:lnTo>
                    <a:pt x="379094" y="64769"/>
                  </a:lnTo>
                  <a:lnTo>
                    <a:pt x="368553" y="58419"/>
                  </a:lnTo>
                  <a:lnTo>
                    <a:pt x="367664" y="54609"/>
                  </a:lnTo>
                  <a:lnTo>
                    <a:pt x="362965" y="41909"/>
                  </a:lnTo>
                  <a:lnTo>
                    <a:pt x="361441" y="39369"/>
                  </a:lnTo>
                  <a:close/>
                </a:path>
                <a:path w="379729" h="248920">
                  <a:moveTo>
                    <a:pt x="74447" y="34289"/>
                  </a:moveTo>
                  <a:lnTo>
                    <a:pt x="59054" y="34289"/>
                  </a:lnTo>
                  <a:lnTo>
                    <a:pt x="80517" y="46989"/>
                  </a:lnTo>
                  <a:lnTo>
                    <a:pt x="82423" y="45719"/>
                  </a:lnTo>
                  <a:lnTo>
                    <a:pt x="87756" y="43179"/>
                  </a:lnTo>
                  <a:lnTo>
                    <a:pt x="98805" y="40639"/>
                  </a:lnTo>
                  <a:lnTo>
                    <a:pt x="100964" y="39369"/>
                  </a:lnTo>
                  <a:lnTo>
                    <a:pt x="101451" y="38099"/>
                  </a:lnTo>
                  <a:lnTo>
                    <a:pt x="81152" y="38099"/>
                  </a:lnTo>
                  <a:lnTo>
                    <a:pt x="74447" y="34289"/>
                  </a:lnTo>
                  <a:close/>
                </a:path>
                <a:path w="379729" h="248920">
                  <a:moveTo>
                    <a:pt x="143409" y="15239"/>
                  </a:moveTo>
                  <a:lnTo>
                    <a:pt x="129286" y="15239"/>
                  </a:lnTo>
                  <a:lnTo>
                    <a:pt x="135381" y="16509"/>
                  </a:lnTo>
                  <a:lnTo>
                    <a:pt x="144272" y="39369"/>
                  </a:lnTo>
                  <a:lnTo>
                    <a:pt x="146176" y="40639"/>
                  </a:lnTo>
                  <a:lnTo>
                    <a:pt x="152018" y="41909"/>
                  </a:lnTo>
                  <a:lnTo>
                    <a:pt x="157479" y="43179"/>
                  </a:lnTo>
                  <a:lnTo>
                    <a:pt x="162813" y="45719"/>
                  </a:lnTo>
                  <a:lnTo>
                    <a:pt x="164591" y="46989"/>
                  </a:lnTo>
                  <a:lnTo>
                    <a:pt x="179616" y="38099"/>
                  </a:lnTo>
                  <a:lnTo>
                    <a:pt x="164083" y="38099"/>
                  </a:lnTo>
                  <a:lnTo>
                    <a:pt x="159512" y="35559"/>
                  </a:lnTo>
                  <a:lnTo>
                    <a:pt x="150240" y="33019"/>
                  </a:lnTo>
                  <a:lnTo>
                    <a:pt x="143409" y="15239"/>
                  </a:lnTo>
                  <a:close/>
                </a:path>
                <a:path w="379729" h="248920">
                  <a:moveTo>
                    <a:pt x="140969" y="8889"/>
                  </a:moveTo>
                  <a:lnTo>
                    <a:pt x="104266" y="8889"/>
                  </a:lnTo>
                  <a:lnTo>
                    <a:pt x="94995" y="33019"/>
                  </a:lnTo>
                  <a:lnTo>
                    <a:pt x="85598" y="35559"/>
                  </a:lnTo>
                  <a:lnTo>
                    <a:pt x="81152" y="38099"/>
                  </a:lnTo>
                  <a:lnTo>
                    <a:pt x="101451" y="38099"/>
                  </a:lnTo>
                  <a:lnTo>
                    <a:pt x="109727" y="16509"/>
                  </a:lnTo>
                  <a:lnTo>
                    <a:pt x="116077" y="15239"/>
                  </a:lnTo>
                  <a:lnTo>
                    <a:pt x="143409" y="15239"/>
                  </a:lnTo>
                  <a:lnTo>
                    <a:pt x="140969" y="8889"/>
                  </a:lnTo>
                  <a:close/>
                </a:path>
                <a:path w="379729" h="248920">
                  <a:moveTo>
                    <a:pt x="186436" y="25399"/>
                  </a:moveTo>
                  <a:lnTo>
                    <a:pt x="164083" y="38099"/>
                  </a:lnTo>
                  <a:lnTo>
                    <a:pt x="179616" y="38099"/>
                  </a:lnTo>
                  <a:lnTo>
                    <a:pt x="186054" y="34289"/>
                  </a:lnTo>
                  <a:lnTo>
                    <a:pt x="199421" y="34289"/>
                  </a:lnTo>
                  <a:lnTo>
                    <a:pt x="194563" y="30479"/>
                  </a:lnTo>
                  <a:lnTo>
                    <a:pt x="186436" y="25399"/>
                  </a:lnTo>
                  <a:close/>
                </a:path>
                <a:path w="379729" h="248920">
                  <a:moveTo>
                    <a:pt x="335533" y="5079"/>
                  </a:moveTo>
                  <a:lnTo>
                    <a:pt x="324738" y="10159"/>
                  </a:lnTo>
                  <a:lnTo>
                    <a:pt x="345761" y="10159"/>
                  </a:lnTo>
                  <a:lnTo>
                    <a:pt x="342463" y="7619"/>
                  </a:lnTo>
                  <a:lnTo>
                    <a:pt x="335533" y="5079"/>
                  </a:lnTo>
                  <a:close/>
                </a:path>
                <a:path w="379729" h="248920">
                  <a:moveTo>
                    <a:pt x="131444" y="7619"/>
                  </a:moveTo>
                  <a:lnTo>
                    <a:pt x="113791" y="7619"/>
                  </a:lnTo>
                  <a:lnTo>
                    <a:pt x="106552" y="8889"/>
                  </a:lnTo>
                  <a:lnTo>
                    <a:pt x="138683" y="8889"/>
                  </a:lnTo>
                  <a:lnTo>
                    <a:pt x="131444" y="7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" y="1237475"/>
              <a:ext cx="11462004" cy="9448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7512" y="1240548"/>
              <a:ext cx="3471672" cy="4998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3379" y="1303020"/>
              <a:ext cx="11336020" cy="818515"/>
            </a:xfrm>
            <a:custGeom>
              <a:avLst/>
              <a:gdLst/>
              <a:ahLst/>
              <a:cxnLst/>
              <a:rect l="l" t="t" r="r" b="b"/>
              <a:pathLst>
                <a:path w="11336020" h="818514">
                  <a:moveTo>
                    <a:pt x="11298428" y="0"/>
                  </a:moveTo>
                  <a:lnTo>
                    <a:pt x="37084" y="0"/>
                  </a:lnTo>
                  <a:lnTo>
                    <a:pt x="22647" y="2919"/>
                  </a:lnTo>
                  <a:lnTo>
                    <a:pt x="10860" y="10874"/>
                  </a:lnTo>
                  <a:lnTo>
                    <a:pt x="2913" y="22663"/>
                  </a:lnTo>
                  <a:lnTo>
                    <a:pt x="0" y="37083"/>
                  </a:lnTo>
                  <a:lnTo>
                    <a:pt x="0" y="781303"/>
                  </a:lnTo>
                  <a:lnTo>
                    <a:pt x="2913" y="795724"/>
                  </a:lnTo>
                  <a:lnTo>
                    <a:pt x="10860" y="807513"/>
                  </a:lnTo>
                  <a:lnTo>
                    <a:pt x="22647" y="815468"/>
                  </a:lnTo>
                  <a:lnTo>
                    <a:pt x="37084" y="818388"/>
                  </a:lnTo>
                  <a:lnTo>
                    <a:pt x="11298428" y="818388"/>
                  </a:lnTo>
                  <a:lnTo>
                    <a:pt x="11312848" y="815468"/>
                  </a:lnTo>
                  <a:lnTo>
                    <a:pt x="11324637" y="807513"/>
                  </a:lnTo>
                  <a:lnTo>
                    <a:pt x="11332592" y="795724"/>
                  </a:lnTo>
                  <a:lnTo>
                    <a:pt x="11335512" y="781303"/>
                  </a:lnTo>
                  <a:lnTo>
                    <a:pt x="11335512" y="37083"/>
                  </a:lnTo>
                  <a:lnTo>
                    <a:pt x="11332592" y="22663"/>
                  </a:lnTo>
                  <a:lnTo>
                    <a:pt x="11324637" y="10874"/>
                  </a:lnTo>
                  <a:lnTo>
                    <a:pt x="11312848" y="2919"/>
                  </a:lnTo>
                  <a:lnTo>
                    <a:pt x="11298428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5348" y="727075"/>
            <a:ext cx="7571105" cy="853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Вариант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300">
              <a:latin typeface="Trebuchet MS"/>
              <a:cs typeface="Trebuchet MS"/>
            </a:endParaRPr>
          </a:p>
          <a:p>
            <a:pPr marL="4425315">
              <a:lnSpc>
                <a:spcPct val="100000"/>
              </a:lnSpc>
              <a:spcBef>
                <a:spcPts val="207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Обязательная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часть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учебного</a:t>
            </a:r>
            <a:r>
              <a:rPr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плана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5016" y="1676400"/>
            <a:ext cx="2283460" cy="358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731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530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Математика</a:t>
            </a:r>
            <a:r>
              <a:rPr sz="1400" spc="-6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(угл.,</a:t>
            </a:r>
            <a:r>
              <a:rPr sz="14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8</a:t>
            </a:r>
            <a:r>
              <a:rPr sz="14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часов)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81216" y="1671827"/>
            <a:ext cx="2342515" cy="358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667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25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Информатика</a:t>
            </a:r>
            <a:r>
              <a:rPr sz="1400" spc="-6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(угл.,</a:t>
            </a:r>
            <a:r>
              <a:rPr sz="14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4</a:t>
            </a:r>
            <a:r>
              <a:rPr sz="14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313131"/>
                </a:solidFill>
                <a:latin typeface="Trebuchet MS"/>
                <a:cs typeface="Trebuchet MS"/>
              </a:rPr>
              <a:t>часа)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3009900"/>
            <a:ext cx="12192000" cy="2870835"/>
            <a:chOff x="0" y="3009900"/>
            <a:chExt cx="12192000" cy="287083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009900"/>
              <a:ext cx="12192000" cy="287058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2795" y="3467100"/>
              <a:ext cx="11497310" cy="1986280"/>
            </a:xfrm>
            <a:custGeom>
              <a:avLst/>
              <a:gdLst/>
              <a:ahLst/>
              <a:cxnLst/>
              <a:rect l="l" t="t" r="r" b="b"/>
              <a:pathLst>
                <a:path w="11497310" h="1986279">
                  <a:moveTo>
                    <a:pt x="11394313" y="0"/>
                  </a:moveTo>
                  <a:lnTo>
                    <a:pt x="102781" y="0"/>
                  </a:lnTo>
                  <a:lnTo>
                    <a:pt x="62777" y="8070"/>
                  </a:lnTo>
                  <a:lnTo>
                    <a:pt x="30106" y="30083"/>
                  </a:lnTo>
                  <a:lnTo>
                    <a:pt x="8078" y="62739"/>
                  </a:lnTo>
                  <a:lnTo>
                    <a:pt x="0" y="102742"/>
                  </a:lnTo>
                  <a:lnTo>
                    <a:pt x="0" y="1883028"/>
                  </a:lnTo>
                  <a:lnTo>
                    <a:pt x="8078" y="1923032"/>
                  </a:lnTo>
                  <a:lnTo>
                    <a:pt x="30106" y="1955688"/>
                  </a:lnTo>
                  <a:lnTo>
                    <a:pt x="62777" y="1977701"/>
                  </a:lnTo>
                  <a:lnTo>
                    <a:pt x="102781" y="1985772"/>
                  </a:lnTo>
                  <a:lnTo>
                    <a:pt x="11394313" y="1985772"/>
                  </a:lnTo>
                  <a:lnTo>
                    <a:pt x="11434316" y="1977701"/>
                  </a:lnTo>
                  <a:lnTo>
                    <a:pt x="11466972" y="1955688"/>
                  </a:lnTo>
                  <a:lnTo>
                    <a:pt x="11488985" y="1923032"/>
                  </a:lnTo>
                  <a:lnTo>
                    <a:pt x="11497056" y="1883028"/>
                  </a:lnTo>
                  <a:lnTo>
                    <a:pt x="11497056" y="102742"/>
                  </a:lnTo>
                  <a:lnTo>
                    <a:pt x="11488985" y="62739"/>
                  </a:lnTo>
                  <a:lnTo>
                    <a:pt x="11466972" y="30083"/>
                  </a:lnTo>
                  <a:lnTo>
                    <a:pt x="11434316" y="8070"/>
                  </a:lnTo>
                  <a:lnTo>
                    <a:pt x="11394313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52442" y="3515995"/>
            <a:ext cx="42894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Внеурочная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деятельность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(по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выбору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обучающихся,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часов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неделю)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30779" y="4035552"/>
            <a:ext cx="2987040" cy="13735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7955" rIns="0" bIns="0" rtlCol="0">
            <a:spAutoFit/>
          </a:bodyPr>
          <a:lstStyle/>
          <a:p>
            <a:pPr marR="527685">
              <a:lnSpc>
                <a:spcPct val="100000"/>
              </a:lnSpc>
              <a:spcBef>
                <a:spcPts val="1165"/>
              </a:spcBef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Введение</a:t>
            </a:r>
            <a:r>
              <a:rPr sz="1400" spc="-3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в</a:t>
            </a:r>
            <a:r>
              <a:rPr sz="14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информационные технологии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Математическая</a:t>
            </a:r>
            <a:r>
              <a:rPr sz="1400" spc="-6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логика</a:t>
            </a:r>
            <a:endParaRPr sz="1400">
              <a:latin typeface="Trebuchet MS"/>
              <a:cs typeface="Trebuchet MS"/>
            </a:endParaRPr>
          </a:p>
          <a:p>
            <a:pPr marR="222885">
              <a:lnSpc>
                <a:spcPct val="100000"/>
              </a:lnSpc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400" spc="-5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вычислительной</a:t>
            </a:r>
            <a:r>
              <a:rPr sz="1400" spc="-6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техники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Технологии</a:t>
            </a:r>
            <a:r>
              <a:rPr sz="1400" spc="-7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программирования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6643" y="4037076"/>
            <a:ext cx="2985770" cy="13735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endParaRPr sz="1400">
              <a:latin typeface="Times New Roman"/>
              <a:cs typeface="Times New Roman"/>
            </a:endParaRPr>
          </a:p>
          <a:p>
            <a:pPr marR="138430">
              <a:lnSpc>
                <a:spcPct val="100000"/>
              </a:lnSpc>
            </a:pP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400" spc="-3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кодирования</a:t>
            </a:r>
            <a:r>
              <a:rPr sz="1400" spc="-6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информации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Основы</a:t>
            </a:r>
            <a:r>
              <a:rPr sz="1400" spc="-2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кибербезопасности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Компьютерная</a:t>
            </a:r>
            <a:r>
              <a:rPr sz="1400" spc="-100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графика </a:t>
            </a:r>
            <a:r>
              <a:rPr sz="1400" dirty="0">
                <a:solidFill>
                  <a:srgbClr val="313131"/>
                </a:solidFill>
                <a:latin typeface="Trebuchet MS"/>
                <a:cs typeface="Trebuchet MS"/>
              </a:rPr>
              <a:t>Мультимедиа</a:t>
            </a:r>
            <a:r>
              <a:rPr sz="1400" spc="-85" dirty="0">
                <a:solidFill>
                  <a:srgbClr val="31313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313131"/>
                </a:solidFill>
                <a:latin typeface="Trebuchet MS"/>
                <a:cs typeface="Trebuchet MS"/>
              </a:rPr>
              <a:t>технологии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8047" y="2833116"/>
            <a:ext cx="690372" cy="34899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855970" y="2845053"/>
            <a:ext cx="41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58723" y="5663184"/>
            <a:ext cx="9243060" cy="399415"/>
            <a:chOff x="458723" y="5663184"/>
            <a:chExt cx="9243060" cy="399415"/>
          </a:xfrm>
        </p:grpSpPr>
        <p:sp>
          <p:nvSpPr>
            <p:cNvPr id="30" name="object 30"/>
            <p:cNvSpPr/>
            <p:nvPr/>
          </p:nvSpPr>
          <p:spPr>
            <a:xfrm>
              <a:off x="463295" y="5724144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10">
                  <a:moveTo>
                    <a:pt x="788924" y="0"/>
                  </a:moveTo>
                  <a:lnTo>
                    <a:pt x="49276" y="0"/>
                  </a:lnTo>
                  <a:lnTo>
                    <a:pt x="30094" y="3872"/>
                  </a:lnTo>
                  <a:lnTo>
                    <a:pt x="14431" y="14431"/>
                  </a:lnTo>
                  <a:lnTo>
                    <a:pt x="3872" y="30094"/>
                  </a:lnTo>
                  <a:lnTo>
                    <a:pt x="0" y="49275"/>
                  </a:lnTo>
                  <a:lnTo>
                    <a:pt x="0" y="246379"/>
                  </a:lnTo>
                  <a:lnTo>
                    <a:pt x="3872" y="265561"/>
                  </a:lnTo>
                  <a:lnTo>
                    <a:pt x="14431" y="281224"/>
                  </a:lnTo>
                  <a:lnTo>
                    <a:pt x="30094" y="291783"/>
                  </a:lnTo>
                  <a:lnTo>
                    <a:pt x="49276" y="295655"/>
                  </a:lnTo>
                  <a:lnTo>
                    <a:pt x="788924" y="295655"/>
                  </a:lnTo>
                  <a:lnTo>
                    <a:pt x="808089" y="291783"/>
                  </a:lnTo>
                  <a:lnTo>
                    <a:pt x="823753" y="281224"/>
                  </a:lnTo>
                  <a:lnTo>
                    <a:pt x="834322" y="265561"/>
                  </a:lnTo>
                  <a:lnTo>
                    <a:pt x="838200" y="246379"/>
                  </a:lnTo>
                  <a:lnTo>
                    <a:pt x="838200" y="49275"/>
                  </a:lnTo>
                  <a:lnTo>
                    <a:pt x="834322" y="30094"/>
                  </a:lnTo>
                  <a:lnTo>
                    <a:pt x="823753" y="14431"/>
                  </a:lnTo>
                  <a:lnTo>
                    <a:pt x="808089" y="3872"/>
                  </a:lnTo>
                  <a:lnTo>
                    <a:pt x="788924" y="0"/>
                  </a:lnTo>
                  <a:close/>
                </a:path>
              </a:pathLst>
            </a:custGeom>
            <a:solidFill>
              <a:srgbClr val="0A5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3295" y="5724144"/>
              <a:ext cx="838200" cy="295910"/>
            </a:xfrm>
            <a:custGeom>
              <a:avLst/>
              <a:gdLst/>
              <a:ahLst/>
              <a:cxnLst/>
              <a:rect l="l" t="t" r="r" b="b"/>
              <a:pathLst>
                <a:path w="838200" h="295910">
                  <a:moveTo>
                    <a:pt x="0" y="49275"/>
                  </a:moveTo>
                  <a:lnTo>
                    <a:pt x="3872" y="30094"/>
                  </a:lnTo>
                  <a:lnTo>
                    <a:pt x="14431" y="14431"/>
                  </a:lnTo>
                  <a:lnTo>
                    <a:pt x="30094" y="3872"/>
                  </a:lnTo>
                  <a:lnTo>
                    <a:pt x="49276" y="0"/>
                  </a:lnTo>
                  <a:lnTo>
                    <a:pt x="788924" y="0"/>
                  </a:lnTo>
                  <a:lnTo>
                    <a:pt x="808089" y="3872"/>
                  </a:lnTo>
                  <a:lnTo>
                    <a:pt x="823753" y="14431"/>
                  </a:lnTo>
                  <a:lnTo>
                    <a:pt x="834322" y="30094"/>
                  </a:lnTo>
                  <a:lnTo>
                    <a:pt x="838200" y="49275"/>
                  </a:lnTo>
                  <a:lnTo>
                    <a:pt x="838200" y="246379"/>
                  </a:lnTo>
                  <a:lnTo>
                    <a:pt x="834322" y="265561"/>
                  </a:lnTo>
                  <a:lnTo>
                    <a:pt x="823753" y="281224"/>
                  </a:lnTo>
                  <a:lnTo>
                    <a:pt x="808089" y="291783"/>
                  </a:lnTo>
                  <a:lnTo>
                    <a:pt x="788924" y="295655"/>
                  </a:lnTo>
                  <a:lnTo>
                    <a:pt x="49276" y="295655"/>
                  </a:lnTo>
                  <a:lnTo>
                    <a:pt x="30094" y="291783"/>
                  </a:lnTo>
                  <a:lnTo>
                    <a:pt x="14431" y="281224"/>
                  </a:lnTo>
                  <a:lnTo>
                    <a:pt x="3872" y="265561"/>
                  </a:lnTo>
                  <a:lnTo>
                    <a:pt x="0" y="246379"/>
                  </a:lnTo>
                  <a:lnTo>
                    <a:pt x="0" y="49275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63240" y="5713476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4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4" y="344424"/>
                  </a:lnTo>
                  <a:lnTo>
                    <a:pt x="856996" y="344424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20"/>
                  </a:lnTo>
                  <a:lnTo>
                    <a:pt x="914400" y="57404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83D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63240" y="5713476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4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4"/>
                  </a:lnTo>
                  <a:lnTo>
                    <a:pt x="914400" y="287020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4"/>
                  </a:lnTo>
                  <a:lnTo>
                    <a:pt x="57404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16168" y="5687568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857250" y="0"/>
                  </a:moveTo>
                  <a:lnTo>
                    <a:pt x="57150" y="0"/>
                  </a:lnTo>
                  <a:lnTo>
                    <a:pt x="34879" y="4491"/>
                  </a:lnTo>
                  <a:lnTo>
                    <a:pt x="16716" y="16740"/>
                  </a:lnTo>
                  <a:lnTo>
                    <a:pt x="4482" y="34906"/>
                  </a:lnTo>
                  <a:lnTo>
                    <a:pt x="0" y="57149"/>
                  </a:lnTo>
                  <a:lnTo>
                    <a:pt x="0" y="285749"/>
                  </a:lnTo>
                  <a:lnTo>
                    <a:pt x="4482" y="307993"/>
                  </a:lnTo>
                  <a:lnTo>
                    <a:pt x="16716" y="326159"/>
                  </a:lnTo>
                  <a:lnTo>
                    <a:pt x="34879" y="338408"/>
                  </a:lnTo>
                  <a:lnTo>
                    <a:pt x="57150" y="342899"/>
                  </a:lnTo>
                  <a:lnTo>
                    <a:pt x="857250" y="342899"/>
                  </a:lnTo>
                  <a:lnTo>
                    <a:pt x="879520" y="338408"/>
                  </a:lnTo>
                  <a:lnTo>
                    <a:pt x="897683" y="326159"/>
                  </a:lnTo>
                  <a:lnTo>
                    <a:pt x="909917" y="307993"/>
                  </a:lnTo>
                  <a:lnTo>
                    <a:pt x="914400" y="285749"/>
                  </a:lnTo>
                  <a:lnTo>
                    <a:pt x="914400" y="57149"/>
                  </a:lnTo>
                  <a:lnTo>
                    <a:pt x="909917" y="34906"/>
                  </a:lnTo>
                  <a:lnTo>
                    <a:pt x="897683" y="16740"/>
                  </a:lnTo>
                  <a:lnTo>
                    <a:pt x="879520" y="4491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16168" y="5687568"/>
              <a:ext cx="914400" cy="342900"/>
            </a:xfrm>
            <a:custGeom>
              <a:avLst/>
              <a:gdLst/>
              <a:ahLst/>
              <a:cxnLst/>
              <a:rect l="l" t="t" r="r" b="b"/>
              <a:pathLst>
                <a:path w="914400" h="342900">
                  <a:moveTo>
                    <a:pt x="0" y="57149"/>
                  </a:moveTo>
                  <a:lnTo>
                    <a:pt x="4482" y="34906"/>
                  </a:lnTo>
                  <a:lnTo>
                    <a:pt x="16716" y="16740"/>
                  </a:lnTo>
                  <a:lnTo>
                    <a:pt x="34879" y="4491"/>
                  </a:lnTo>
                  <a:lnTo>
                    <a:pt x="57150" y="0"/>
                  </a:lnTo>
                  <a:lnTo>
                    <a:pt x="857250" y="0"/>
                  </a:lnTo>
                  <a:lnTo>
                    <a:pt x="879520" y="4491"/>
                  </a:lnTo>
                  <a:lnTo>
                    <a:pt x="897683" y="16740"/>
                  </a:lnTo>
                  <a:lnTo>
                    <a:pt x="909917" y="34906"/>
                  </a:lnTo>
                  <a:lnTo>
                    <a:pt x="914400" y="57149"/>
                  </a:lnTo>
                  <a:lnTo>
                    <a:pt x="914400" y="285749"/>
                  </a:lnTo>
                  <a:lnTo>
                    <a:pt x="909917" y="307993"/>
                  </a:lnTo>
                  <a:lnTo>
                    <a:pt x="897683" y="326159"/>
                  </a:lnTo>
                  <a:lnTo>
                    <a:pt x="879520" y="338408"/>
                  </a:lnTo>
                  <a:lnTo>
                    <a:pt x="857250" y="342899"/>
                  </a:lnTo>
                  <a:lnTo>
                    <a:pt x="57150" y="342899"/>
                  </a:lnTo>
                  <a:lnTo>
                    <a:pt x="34879" y="338408"/>
                  </a:lnTo>
                  <a:lnTo>
                    <a:pt x="16716" y="326159"/>
                  </a:lnTo>
                  <a:lnTo>
                    <a:pt x="4482" y="307993"/>
                  </a:lnTo>
                  <a:lnTo>
                    <a:pt x="0" y="285749"/>
                  </a:lnTo>
                  <a:lnTo>
                    <a:pt x="0" y="57149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82812" y="5667756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856996" y="0"/>
                  </a:moveTo>
                  <a:lnTo>
                    <a:pt x="57404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4" y="344424"/>
                  </a:lnTo>
                  <a:lnTo>
                    <a:pt x="856996" y="344424"/>
                  </a:lnTo>
                  <a:lnTo>
                    <a:pt x="879359" y="339912"/>
                  </a:lnTo>
                  <a:lnTo>
                    <a:pt x="897604" y="327609"/>
                  </a:lnTo>
                  <a:lnTo>
                    <a:pt x="909895" y="309362"/>
                  </a:lnTo>
                  <a:lnTo>
                    <a:pt x="914400" y="287020"/>
                  </a:lnTo>
                  <a:lnTo>
                    <a:pt x="914400" y="57404"/>
                  </a:lnTo>
                  <a:lnTo>
                    <a:pt x="909895" y="35061"/>
                  </a:lnTo>
                  <a:lnTo>
                    <a:pt x="897604" y="16814"/>
                  </a:lnTo>
                  <a:lnTo>
                    <a:pt x="879359" y="4511"/>
                  </a:lnTo>
                  <a:lnTo>
                    <a:pt x="85699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82812" y="5667756"/>
              <a:ext cx="914400" cy="344805"/>
            </a:xfrm>
            <a:custGeom>
              <a:avLst/>
              <a:gdLst/>
              <a:ahLst/>
              <a:cxnLst/>
              <a:rect l="l" t="t" r="r" b="b"/>
              <a:pathLst>
                <a:path w="91440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4" y="0"/>
                  </a:lnTo>
                  <a:lnTo>
                    <a:pt x="856996" y="0"/>
                  </a:lnTo>
                  <a:lnTo>
                    <a:pt x="879359" y="4511"/>
                  </a:lnTo>
                  <a:lnTo>
                    <a:pt x="897604" y="16814"/>
                  </a:lnTo>
                  <a:lnTo>
                    <a:pt x="909895" y="35061"/>
                  </a:lnTo>
                  <a:lnTo>
                    <a:pt x="914400" y="57404"/>
                  </a:lnTo>
                  <a:lnTo>
                    <a:pt x="914400" y="287020"/>
                  </a:lnTo>
                  <a:lnTo>
                    <a:pt x="909895" y="309362"/>
                  </a:lnTo>
                  <a:lnTo>
                    <a:pt x="897604" y="327609"/>
                  </a:lnTo>
                  <a:lnTo>
                    <a:pt x="879359" y="339912"/>
                  </a:lnTo>
                  <a:lnTo>
                    <a:pt x="856996" y="344424"/>
                  </a:lnTo>
                  <a:lnTo>
                    <a:pt x="57404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367027" y="5737859"/>
            <a:ext cx="162623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Обязательная</a:t>
            </a:r>
            <a:r>
              <a:rPr sz="1200" spc="-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часть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90415" y="5702808"/>
            <a:ext cx="1728470" cy="35052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Часть,</a:t>
            </a:r>
            <a:r>
              <a:rPr sz="1200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формируемая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54595" y="5702808"/>
            <a:ext cx="162496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345"/>
              </a:spcBef>
            </a:pP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Внеурочная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20656" y="5681471"/>
            <a:ext cx="1624965" cy="295910"/>
          </a:xfrm>
          <a:prstGeom prst="rect">
            <a:avLst/>
          </a:prstGeom>
          <a:ln w="9144">
            <a:solidFill>
              <a:srgbClr val="B1B1B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solidFill>
                  <a:srgbClr val="434343"/>
                </a:solidFill>
                <a:latin typeface="Trebuchet MS"/>
                <a:cs typeface="Trebuchet MS"/>
              </a:rPr>
              <a:t>Доп.</a:t>
            </a:r>
            <a:r>
              <a:rPr sz="1200" spc="-10" dirty="0">
                <a:solidFill>
                  <a:srgbClr val="434343"/>
                </a:solidFill>
                <a:latin typeface="Trebuchet MS"/>
                <a:cs typeface="Trebuchet MS"/>
              </a:rPr>
              <a:t> образование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6283" y="6412787"/>
            <a:ext cx="67310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spc="-50" dirty="0">
                <a:solidFill>
                  <a:srgbClr val="7E7E7E"/>
                </a:solidFill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00" y="164592"/>
            <a:ext cx="11262360" cy="2816860"/>
            <a:chOff x="114300" y="164592"/>
            <a:chExt cx="11262360" cy="2816860"/>
          </a:xfrm>
        </p:grpSpPr>
        <p:sp>
          <p:nvSpPr>
            <p:cNvPr id="5" name="object 5"/>
            <p:cNvSpPr/>
            <p:nvPr/>
          </p:nvSpPr>
          <p:spPr>
            <a:xfrm>
              <a:off x="3352800" y="164592"/>
              <a:ext cx="2595880" cy="1574800"/>
            </a:xfrm>
            <a:custGeom>
              <a:avLst/>
              <a:gdLst/>
              <a:ahLst/>
              <a:cxnLst/>
              <a:rect l="l" t="t" r="r" b="b"/>
              <a:pathLst>
                <a:path w="2595879" h="1574800">
                  <a:moveTo>
                    <a:pt x="2595372" y="0"/>
                  </a:moveTo>
                  <a:lnTo>
                    <a:pt x="0" y="0"/>
                  </a:lnTo>
                  <a:lnTo>
                    <a:pt x="0" y="1574291"/>
                  </a:lnTo>
                  <a:lnTo>
                    <a:pt x="2595372" y="1574291"/>
                  </a:lnTo>
                  <a:lnTo>
                    <a:pt x="2595372" y="0"/>
                  </a:lnTo>
                  <a:close/>
                </a:path>
              </a:pathLst>
            </a:custGeom>
            <a:solidFill>
              <a:srgbClr val="E7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300" y="2359152"/>
              <a:ext cx="11262360" cy="622300"/>
            </a:xfrm>
            <a:custGeom>
              <a:avLst/>
              <a:gdLst/>
              <a:ahLst/>
              <a:cxnLst/>
              <a:rect l="l" t="t" r="r" b="b"/>
              <a:pathLst>
                <a:path w="11262360" h="622300">
                  <a:moveTo>
                    <a:pt x="0" y="621792"/>
                  </a:moveTo>
                  <a:lnTo>
                    <a:pt x="11262360" y="621792"/>
                  </a:lnTo>
                  <a:lnTo>
                    <a:pt x="11262360" y="0"/>
                  </a:lnTo>
                  <a:lnTo>
                    <a:pt x="0" y="0"/>
                  </a:lnTo>
                  <a:lnTo>
                    <a:pt x="0" y="621792"/>
                  </a:lnTo>
                  <a:close/>
                </a:path>
              </a:pathLst>
            </a:custGeom>
            <a:solidFill>
              <a:srgbClr val="FFF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9728" y="5577840"/>
            <a:ext cx="11314430" cy="639445"/>
            <a:chOff x="109728" y="5577840"/>
            <a:chExt cx="11314430" cy="639445"/>
          </a:xfrm>
        </p:grpSpPr>
        <p:sp>
          <p:nvSpPr>
            <p:cNvPr id="8" name="object 8"/>
            <p:cNvSpPr/>
            <p:nvPr/>
          </p:nvSpPr>
          <p:spPr>
            <a:xfrm>
              <a:off x="114300" y="5582412"/>
              <a:ext cx="11305540" cy="630555"/>
            </a:xfrm>
            <a:custGeom>
              <a:avLst/>
              <a:gdLst/>
              <a:ahLst/>
              <a:cxnLst/>
              <a:rect l="l" t="t" r="r" b="b"/>
              <a:pathLst>
                <a:path w="11305540" h="630554">
                  <a:moveTo>
                    <a:pt x="11200384" y="0"/>
                  </a:moveTo>
                  <a:lnTo>
                    <a:pt x="104660" y="0"/>
                  </a:lnTo>
                  <a:lnTo>
                    <a:pt x="64046" y="4063"/>
                  </a:lnTo>
                  <a:lnTo>
                    <a:pt x="30759" y="15011"/>
                  </a:lnTo>
                  <a:lnTo>
                    <a:pt x="8266" y="31254"/>
                  </a:lnTo>
                  <a:lnTo>
                    <a:pt x="0" y="51079"/>
                  </a:lnTo>
                  <a:lnTo>
                    <a:pt x="0" y="579094"/>
                  </a:lnTo>
                  <a:lnTo>
                    <a:pt x="8266" y="599020"/>
                  </a:lnTo>
                  <a:lnTo>
                    <a:pt x="30759" y="615251"/>
                  </a:lnTo>
                  <a:lnTo>
                    <a:pt x="64046" y="626173"/>
                  </a:lnTo>
                  <a:lnTo>
                    <a:pt x="104660" y="630174"/>
                  </a:lnTo>
                  <a:lnTo>
                    <a:pt x="11200384" y="630174"/>
                  </a:lnTo>
                  <a:lnTo>
                    <a:pt x="11241151" y="626173"/>
                  </a:lnTo>
                  <a:lnTo>
                    <a:pt x="11274425" y="615251"/>
                  </a:lnTo>
                  <a:lnTo>
                    <a:pt x="11296777" y="599020"/>
                  </a:lnTo>
                  <a:lnTo>
                    <a:pt x="11305032" y="579094"/>
                  </a:lnTo>
                  <a:lnTo>
                    <a:pt x="11305032" y="51079"/>
                  </a:lnTo>
                  <a:lnTo>
                    <a:pt x="11296777" y="31254"/>
                  </a:lnTo>
                  <a:lnTo>
                    <a:pt x="11274425" y="15011"/>
                  </a:lnTo>
                  <a:lnTo>
                    <a:pt x="11241151" y="4063"/>
                  </a:lnTo>
                  <a:lnTo>
                    <a:pt x="1120038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300" y="5582412"/>
              <a:ext cx="11305540" cy="630555"/>
            </a:xfrm>
            <a:custGeom>
              <a:avLst/>
              <a:gdLst/>
              <a:ahLst/>
              <a:cxnLst/>
              <a:rect l="l" t="t" r="r" b="b"/>
              <a:pathLst>
                <a:path w="11305540" h="630554">
                  <a:moveTo>
                    <a:pt x="0" y="51079"/>
                  </a:moveTo>
                  <a:lnTo>
                    <a:pt x="8266" y="31254"/>
                  </a:lnTo>
                  <a:lnTo>
                    <a:pt x="30759" y="15011"/>
                  </a:lnTo>
                  <a:lnTo>
                    <a:pt x="64046" y="4063"/>
                  </a:lnTo>
                  <a:lnTo>
                    <a:pt x="104660" y="0"/>
                  </a:lnTo>
                  <a:lnTo>
                    <a:pt x="11200384" y="0"/>
                  </a:lnTo>
                  <a:lnTo>
                    <a:pt x="11241151" y="4063"/>
                  </a:lnTo>
                  <a:lnTo>
                    <a:pt x="11274425" y="15011"/>
                  </a:lnTo>
                  <a:lnTo>
                    <a:pt x="11296777" y="31254"/>
                  </a:lnTo>
                  <a:lnTo>
                    <a:pt x="11305032" y="51079"/>
                  </a:lnTo>
                  <a:lnTo>
                    <a:pt x="11305032" y="579094"/>
                  </a:lnTo>
                  <a:lnTo>
                    <a:pt x="11296777" y="599020"/>
                  </a:lnTo>
                  <a:lnTo>
                    <a:pt x="11274425" y="615251"/>
                  </a:lnTo>
                  <a:lnTo>
                    <a:pt x="11241151" y="626173"/>
                  </a:lnTo>
                  <a:lnTo>
                    <a:pt x="11200384" y="630174"/>
                  </a:lnTo>
                  <a:lnTo>
                    <a:pt x="104660" y="630174"/>
                  </a:lnTo>
                  <a:lnTo>
                    <a:pt x="64046" y="626173"/>
                  </a:lnTo>
                  <a:lnTo>
                    <a:pt x="30759" y="615251"/>
                  </a:lnTo>
                  <a:lnTo>
                    <a:pt x="8266" y="599020"/>
                  </a:lnTo>
                  <a:lnTo>
                    <a:pt x="0" y="579094"/>
                  </a:lnTo>
                  <a:lnTo>
                    <a:pt x="0" y="51079"/>
                  </a:lnTo>
                  <a:close/>
                </a:path>
              </a:pathLst>
            </a:custGeom>
            <a:ln w="9144">
              <a:solidFill>
                <a:srgbClr val="4A77C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9728" y="3739896"/>
            <a:ext cx="11269980" cy="653415"/>
            <a:chOff x="109728" y="3739896"/>
            <a:chExt cx="11269980" cy="653415"/>
          </a:xfrm>
        </p:grpSpPr>
        <p:sp>
          <p:nvSpPr>
            <p:cNvPr id="11" name="object 11"/>
            <p:cNvSpPr/>
            <p:nvPr/>
          </p:nvSpPr>
          <p:spPr>
            <a:xfrm>
              <a:off x="114300" y="3744468"/>
              <a:ext cx="11261090" cy="643890"/>
            </a:xfrm>
            <a:custGeom>
              <a:avLst/>
              <a:gdLst/>
              <a:ahLst/>
              <a:cxnLst/>
              <a:rect l="l" t="t" r="r" b="b"/>
              <a:pathLst>
                <a:path w="11261090" h="643889">
                  <a:moveTo>
                    <a:pt x="11156569" y="0"/>
                  </a:moveTo>
                  <a:lnTo>
                    <a:pt x="104254" y="0"/>
                  </a:lnTo>
                  <a:lnTo>
                    <a:pt x="63804" y="4063"/>
                  </a:lnTo>
                  <a:lnTo>
                    <a:pt x="30645" y="15366"/>
                  </a:lnTo>
                  <a:lnTo>
                    <a:pt x="8233" y="31876"/>
                  </a:lnTo>
                  <a:lnTo>
                    <a:pt x="0" y="52196"/>
                  </a:lnTo>
                  <a:lnTo>
                    <a:pt x="0" y="591692"/>
                  </a:lnTo>
                  <a:lnTo>
                    <a:pt x="8233" y="612012"/>
                  </a:lnTo>
                  <a:lnTo>
                    <a:pt x="30645" y="628649"/>
                  </a:lnTo>
                  <a:lnTo>
                    <a:pt x="63804" y="639825"/>
                  </a:lnTo>
                  <a:lnTo>
                    <a:pt x="104254" y="643889"/>
                  </a:lnTo>
                  <a:lnTo>
                    <a:pt x="11156569" y="643889"/>
                  </a:lnTo>
                  <a:lnTo>
                    <a:pt x="11197209" y="639825"/>
                  </a:lnTo>
                  <a:lnTo>
                    <a:pt x="11230356" y="628649"/>
                  </a:lnTo>
                  <a:lnTo>
                    <a:pt x="11252708" y="612012"/>
                  </a:lnTo>
                  <a:lnTo>
                    <a:pt x="11260836" y="591692"/>
                  </a:lnTo>
                  <a:lnTo>
                    <a:pt x="11260836" y="52196"/>
                  </a:lnTo>
                  <a:lnTo>
                    <a:pt x="11252708" y="31876"/>
                  </a:lnTo>
                  <a:lnTo>
                    <a:pt x="11230356" y="15366"/>
                  </a:lnTo>
                  <a:lnTo>
                    <a:pt x="11197209" y="4063"/>
                  </a:lnTo>
                  <a:lnTo>
                    <a:pt x="11156569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300" y="3744468"/>
              <a:ext cx="11261090" cy="643890"/>
            </a:xfrm>
            <a:custGeom>
              <a:avLst/>
              <a:gdLst/>
              <a:ahLst/>
              <a:cxnLst/>
              <a:rect l="l" t="t" r="r" b="b"/>
              <a:pathLst>
                <a:path w="11261090" h="643889">
                  <a:moveTo>
                    <a:pt x="0" y="52196"/>
                  </a:moveTo>
                  <a:lnTo>
                    <a:pt x="8233" y="31876"/>
                  </a:lnTo>
                  <a:lnTo>
                    <a:pt x="30645" y="15366"/>
                  </a:lnTo>
                  <a:lnTo>
                    <a:pt x="63804" y="4063"/>
                  </a:lnTo>
                  <a:lnTo>
                    <a:pt x="104254" y="0"/>
                  </a:lnTo>
                  <a:lnTo>
                    <a:pt x="11156569" y="0"/>
                  </a:lnTo>
                  <a:lnTo>
                    <a:pt x="11197209" y="4063"/>
                  </a:lnTo>
                  <a:lnTo>
                    <a:pt x="11230356" y="15366"/>
                  </a:lnTo>
                  <a:lnTo>
                    <a:pt x="11252708" y="31876"/>
                  </a:lnTo>
                  <a:lnTo>
                    <a:pt x="11260836" y="52196"/>
                  </a:lnTo>
                  <a:lnTo>
                    <a:pt x="11260836" y="591692"/>
                  </a:lnTo>
                  <a:lnTo>
                    <a:pt x="11252708" y="612012"/>
                  </a:lnTo>
                  <a:lnTo>
                    <a:pt x="11230356" y="628649"/>
                  </a:lnTo>
                  <a:lnTo>
                    <a:pt x="11197209" y="639825"/>
                  </a:lnTo>
                  <a:lnTo>
                    <a:pt x="11156569" y="643889"/>
                  </a:lnTo>
                  <a:lnTo>
                    <a:pt x="104254" y="643889"/>
                  </a:lnTo>
                  <a:lnTo>
                    <a:pt x="63804" y="639825"/>
                  </a:lnTo>
                  <a:lnTo>
                    <a:pt x="30645" y="628649"/>
                  </a:lnTo>
                  <a:lnTo>
                    <a:pt x="8233" y="612012"/>
                  </a:lnTo>
                  <a:lnTo>
                    <a:pt x="0" y="591692"/>
                  </a:lnTo>
                  <a:lnTo>
                    <a:pt x="0" y="52196"/>
                  </a:lnTo>
                  <a:close/>
                </a:path>
              </a:pathLst>
            </a:custGeom>
            <a:ln w="9144">
              <a:solidFill>
                <a:srgbClr val="4A77C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45892" y="6309359"/>
            <a:ext cx="2862580" cy="548640"/>
          </a:xfrm>
          <a:prstGeom prst="rect">
            <a:avLst/>
          </a:prstGeom>
          <a:solidFill>
            <a:srgbClr val="FFFDC6"/>
          </a:solidFill>
        </p:spPr>
        <p:txBody>
          <a:bodyPr vert="horz" wrap="square" lIns="0" tIns="161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16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Курсы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1920" y="3032760"/>
            <a:ext cx="11254740" cy="588645"/>
          </a:xfrm>
          <a:custGeom>
            <a:avLst/>
            <a:gdLst/>
            <a:ahLst/>
            <a:cxnLst/>
            <a:rect l="l" t="t" r="r" b="b"/>
            <a:pathLst>
              <a:path w="11254740" h="588645">
                <a:moveTo>
                  <a:pt x="11254740" y="0"/>
                </a:moveTo>
                <a:lnTo>
                  <a:pt x="0" y="0"/>
                </a:lnTo>
                <a:lnTo>
                  <a:pt x="0" y="588263"/>
                </a:lnTo>
                <a:lnTo>
                  <a:pt x="11254740" y="588263"/>
                </a:lnTo>
                <a:lnTo>
                  <a:pt x="11254740" y="0"/>
                </a:lnTo>
                <a:close/>
              </a:path>
            </a:pathLst>
          </a:custGeom>
          <a:solidFill>
            <a:srgbClr val="51C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32175" y="595629"/>
            <a:ext cx="2088514" cy="10795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120"/>
              </a:lnSpc>
              <a:spcBef>
                <a:spcPts val="120"/>
              </a:spcBef>
            </a:pPr>
            <a:r>
              <a:rPr sz="1850" b="1" spc="-10" dirty="0">
                <a:solidFill>
                  <a:srgbClr val="C00000"/>
                </a:solidFill>
                <a:latin typeface="Trebuchet MS"/>
                <a:cs typeface="Trebuchet MS"/>
              </a:rPr>
              <a:t>АЛГОРИТМ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90900"/>
              </a:lnSpc>
              <a:spcBef>
                <a:spcPts val="100"/>
              </a:spcBef>
            </a:pPr>
            <a:r>
              <a:rPr sz="1850" b="1" spc="-10" dirty="0">
                <a:solidFill>
                  <a:srgbClr val="C00000"/>
                </a:solidFill>
                <a:latin typeface="Trebuchet MS"/>
                <a:cs typeface="Trebuchet MS"/>
              </a:rPr>
              <a:t>составления </a:t>
            </a:r>
            <a:r>
              <a:rPr sz="1850" b="1" dirty="0">
                <a:solidFill>
                  <a:srgbClr val="C00000"/>
                </a:solidFill>
                <a:latin typeface="Trebuchet MS"/>
                <a:cs typeface="Trebuchet MS"/>
              </a:rPr>
              <a:t>УЧЕБНОГО</a:t>
            </a:r>
            <a:r>
              <a:rPr sz="1850" b="1" spc="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50" b="1" spc="-20" dirty="0">
                <a:solidFill>
                  <a:srgbClr val="C00000"/>
                </a:solidFill>
                <a:latin typeface="Trebuchet MS"/>
                <a:cs typeface="Trebuchet MS"/>
              </a:rPr>
              <a:t>ПЛАНА </a:t>
            </a:r>
            <a:r>
              <a:rPr sz="1850" b="1" spc="-25" dirty="0">
                <a:solidFill>
                  <a:srgbClr val="C00000"/>
                </a:solidFill>
                <a:latin typeface="Trebuchet MS"/>
                <a:cs typeface="Trebuchet MS"/>
              </a:rPr>
              <a:t>СОО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10096" y="266446"/>
            <a:ext cx="348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434343"/>
                </a:solidFill>
                <a:latin typeface="Arial"/>
                <a:cs typeface="Arial"/>
              </a:rPr>
              <a:t>ВЫБИРАЕМ</a:t>
            </a:r>
            <a:r>
              <a:rPr sz="2400" b="1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34343"/>
                </a:solidFill>
                <a:latin typeface="Arial"/>
                <a:cs typeface="Arial"/>
              </a:rPr>
              <a:t>ПРОФИЛЬ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0096" y="635254"/>
            <a:ext cx="2773045" cy="11436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</a:tabLst>
            </a:pPr>
            <a:r>
              <a:rPr sz="1450" b="1" spc="-10" dirty="0">
                <a:solidFill>
                  <a:srgbClr val="434343"/>
                </a:solidFill>
                <a:latin typeface="Arial"/>
                <a:cs typeface="Arial"/>
              </a:rPr>
              <a:t>Естественно-научный</a:t>
            </a:r>
            <a:endParaRPr sz="14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</a:tabLst>
            </a:pPr>
            <a:r>
              <a:rPr sz="1450" b="1" spc="-10" dirty="0">
                <a:solidFill>
                  <a:srgbClr val="434343"/>
                </a:solidFill>
                <a:latin typeface="Arial"/>
                <a:cs typeface="Arial"/>
              </a:rPr>
              <a:t>Технологический</a:t>
            </a:r>
            <a:endParaRPr sz="14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</a:tabLst>
            </a:pPr>
            <a:r>
              <a:rPr sz="1450" b="1" dirty="0">
                <a:solidFill>
                  <a:srgbClr val="434343"/>
                </a:solidFill>
                <a:latin typeface="Arial"/>
                <a:cs typeface="Arial"/>
              </a:rPr>
              <a:t>Социально-</a:t>
            </a:r>
            <a:r>
              <a:rPr sz="1450" b="1" spc="-10" dirty="0">
                <a:solidFill>
                  <a:srgbClr val="434343"/>
                </a:solidFill>
                <a:latin typeface="Arial"/>
                <a:cs typeface="Arial"/>
              </a:rPr>
              <a:t>гуманитарный</a:t>
            </a:r>
            <a:endParaRPr sz="14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</a:tabLst>
            </a:pPr>
            <a:r>
              <a:rPr sz="1450" b="1" dirty="0">
                <a:solidFill>
                  <a:srgbClr val="434343"/>
                </a:solidFill>
                <a:latin typeface="Arial"/>
                <a:cs typeface="Arial"/>
              </a:rPr>
              <a:t>Социально-</a:t>
            </a:r>
            <a:r>
              <a:rPr sz="1450" b="1" spc="-10" dirty="0">
                <a:solidFill>
                  <a:srgbClr val="434343"/>
                </a:solidFill>
                <a:latin typeface="Arial"/>
                <a:cs typeface="Arial"/>
              </a:rPr>
              <a:t>экономический</a:t>
            </a:r>
            <a:endParaRPr sz="14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</a:tabLst>
            </a:pPr>
            <a:r>
              <a:rPr sz="1450" b="1" spc="-10" dirty="0">
                <a:solidFill>
                  <a:srgbClr val="434343"/>
                </a:solidFill>
                <a:latin typeface="Arial"/>
                <a:cs typeface="Arial"/>
              </a:rPr>
              <a:t>Универсальный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300" y="4472940"/>
            <a:ext cx="5598160" cy="684530"/>
          </a:xfrm>
          <a:prstGeom prst="rect">
            <a:avLst/>
          </a:prstGeom>
          <a:solidFill>
            <a:srgbClr val="FFFDC6"/>
          </a:solidFill>
        </p:spPr>
        <p:txBody>
          <a:bodyPr vert="horz" wrap="square" lIns="0" tIns="93980" rIns="0" bIns="0" rtlCol="0">
            <a:spAutoFit/>
          </a:bodyPr>
          <a:lstStyle/>
          <a:p>
            <a:pPr marL="1497330" marR="1116965" indent="-372110">
              <a:lnSpc>
                <a:spcPct val="100000"/>
              </a:lnSpc>
              <a:spcBef>
                <a:spcPts val="740"/>
              </a:spcBef>
            </a:pPr>
            <a:r>
              <a:rPr sz="1600" u="sng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Вариант</a:t>
            </a:r>
            <a:r>
              <a:rPr sz="1600" u="sng" spc="-15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u="sng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1.</a:t>
            </a:r>
            <a:r>
              <a:rPr sz="1600" spc="-4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Выбираем</a:t>
            </a:r>
            <a:r>
              <a:rPr sz="1600" spc="-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Trebuchet MS"/>
                <a:cs typeface="Trebuchet MS"/>
              </a:rPr>
              <a:t>3-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ий</a:t>
            </a:r>
            <a:r>
              <a:rPr sz="1600" spc="-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Trebuchet MS"/>
                <a:cs typeface="Trebuchet MS"/>
              </a:rPr>
              <a:t>предмет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для</a:t>
            </a:r>
            <a:r>
              <a:rPr sz="1600" spc="-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углубленного</a:t>
            </a:r>
            <a:r>
              <a:rPr sz="1600" spc="-3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Trebuchet MS"/>
                <a:cs typeface="Trebuchet MS"/>
              </a:rPr>
              <a:t>изучения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6295644"/>
            <a:ext cx="2804160" cy="548640"/>
          </a:xfrm>
          <a:custGeom>
            <a:avLst/>
            <a:gdLst/>
            <a:ahLst/>
            <a:cxnLst/>
            <a:rect l="l" t="t" r="r" b="b"/>
            <a:pathLst>
              <a:path w="2804160" h="548640">
                <a:moveTo>
                  <a:pt x="2804160" y="0"/>
                </a:moveTo>
                <a:lnTo>
                  <a:pt x="0" y="0"/>
                </a:lnTo>
                <a:lnTo>
                  <a:pt x="0" y="548639"/>
                </a:lnTo>
                <a:lnTo>
                  <a:pt x="2804160" y="548639"/>
                </a:lnTo>
                <a:lnTo>
                  <a:pt x="2804160" y="0"/>
                </a:lnTo>
                <a:close/>
              </a:path>
            </a:pathLst>
          </a:custGeom>
          <a:solidFill>
            <a:srgbClr val="FFFD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01648" y="6371335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434343"/>
                </a:solidFill>
                <a:latin typeface="Microsoft Sans Serif"/>
                <a:cs typeface="Microsoft Sans Serif"/>
              </a:rPr>
              <a:t>Курсы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75776" y="6295644"/>
            <a:ext cx="2571115" cy="548640"/>
          </a:xfrm>
          <a:prstGeom prst="rect">
            <a:avLst/>
          </a:prstGeom>
          <a:solidFill>
            <a:srgbClr val="FFFDC6"/>
          </a:solidFill>
        </p:spPr>
        <p:txBody>
          <a:bodyPr vert="horz" wrap="square" lIns="0" tIns="1631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285"/>
              </a:spcBef>
            </a:pPr>
            <a:r>
              <a:rPr sz="14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Курсы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2264" y="6309359"/>
            <a:ext cx="2839720" cy="548640"/>
          </a:xfrm>
          <a:prstGeom prst="rect">
            <a:avLst/>
          </a:prstGeom>
          <a:solidFill>
            <a:srgbClr val="FFFDC6"/>
          </a:solidFill>
        </p:spPr>
        <p:txBody>
          <a:bodyPr vert="horz" wrap="square" lIns="0" tIns="1631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85"/>
              </a:spcBef>
            </a:pPr>
            <a:r>
              <a:rPr sz="14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Курсы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8735" y="4472940"/>
            <a:ext cx="5532120" cy="684530"/>
          </a:xfrm>
          <a:prstGeom prst="rect">
            <a:avLst/>
          </a:prstGeom>
          <a:solidFill>
            <a:srgbClr val="FFFDC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sz="1600" u="sng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Вариант</a:t>
            </a:r>
            <a:r>
              <a:rPr sz="1600" u="sng" spc="-4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u="sng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2.</a:t>
            </a:r>
            <a:r>
              <a:rPr sz="1600" spc="-6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Выбираем</a:t>
            </a:r>
            <a:r>
              <a:rPr sz="1600" spc="-4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учебный</a:t>
            </a:r>
            <a:r>
              <a:rPr sz="1600" spc="-4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434343"/>
                </a:solidFill>
                <a:latin typeface="Trebuchet MS"/>
                <a:cs typeface="Trebuchet MS"/>
              </a:rPr>
              <a:t>курс</a:t>
            </a:r>
            <a:endParaRPr sz="1600">
              <a:latin typeface="Trebuchet MS"/>
              <a:cs typeface="Trebuchet MS"/>
            </a:endParaRPr>
          </a:p>
          <a:p>
            <a:pPr marL="614680" marR="605790" algn="ctr">
              <a:lnSpc>
                <a:spcPct val="100000"/>
              </a:lnSpc>
            </a:pP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в</a:t>
            </a:r>
            <a:r>
              <a:rPr sz="1600" spc="-6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соответствии</a:t>
            </a:r>
            <a:r>
              <a:rPr sz="1600" spc="-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с</a:t>
            </a:r>
            <a:r>
              <a:rPr sz="1600" spc="-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выбранным</a:t>
            </a:r>
            <a:r>
              <a:rPr sz="1600" spc="-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профилем</a:t>
            </a:r>
            <a:r>
              <a:rPr sz="1600" spc="-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34343"/>
                </a:solidFill>
                <a:latin typeface="Trebuchet MS"/>
                <a:cs typeface="Trebuchet MS"/>
              </a:rPr>
              <a:t>и</a:t>
            </a:r>
            <a:r>
              <a:rPr sz="1600" spc="-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434343"/>
                </a:solidFill>
                <a:latin typeface="Trebuchet MS"/>
                <a:cs typeface="Trebuchet MS"/>
              </a:rPr>
              <a:t>его </a:t>
            </a:r>
            <a:r>
              <a:rPr sz="1600" spc="-10" dirty="0">
                <a:solidFill>
                  <a:srgbClr val="434343"/>
                </a:solidFill>
                <a:latin typeface="Trebuchet MS"/>
                <a:cs typeface="Trebuchet MS"/>
              </a:rPr>
              <a:t>специализацией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4300" y="1770888"/>
            <a:ext cx="11306810" cy="588645"/>
          </a:xfrm>
          <a:custGeom>
            <a:avLst/>
            <a:gdLst/>
            <a:ahLst/>
            <a:cxnLst/>
            <a:rect l="l" t="t" r="r" b="b"/>
            <a:pathLst>
              <a:path w="11306810" h="588644">
                <a:moveTo>
                  <a:pt x="11306556" y="0"/>
                </a:moveTo>
                <a:lnTo>
                  <a:pt x="0" y="0"/>
                </a:lnTo>
                <a:lnTo>
                  <a:pt x="0" y="588263"/>
                </a:lnTo>
                <a:lnTo>
                  <a:pt x="11306556" y="588263"/>
                </a:lnTo>
                <a:lnTo>
                  <a:pt x="11306556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94384" y="1882520"/>
            <a:ext cx="9709150" cy="22656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9530" algn="ctr">
              <a:lnSpc>
                <a:spcPct val="100000"/>
              </a:lnSpc>
              <a:spcBef>
                <a:spcPts val="135"/>
              </a:spcBef>
            </a:pPr>
            <a:r>
              <a:rPr sz="21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Формируем </a:t>
            </a:r>
            <a:r>
              <a:rPr sz="2100" dirty="0">
                <a:solidFill>
                  <a:srgbClr val="434343"/>
                </a:solidFill>
                <a:latin typeface="Microsoft Sans Serif"/>
                <a:cs typeface="Microsoft Sans Serif"/>
              </a:rPr>
              <a:t>обязательную</a:t>
            </a:r>
            <a:r>
              <a:rPr sz="2100" spc="-5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434343"/>
                </a:solidFill>
                <a:latin typeface="Microsoft Sans Serif"/>
                <a:cs typeface="Microsoft Sans Serif"/>
              </a:rPr>
              <a:t>часть</a:t>
            </a:r>
            <a:r>
              <a:rPr sz="2100" spc="-3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434343"/>
                </a:solidFill>
                <a:latin typeface="Microsoft Sans Serif"/>
                <a:cs typeface="Microsoft Sans Serif"/>
              </a:rPr>
              <a:t>учебного</a:t>
            </a:r>
            <a:r>
              <a:rPr sz="21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плана</a:t>
            </a: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13</a:t>
            </a:r>
            <a:r>
              <a:rPr sz="210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предметов</a:t>
            </a:r>
            <a:r>
              <a:rPr sz="2100" spc="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=</a:t>
            </a:r>
            <a:r>
              <a:rPr sz="210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11</a:t>
            </a:r>
            <a:r>
              <a:rPr sz="2100" spc="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(баз.)</a:t>
            </a:r>
            <a:r>
              <a:rPr sz="2100" spc="4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+</a:t>
            </a:r>
            <a:r>
              <a:rPr sz="210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1</a:t>
            </a:r>
            <a:r>
              <a:rPr sz="2100" spc="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(угл.)</a:t>
            </a:r>
            <a:r>
              <a:rPr sz="2100" spc="4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+</a:t>
            </a:r>
            <a:r>
              <a:rPr sz="2100" spc="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1</a:t>
            </a:r>
            <a:r>
              <a:rPr sz="210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434343"/>
                </a:solidFill>
                <a:latin typeface="Trebuchet MS"/>
                <a:cs typeface="Trebuchet MS"/>
              </a:rPr>
              <a:t>(угл.)</a:t>
            </a:r>
            <a:endParaRPr sz="2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910"/>
              </a:spcBef>
              <a:tabLst>
                <a:tab pos="6933565" algn="l"/>
              </a:tabLst>
            </a:pP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Выбираем</a:t>
            </a:r>
            <a:r>
              <a:rPr sz="2100" spc="8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специализацию</a:t>
            </a:r>
            <a:r>
              <a:rPr sz="2100" spc="1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профиля</a:t>
            </a:r>
            <a:r>
              <a:rPr sz="2100" spc="10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434343"/>
                </a:solidFill>
                <a:latin typeface="Trebuchet MS"/>
                <a:cs typeface="Trebuchet MS"/>
              </a:rPr>
              <a:t>(направленность)</a:t>
            </a:r>
            <a:r>
              <a:rPr sz="2100" dirty="0">
                <a:solidFill>
                  <a:srgbClr val="434343"/>
                </a:solidFill>
                <a:latin typeface="Trebuchet MS"/>
                <a:cs typeface="Trebuchet MS"/>
              </a:rPr>
              <a:t>	-</a:t>
            </a:r>
            <a:r>
              <a:rPr sz="210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2100" u="sng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при</a:t>
            </a:r>
            <a:r>
              <a:rPr sz="2100" u="sng" spc="2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 </a:t>
            </a:r>
            <a:r>
              <a:rPr sz="2100" u="sng" spc="-10" dirty="0">
                <a:solidFill>
                  <a:srgbClr val="434343"/>
                </a:solidFill>
                <a:uFill>
                  <a:solidFill>
                    <a:srgbClr val="434343"/>
                  </a:solidFill>
                </a:uFill>
                <a:latin typeface="Trebuchet MS"/>
                <a:cs typeface="Trebuchet MS"/>
              </a:rPr>
              <a:t>необходимости!</a:t>
            </a:r>
            <a:endParaRPr sz="2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(мед.,</a:t>
            </a:r>
            <a:r>
              <a:rPr sz="1450" spc="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агро,</a:t>
            </a:r>
            <a:r>
              <a:rPr sz="1450" spc="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инженерная,</a:t>
            </a:r>
            <a:r>
              <a:rPr sz="145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айти, судо-,</a:t>
            </a:r>
            <a:r>
              <a:rPr sz="1450" spc="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авиа-,</a:t>
            </a:r>
            <a:r>
              <a:rPr sz="1450" spc="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псих.-пед.,</a:t>
            </a:r>
            <a:r>
              <a:rPr sz="1450" spc="-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медиа</a:t>
            </a:r>
            <a:r>
              <a:rPr sz="1450" spc="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и</a:t>
            </a:r>
            <a:r>
              <a:rPr sz="145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spc="-20" dirty="0">
                <a:solidFill>
                  <a:srgbClr val="434343"/>
                </a:solidFill>
                <a:latin typeface="Trebuchet MS"/>
                <a:cs typeface="Trebuchet MS"/>
              </a:rPr>
              <a:t>др.)</a:t>
            </a:r>
            <a:endParaRPr sz="14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450">
              <a:latin typeface="Trebuchet MS"/>
              <a:cs typeface="Trebuchet MS"/>
            </a:endParaRPr>
          </a:p>
          <a:p>
            <a:pPr marL="233045">
              <a:lnSpc>
                <a:spcPct val="100000"/>
              </a:lnSpc>
              <a:spcBef>
                <a:spcPts val="5"/>
              </a:spcBef>
            </a:pPr>
            <a:r>
              <a:rPr sz="1450" b="1" dirty="0">
                <a:solidFill>
                  <a:srgbClr val="434343"/>
                </a:solidFill>
                <a:latin typeface="Arial"/>
                <a:cs typeface="Arial"/>
              </a:rPr>
              <a:t>ОПРЕДЕЛЯЕМ</a:t>
            </a:r>
            <a:r>
              <a:rPr sz="1450" b="1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434343"/>
                </a:solidFill>
                <a:latin typeface="Arial"/>
                <a:cs typeface="Arial"/>
              </a:rPr>
              <a:t>ЧАСТЬ</a:t>
            </a:r>
            <a:r>
              <a:rPr sz="1450" dirty="0">
                <a:solidFill>
                  <a:srgbClr val="434343"/>
                </a:solidFill>
                <a:latin typeface="Calibri"/>
                <a:cs typeface="Calibri"/>
              </a:rPr>
              <a:t>,</a:t>
            </a:r>
            <a:r>
              <a:rPr sz="1450" spc="2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434343"/>
                </a:solidFill>
                <a:latin typeface="Arial"/>
                <a:cs typeface="Arial"/>
              </a:rPr>
              <a:t>ФОРМИРУЕМУЮ УЧАСТНИКАМИ</a:t>
            </a:r>
            <a:r>
              <a:rPr sz="1450" b="1" spc="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434343"/>
                </a:solidFill>
                <a:latin typeface="Arial"/>
                <a:cs typeface="Arial"/>
              </a:rPr>
              <a:t>ОБРАЗОВАТЕЛЬНЫХ</a:t>
            </a:r>
            <a:r>
              <a:rPr sz="1450" b="1" spc="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434343"/>
                </a:solidFill>
                <a:latin typeface="Arial"/>
                <a:cs typeface="Arial"/>
              </a:rPr>
              <a:t>ОТНОШЕНИЙ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4300" y="5213603"/>
            <a:ext cx="11249025" cy="314325"/>
          </a:xfrm>
          <a:custGeom>
            <a:avLst/>
            <a:gdLst/>
            <a:ahLst/>
            <a:cxnLst/>
            <a:rect l="l" t="t" r="r" b="b"/>
            <a:pathLst>
              <a:path w="11249025" h="314325">
                <a:moveTo>
                  <a:pt x="11248644" y="0"/>
                </a:moveTo>
                <a:lnTo>
                  <a:pt x="0" y="0"/>
                </a:lnTo>
                <a:lnTo>
                  <a:pt x="0" y="313944"/>
                </a:lnTo>
                <a:lnTo>
                  <a:pt x="11248644" y="313944"/>
                </a:lnTo>
                <a:lnTo>
                  <a:pt x="11248644" y="0"/>
                </a:lnTo>
                <a:close/>
              </a:path>
            </a:pathLst>
          </a:custGeom>
          <a:solidFill>
            <a:srgbClr val="FFFD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65682" y="5246370"/>
            <a:ext cx="936371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ВАЖНО!!!!</a:t>
            </a:r>
            <a:r>
              <a:rPr sz="1400" spc="3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Обяз.</a:t>
            </a:r>
            <a:r>
              <a:rPr sz="1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часть</a:t>
            </a:r>
            <a:r>
              <a:rPr sz="1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часть,</a:t>
            </a:r>
            <a:r>
              <a:rPr sz="1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формируемая</a:t>
            </a:r>
            <a:r>
              <a:rPr sz="14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уч.</a:t>
            </a:r>
            <a:r>
              <a:rPr sz="1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обр.</a:t>
            </a:r>
            <a:r>
              <a:rPr sz="1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отношений</a:t>
            </a:r>
            <a:r>
              <a:rPr sz="14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должна</a:t>
            </a:r>
            <a:r>
              <a:rPr sz="1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быть обеспечена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учебниками</a:t>
            </a:r>
            <a:r>
              <a:rPr sz="14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0000"/>
                </a:solidFill>
                <a:latin typeface="Trebuchet MS"/>
                <a:cs typeface="Trebuchet MS"/>
              </a:rPr>
              <a:t>из</a:t>
            </a:r>
            <a:r>
              <a:rPr sz="14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Trebuchet MS"/>
                <a:cs typeface="Trebuchet MS"/>
              </a:rPr>
              <a:t>ФПУ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400">
              <a:latin typeface="Trebuchet MS"/>
              <a:cs typeface="Trebuchet MS"/>
            </a:endParaRPr>
          </a:p>
          <a:p>
            <a:pPr marL="490855" algn="ctr">
              <a:lnSpc>
                <a:spcPct val="100000"/>
              </a:lnSpc>
              <a:spcBef>
                <a:spcPts val="5"/>
              </a:spcBef>
            </a:pPr>
            <a:r>
              <a:rPr sz="1450" b="1" dirty="0">
                <a:solidFill>
                  <a:srgbClr val="434343"/>
                </a:solidFill>
                <a:latin typeface="Trebuchet MS"/>
                <a:cs typeface="Trebuchet MS"/>
              </a:rPr>
              <a:t>ВНЕУРОЧНАЯ</a:t>
            </a:r>
            <a:r>
              <a:rPr sz="1450" b="1" spc="5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b="1" spc="-10" dirty="0">
                <a:solidFill>
                  <a:srgbClr val="434343"/>
                </a:solidFill>
                <a:latin typeface="Trebuchet MS"/>
                <a:cs typeface="Trebuchet MS"/>
              </a:rPr>
              <a:t>ДЕЯТЕЛЬНОСТЬ</a:t>
            </a:r>
            <a:endParaRPr sz="1450">
              <a:latin typeface="Trebuchet MS"/>
              <a:cs typeface="Trebuchet MS"/>
            </a:endParaRPr>
          </a:p>
          <a:p>
            <a:pPr marL="487680" algn="ctr">
              <a:lnSpc>
                <a:spcPct val="100000"/>
              </a:lnSpc>
              <a:spcBef>
                <a:spcPts val="10"/>
              </a:spcBef>
            </a:pP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(по</a:t>
            </a:r>
            <a:r>
              <a:rPr sz="1450" spc="-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выбору</a:t>
            </a:r>
            <a:r>
              <a:rPr sz="1450" spc="-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обучающихся,</a:t>
            </a:r>
            <a:r>
              <a:rPr sz="1450" spc="-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до</a:t>
            </a:r>
            <a:r>
              <a:rPr sz="1450" spc="-1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10</a:t>
            </a:r>
            <a:r>
              <a:rPr sz="1450" spc="1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часов</a:t>
            </a:r>
            <a:r>
              <a:rPr sz="1450" spc="-2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34343"/>
                </a:solidFill>
                <a:latin typeface="Trebuchet MS"/>
                <a:cs typeface="Trebuchet MS"/>
              </a:rPr>
              <a:t>в</a:t>
            </a:r>
            <a:r>
              <a:rPr sz="1450" spc="-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34343"/>
                </a:solidFill>
                <a:latin typeface="Trebuchet MS"/>
                <a:cs typeface="Trebuchet MS"/>
              </a:rPr>
              <a:t>неделю)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dirty="0"/>
              <a:t>Профильная</a:t>
            </a:r>
            <a:r>
              <a:rPr spc="-30" dirty="0"/>
              <a:t> </a:t>
            </a:r>
            <a:r>
              <a:rPr spc="-10" dirty="0"/>
              <a:t>школа.</a:t>
            </a:r>
          </a:p>
          <a:p>
            <a:pPr marL="12700" marR="5080">
              <a:lnSpc>
                <a:spcPts val="2480"/>
              </a:lnSpc>
              <a:spcBef>
                <a:spcPts val="180"/>
              </a:spcBef>
            </a:pPr>
            <a:r>
              <a:rPr dirty="0"/>
              <a:t>Условия</a:t>
            </a:r>
            <a:r>
              <a:rPr spc="-70" dirty="0"/>
              <a:t> </a:t>
            </a:r>
            <a:r>
              <a:rPr dirty="0"/>
              <a:t>реализации</a:t>
            </a:r>
            <a:r>
              <a:rPr spc="-80" dirty="0"/>
              <a:t> </a:t>
            </a:r>
            <a:r>
              <a:rPr dirty="0"/>
              <a:t>основной</a:t>
            </a:r>
            <a:r>
              <a:rPr spc="-45" dirty="0"/>
              <a:t> </a:t>
            </a:r>
            <a:r>
              <a:rPr dirty="0"/>
              <a:t>образовательной</a:t>
            </a:r>
            <a:r>
              <a:rPr spc="-75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dirty="0"/>
              <a:t>среднего</a:t>
            </a:r>
            <a:r>
              <a:rPr spc="-35" dirty="0"/>
              <a:t> </a:t>
            </a:r>
            <a:r>
              <a:rPr spc="-10" dirty="0"/>
              <a:t>общего образования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99934" y="1294891"/>
          <a:ext cx="10240645" cy="425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9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Обязательная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часть</a:t>
                      </a:r>
                      <a:r>
                        <a:rPr sz="1200" spc="-6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учебного</a:t>
                      </a:r>
                      <a:r>
                        <a:rPr sz="12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плана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Учебники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ФПУ,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часть</a:t>
                      </a:r>
                      <a:r>
                        <a:rPr sz="1200" spc="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4515">
                        <a:lnSpc>
                          <a:spcPts val="1395"/>
                        </a:lnSpc>
                      </a:pPr>
                      <a:r>
                        <a:rPr sz="12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Оборудование: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3723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737235" algn="l"/>
                        </a:tabLst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Обеспечение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лабораторных</a:t>
                      </a:r>
                      <a:r>
                        <a:rPr sz="12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spc="-1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практических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работ</a:t>
                      </a:r>
                      <a:r>
                        <a:rPr sz="12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sz="1200" spc="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ФРП</a:t>
                      </a:r>
                      <a:r>
                        <a:rPr sz="12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(базовый</a:t>
                      </a:r>
                      <a:r>
                        <a:rPr sz="12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spc="-1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углубл. уровни)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37235" marR="4445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737235" algn="l"/>
                        </a:tabLst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Обеспечение</a:t>
                      </a:r>
                      <a:r>
                        <a:rPr sz="12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реализации</a:t>
                      </a:r>
                      <a:r>
                        <a:rPr sz="1200" spc="-6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индивидуального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проекта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(10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класс)</a:t>
                      </a:r>
                      <a:r>
                        <a:rPr sz="12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sz="1200" spc="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2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профилем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88645" indent="17780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Часть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учебного</a:t>
                      </a:r>
                      <a:r>
                        <a:rPr sz="1200" spc="-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плана,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формируемая участниками</a:t>
                      </a:r>
                      <a:r>
                        <a:rPr sz="12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образовательных</a:t>
                      </a:r>
                      <a:r>
                        <a:rPr sz="12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отношений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785" marR="15570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Учебники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ФПУ,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часть</a:t>
                      </a:r>
                      <a:r>
                        <a:rPr sz="1200" spc="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4515">
                        <a:lnSpc>
                          <a:spcPct val="100000"/>
                        </a:lnSpc>
                      </a:pPr>
                      <a:r>
                        <a:rPr sz="12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Оборудование: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37235" marR="99060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737235" algn="l"/>
                        </a:tabLst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Обеспечение</a:t>
                      </a:r>
                      <a:r>
                        <a:rPr sz="12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проектной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исследовательской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работы</a:t>
                      </a:r>
                      <a:r>
                        <a:rPr sz="12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рамках</a:t>
                      </a:r>
                      <a:r>
                        <a:rPr sz="12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профиля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00965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Внеурочная</a:t>
                      </a:r>
                      <a:r>
                        <a:rPr sz="1200" spc="-6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деятельность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785" marR="55689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Рабочие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программы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Дидактические</a:t>
                      </a:r>
                      <a:r>
                        <a:rPr sz="12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материалы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4515">
                        <a:lnSpc>
                          <a:spcPts val="1400"/>
                        </a:lnSpc>
                      </a:pPr>
                      <a:r>
                        <a:rPr sz="12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Оборудование: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37235" marR="170815" indent="-1727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737235" algn="l"/>
                        </a:tabLst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Обеспечение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реализации</a:t>
                      </a:r>
                      <a:r>
                        <a:rPr sz="12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курсов</a:t>
                      </a:r>
                      <a:r>
                        <a:rPr sz="1200" spc="-7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внеурочной деятельности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3787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737870" algn="l"/>
                        </a:tabLst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Создание</a:t>
                      </a:r>
                      <a:r>
                        <a:rPr sz="12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профильной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профориентационной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372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образовательной</a:t>
                      </a:r>
                      <a:r>
                        <a:rPr sz="1200" spc="-2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среды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школе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0165" indent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Дополнительное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образование,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вкл.</a:t>
                      </a:r>
                      <a:r>
                        <a:rPr sz="1200" spc="-6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подготовку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ВсОШ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785" marR="556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Рабочие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программы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Дидактические</a:t>
                      </a:r>
                      <a:r>
                        <a:rPr sz="12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материалы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45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u="sng" spc="-10" dirty="0"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  <a:latin typeface="Trebuchet MS"/>
                          <a:cs typeface="Trebuchet MS"/>
                        </a:rPr>
                        <a:t>Оборудование: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737235" marR="9334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737235" algn="l"/>
                        </a:tabLst>
                      </a:pP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Обеспечение</a:t>
                      </a:r>
                      <a:r>
                        <a:rPr sz="12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подготовки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участию</a:t>
                      </a:r>
                      <a:r>
                        <a:rPr sz="1200" spc="-3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практических</a:t>
                      </a:r>
                      <a:r>
                        <a:rPr sz="12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турах</a:t>
                      </a:r>
                      <a:r>
                        <a:rPr sz="12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ВсОШ</a:t>
                      </a:r>
                      <a:r>
                        <a:rPr sz="1200" spc="-4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(биология,</a:t>
                      </a:r>
                      <a:r>
                        <a:rPr sz="1200" spc="-5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физика,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химия,</a:t>
                      </a:r>
                      <a:r>
                        <a:rPr sz="1200" spc="-55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география,</a:t>
                      </a:r>
                      <a:r>
                        <a:rPr sz="1200" spc="-4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ОБЖ,</a:t>
                      </a:r>
                      <a:r>
                        <a:rPr sz="1200" spc="-3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212121"/>
                          </a:solidFill>
                          <a:latin typeface="Trebuchet MS"/>
                          <a:cs typeface="Trebuchet MS"/>
                        </a:rPr>
                        <a:t>технология, экология)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434343"/>
                      </a:solidFill>
                      <a:prstDash val="solid"/>
                    </a:lnT>
                    <a:lnB w="12700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07770" y="5802883"/>
            <a:ext cx="98659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E6EC5"/>
                </a:solidFill>
                <a:latin typeface="Trebuchet MS"/>
                <a:cs typeface="Trebuchet MS"/>
              </a:rPr>
              <a:t>СИСТЕМНОЕ</a:t>
            </a:r>
            <a:r>
              <a:rPr sz="1600" b="1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E6EC5"/>
                </a:solidFill>
                <a:latin typeface="Trebuchet MS"/>
                <a:cs typeface="Trebuchet MS"/>
              </a:rPr>
              <a:t>МЕТОДИЧЕСКОЕ</a:t>
            </a:r>
            <a:r>
              <a:rPr sz="1600" b="1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E6EC5"/>
                </a:solidFill>
                <a:latin typeface="Trebuchet MS"/>
                <a:cs typeface="Trebuchet MS"/>
              </a:rPr>
              <a:t>СОПРОВОЖДЕНИЕ</a:t>
            </a:r>
            <a:r>
              <a:rPr sz="1600" b="1" spc="-7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E6EC5"/>
                </a:solidFill>
                <a:latin typeface="Trebuchet MS"/>
                <a:cs typeface="Trebuchet MS"/>
              </a:rPr>
              <a:t>МЕТОДИСТОВ</a:t>
            </a:r>
            <a:r>
              <a:rPr sz="1600" b="1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600" b="1" spc="-8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E6EC5"/>
                </a:solidFill>
                <a:latin typeface="Trebuchet MS"/>
                <a:cs typeface="Trebuchet MS"/>
              </a:rPr>
              <a:t>ПЕДАГОГОВ</a:t>
            </a:r>
            <a:r>
              <a:rPr sz="1600" b="1" spc="-8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E6EC5"/>
                </a:solidFill>
                <a:latin typeface="Trebuchet MS"/>
                <a:cs typeface="Trebuchet MS"/>
              </a:rPr>
              <a:t>ПРОФИЛЬНОЙ</a:t>
            </a:r>
            <a:r>
              <a:rPr sz="1600" b="1" spc="-7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E6EC5"/>
                </a:solidFill>
                <a:latin typeface="Trebuchet MS"/>
                <a:cs typeface="Trebuchet MS"/>
              </a:rPr>
              <a:t>ШКОЛЫ</a:t>
            </a:r>
            <a:endParaRPr sz="1600">
              <a:latin typeface="Trebuchet MS"/>
              <a:cs typeface="Trebuchet MS"/>
            </a:endParaRPr>
          </a:p>
          <a:p>
            <a:pPr marL="2540" algn="ctr">
              <a:lnSpc>
                <a:spcPct val="100000"/>
              </a:lnSpc>
            </a:pP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(циклы</a:t>
            </a:r>
            <a:r>
              <a:rPr sz="1600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вебинаров,</a:t>
            </a:r>
            <a:r>
              <a:rPr sz="16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курсы</a:t>
            </a:r>
            <a:r>
              <a:rPr sz="1600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повышения</a:t>
            </a:r>
            <a:r>
              <a:rPr sz="1600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E6EC5"/>
                </a:solidFill>
                <a:latin typeface="Trebuchet MS"/>
                <a:cs typeface="Trebuchet MS"/>
              </a:rPr>
              <a:t>квалификации,</a:t>
            </a:r>
            <a:r>
              <a:rPr sz="1600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6EC5"/>
                </a:solidFill>
                <a:latin typeface="Trebuchet MS"/>
                <a:cs typeface="Trebuchet MS"/>
              </a:rPr>
              <a:t>методические</a:t>
            </a:r>
            <a:r>
              <a:rPr sz="1600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E6EC5"/>
                </a:solidFill>
                <a:latin typeface="Trebuchet MS"/>
                <a:cs typeface="Trebuchet MS"/>
              </a:rPr>
              <a:t>материалы)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dirty="0"/>
              <a:t>Показатели</a:t>
            </a:r>
            <a:r>
              <a:rPr spc="-80" dirty="0"/>
              <a:t> </a:t>
            </a:r>
            <a:r>
              <a:rPr dirty="0"/>
              <a:t>мотивирующего</a:t>
            </a:r>
            <a:r>
              <a:rPr spc="-70" dirty="0"/>
              <a:t> </a:t>
            </a:r>
            <a:r>
              <a:rPr dirty="0"/>
              <a:t>мониторинга</a:t>
            </a:r>
            <a:r>
              <a:rPr spc="-70" dirty="0"/>
              <a:t> </a:t>
            </a:r>
            <a:r>
              <a:rPr dirty="0"/>
              <a:t>деятельности</a:t>
            </a:r>
            <a:r>
              <a:rPr spc="-75" dirty="0"/>
              <a:t> </a:t>
            </a:r>
            <a:r>
              <a:rPr dirty="0"/>
              <a:t>исполнительных</a:t>
            </a:r>
            <a:r>
              <a:rPr spc="-70" dirty="0"/>
              <a:t> </a:t>
            </a:r>
            <a:r>
              <a:rPr spc="-10" dirty="0"/>
              <a:t>органов </a:t>
            </a:r>
            <a:r>
              <a:rPr dirty="0"/>
              <a:t>субъектов</a:t>
            </a:r>
            <a:r>
              <a:rPr spc="-90" dirty="0"/>
              <a:t> </a:t>
            </a:r>
            <a:r>
              <a:rPr dirty="0"/>
              <a:t>Российской</a:t>
            </a:r>
            <a:r>
              <a:rPr spc="-70" dirty="0"/>
              <a:t> </a:t>
            </a:r>
            <a:r>
              <a:rPr dirty="0"/>
              <a:t>Федерации,</a:t>
            </a:r>
            <a:r>
              <a:rPr spc="-85" dirty="0"/>
              <a:t> </a:t>
            </a:r>
            <a:r>
              <a:rPr dirty="0"/>
              <a:t>осуществляющих</a:t>
            </a:r>
            <a:r>
              <a:rPr spc="-95" dirty="0"/>
              <a:t> </a:t>
            </a:r>
            <a:r>
              <a:rPr dirty="0"/>
              <a:t>государственное</a:t>
            </a:r>
            <a:r>
              <a:rPr spc="-85" dirty="0"/>
              <a:t> </a:t>
            </a:r>
            <a:r>
              <a:rPr dirty="0"/>
              <a:t>управление</a:t>
            </a:r>
            <a:r>
              <a:rPr spc="-75" dirty="0"/>
              <a:t> </a:t>
            </a:r>
            <a:r>
              <a:rPr spc="-50" dirty="0"/>
              <a:t>в </a:t>
            </a:r>
            <a:r>
              <a:rPr dirty="0"/>
              <a:t>сфере</a:t>
            </a:r>
            <a:r>
              <a:rPr spc="-30" dirty="0"/>
              <a:t> </a:t>
            </a:r>
            <a:r>
              <a:rPr dirty="0"/>
              <a:t>образования</a:t>
            </a:r>
            <a:r>
              <a:rPr spc="-75" dirty="0"/>
              <a:t> </a:t>
            </a:r>
            <a:r>
              <a:rPr spc="-10" dirty="0"/>
              <a:t>(выборочно)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365250"/>
          <a:ext cx="11162665" cy="5026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1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955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п/п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162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1204595">
                        <a:lnSpc>
                          <a:spcPts val="162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Мотивация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субъекта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749300">
                        <a:lnSpc>
                          <a:spcPts val="162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Ответственное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725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подразделение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0">
                <a:tc gridSpan="4">
                  <a:txBody>
                    <a:bodyPr/>
                    <a:lstStyle/>
                    <a:p>
                      <a:pPr marL="2809875">
                        <a:lnSpc>
                          <a:spcPts val="1625"/>
                        </a:lnSpc>
                        <a:tabLst>
                          <a:tab pos="3152775" algn="l"/>
                        </a:tabLst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Показатели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создания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условий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достижения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результатов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340"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Доля</a:t>
                      </a:r>
                      <a:r>
                        <a:rPr sz="140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ОО,</a:t>
                      </a:r>
                      <a:r>
                        <a:rPr sz="14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прошедших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самодиагностику</a:t>
                      </a:r>
                      <a:r>
                        <a:rPr sz="140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рамках</a:t>
                      </a:r>
                      <a:r>
                        <a:rPr sz="14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проекта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7945" marR="151130">
                        <a:lnSpc>
                          <a:spcPts val="18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«Школа</a:t>
                      </a:r>
                      <a:r>
                        <a:rPr sz="1400" spc="-7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Минпросвещения</a:t>
                      </a:r>
                      <a:r>
                        <a:rPr sz="1400" spc="-7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России»,</a:t>
                      </a:r>
                      <a:r>
                        <a:rPr sz="14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в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общем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числе</a:t>
                      </a:r>
                      <a:r>
                        <a:rPr sz="140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ОО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субъекте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r>
                        <a:rPr sz="1400" spc="-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Создание</a:t>
                      </a:r>
                      <a:r>
                        <a:rPr sz="140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условий</a:t>
                      </a:r>
                      <a:r>
                        <a:rPr sz="14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повышения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качества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общего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8580" marR="1308100">
                        <a:lnSpc>
                          <a:spcPct val="10710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образования,</a:t>
                      </a:r>
                      <a:r>
                        <a:rPr sz="1400" spc="-7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формирования</a:t>
                      </a:r>
                      <a:r>
                        <a:rPr sz="1400" spc="-8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единого образовательного</a:t>
                      </a:r>
                      <a:r>
                        <a:rPr sz="1400" spc="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пространства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Департамент</a:t>
                      </a:r>
                      <a:r>
                        <a:rPr sz="140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гос.</a:t>
                      </a:r>
                      <a:r>
                        <a:rPr sz="140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Политики</a:t>
                      </a:r>
                      <a:r>
                        <a:rPr sz="140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9215" marR="190500">
                        <a:lnSpc>
                          <a:spcPct val="10720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управления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сфере</a:t>
                      </a:r>
                      <a:r>
                        <a:rPr sz="140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общего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образования</a:t>
                      </a:r>
                      <a:r>
                        <a:rPr sz="140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Минпросвещения России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545"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Использование</a:t>
                      </a:r>
                      <a:r>
                        <a:rPr sz="1400" spc="-8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лабораторного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оборудования</a:t>
                      </a:r>
                      <a:r>
                        <a:rPr sz="1400" spc="-7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Повышение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доли</a:t>
                      </a:r>
                      <a:r>
                        <a:rPr sz="140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ОО,</a:t>
                      </a:r>
                      <a:r>
                        <a:rPr sz="14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предоставляющих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8580" marR="544195">
                        <a:lnSpc>
                          <a:spcPct val="10720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полноценные</a:t>
                      </a:r>
                      <a:r>
                        <a:rPr sz="140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возможности</a:t>
                      </a:r>
                      <a:r>
                        <a:rPr sz="140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изучения естественнонаучных</a:t>
                      </a:r>
                      <a:r>
                        <a:rPr sz="1400" spc="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дисциплин с</a:t>
                      </a:r>
                      <a:r>
                        <a:rPr sz="1400" spc="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включением практикумов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Рособрнадзор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60">
                <a:tc gridSpan="4">
                  <a:txBody>
                    <a:bodyPr/>
                    <a:lstStyle/>
                    <a:p>
                      <a:pPr marL="2590800">
                        <a:lnSpc>
                          <a:spcPts val="1635"/>
                        </a:lnSpc>
                        <a:tabLst>
                          <a:tab pos="2933700" algn="l"/>
                        </a:tabLst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Показатели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достижения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учебных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воспитательных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результатов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24.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Достижение</a:t>
                      </a:r>
                      <a:r>
                        <a:rPr sz="140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минимального</a:t>
                      </a:r>
                      <a:r>
                        <a:rPr sz="1400" spc="-7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уровня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подготовки</a:t>
                      </a:r>
                      <a:r>
                        <a:rPr sz="140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Снижение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доли</a:t>
                      </a:r>
                      <a:r>
                        <a:rPr sz="14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неуспешных</a:t>
                      </a:r>
                      <a:r>
                        <a:rPr sz="140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обучающихся</a:t>
                      </a:r>
                      <a:r>
                        <a:rPr sz="140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во</a:t>
                      </a:r>
                      <a:r>
                        <a:rPr sz="140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всех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параллелях</a:t>
                      </a:r>
                      <a:r>
                        <a:rPr sz="140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всех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уровнях</a:t>
                      </a:r>
                      <a:r>
                        <a:rPr sz="140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общего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образования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Рособрнадзор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95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25.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Достижение</a:t>
                      </a:r>
                      <a:r>
                        <a:rPr sz="140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высокого</a:t>
                      </a:r>
                      <a:r>
                        <a:rPr sz="14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уровня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подготовки</a:t>
                      </a:r>
                      <a:r>
                        <a:rPr sz="140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Повышение</a:t>
                      </a:r>
                      <a:r>
                        <a:rPr sz="140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доли</a:t>
                      </a:r>
                      <a:r>
                        <a:rPr sz="140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обучающихся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40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высокими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результатами</a:t>
                      </a:r>
                      <a:r>
                        <a:rPr sz="14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обучения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5"/>
                        </a:lnSpc>
                      </a:pP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Рособрнадзор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5CA3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Образовательное</a:t>
                      </a:r>
                      <a:r>
                        <a:rPr sz="1400" spc="-1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равенство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Снижение</a:t>
                      </a:r>
                      <a:r>
                        <a:rPr sz="140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различий</a:t>
                      </a:r>
                      <a:r>
                        <a:rPr sz="14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40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результатах</a:t>
                      </a:r>
                      <a:r>
                        <a:rPr sz="14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ОО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5"/>
                        </a:lnSpc>
                      </a:pPr>
                      <a:r>
                        <a:rPr sz="14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Рособрнадзор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6283" y="6412787"/>
            <a:ext cx="134620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spc="-25" dirty="0">
                <a:solidFill>
                  <a:srgbClr val="7E7E7E"/>
                </a:solidFill>
                <a:latin typeface="Trebuchet MS"/>
                <a:cs typeface="Trebuchet MS"/>
              </a:rPr>
              <a:t>30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4132579">
              <a:lnSpc>
                <a:spcPts val="2480"/>
              </a:lnSpc>
              <a:spcBef>
                <a:spcPts val="420"/>
              </a:spcBef>
            </a:pPr>
            <a:r>
              <a:rPr dirty="0"/>
              <a:t>Федеральный</a:t>
            </a:r>
            <a:r>
              <a:rPr spc="-70" dirty="0"/>
              <a:t> </a:t>
            </a:r>
            <a:r>
              <a:rPr dirty="0"/>
              <a:t>проект</a:t>
            </a:r>
            <a:r>
              <a:rPr spc="-35" dirty="0"/>
              <a:t> </a:t>
            </a:r>
            <a:r>
              <a:rPr dirty="0"/>
              <a:t>«Школа</a:t>
            </a:r>
            <a:r>
              <a:rPr spc="-40" dirty="0"/>
              <a:t> </a:t>
            </a:r>
            <a:r>
              <a:rPr spc="-10" dirty="0"/>
              <a:t>Минпросвещения». </a:t>
            </a:r>
            <a:r>
              <a:rPr dirty="0"/>
              <a:t>Критерии</a:t>
            </a:r>
            <a:r>
              <a:rPr spc="-5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показатели</a:t>
            </a:r>
            <a:r>
              <a:rPr spc="-65" dirty="0"/>
              <a:t> </a:t>
            </a:r>
            <a:r>
              <a:rPr dirty="0"/>
              <a:t>самодиагностики</a:t>
            </a:r>
            <a:r>
              <a:rPr spc="-65" dirty="0"/>
              <a:t> </a:t>
            </a:r>
            <a:r>
              <a:rPr spc="-20" dirty="0"/>
              <a:t>школ</a:t>
            </a:r>
          </a:p>
          <a:p>
            <a:pPr marL="12700">
              <a:lnSpc>
                <a:spcPts val="2450"/>
              </a:lnSpc>
            </a:pPr>
            <a:r>
              <a:rPr dirty="0"/>
              <a:t>Магистральное</a:t>
            </a:r>
            <a:r>
              <a:rPr spc="-80" dirty="0"/>
              <a:t> </a:t>
            </a:r>
            <a:r>
              <a:rPr dirty="0"/>
              <a:t>направление</a:t>
            </a:r>
            <a:r>
              <a:rPr spc="-80" dirty="0"/>
              <a:t> </a:t>
            </a:r>
            <a:r>
              <a:rPr dirty="0"/>
              <a:t>«Знание»</a:t>
            </a:r>
            <a:r>
              <a:rPr spc="-65" dirty="0"/>
              <a:t> </a:t>
            </a:r>
            <a:r>
              <a:rPr dirty="0"/>
              <a:t>(«критические</a:t>
            </a:r>
            <a:r>
              <a:rPr spc="-75" dirty="0"/>
              <a:t> </a:t>
            </a:r>
            <a:r>
              <a:rPr dirty="0"/>
              <a:t>показатели»,</a:t>
            </a:r>
            <a:r>
              <a:rPr spc="-85" dirty="0"/>
              <a:t> </a:t>
            </a:r>
            <a:r>
              <a:rPr spc="-10" dirty="0"/>
              <a:t>выборочно)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7950" y="1289050"/>
          <a:ext cx="12077700" cy="546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544830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Показатель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оценивания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Значение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8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Балльная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оценка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40">
                <a:tc rowSpan="2">
                  <a:txBody>
                    <a:bodyPr/>
                    <a:lstStyle/>
                    <a:p>
                      <a:pPr marL="40005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Реализация</a:t>
                      </a:r>
                      <a:r>
                        <a:rPr sz="10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учебно-исследовательской</a:t>
                      </a:r>
                      <a:r>
                        <a:rPr sz="1000" b="1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проектной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деятельности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Обучающиеся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участвуют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реализации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проектной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и/или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исследовательской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деятельности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2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Обучающиеся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участвуют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реализации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проектной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и/или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исследовательской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деятельности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815">
                <a:tc rowSpan="4">
                  <a:txBody>
                    <a:bodyPr/>
                    <a:lstStyle/>
                    <a:p>
                      <a:pPr marL="40005">
                        <a:lnSpc>
                          <a:spcPts val="116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Реализация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учебных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планов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одного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40005" marR="277495">
                        <a:lnSpc>
                          <a:spcPct val="107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нескольких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профилей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обучения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и/или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индивидуальных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учебных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планов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реализуется</a:t>
                      </a:r>
                      <a:r>
                        <a:rPr sz="1050" spc="-6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профильное</a:t>
                      </a:r>
                      <a:r>
                        <a:rPr sz="105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обучение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Реализация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50" spc="-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профиля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50" spc="-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индивидуального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учебного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плана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Реализация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менее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профилей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нескольких</a:t>
                      </a:r>
                      <a:r>
                        <a:rPr sz="1050" spc="-6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различных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инд.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учебных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планов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Реализация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менее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профилей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нескольких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различных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инд.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учебных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планов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2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815">
                <a:tc rowSpan="2">
                  <a:txBody>
                    <a:bodyPr/>
                    <a:lstStyle/>
                    <a:p>
                      <a:pPr marL="40005">
                        <a:lnSpc>
                          <a:spcPts val="116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Реализация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федеральных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рабочих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программ</a:t>
                      </a:r>
                      <a:r>
                        <a:rPr sz="1000" b="1" spc="2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(1-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классы)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реализуется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учителей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используют</a:t>
                      </a:r>
                      <a:r>
                        <a:rPr sz="1050" spc="-7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программы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учебных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предметов,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содержание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которых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ниже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ФРП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815">
                <a:tc rowSpan="4">
                  <a:txBody>
                    <a:bodyPr/>
                    <a:lstStyle/>
                    <a:p>
                      <a:pPr marL="40005">
                        <a:lnSpc>
                          <a:spcPts val="116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Углубленное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изучение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отдельных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реализуется</a:t>
                      </a:r>
                      <a:r>
                        <a:rPr sz="105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углубленное</a:t>
                      </a:r>
                      <a:r>
                        <a:rPr sz="1050" spc="-6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изучение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отдельных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Углубленное</a:t>
                      </a:r>
                      <a:r>
                        <a:rPr sz="1050" spc="-6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изучение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одного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реализуется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менее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чем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одном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классе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одной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параллелей</a:t>
                      </a:r>
                      <a:r>
                        <a:rPr sz="1050" spc="-6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со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класс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Углубленное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изучение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одного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реализуется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менее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чем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одном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классе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двух</a:t>
                      </a:r>
                      <a:r>
                        <a:rPr sz="1050" spc="3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параллелях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со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класс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Углубленное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изучение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одного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реализуется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менее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чем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одном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классе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трех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более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параллелях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со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класс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815">
                <a:tc rowSpan="4">
                  <a:txBody>
                    <a:bodyPr/>
                    <a:lstStyle/>
                    <a:p>
                      <a:pPr marL="40005">
                        <a:lnSpc>
                          <a:spcPts val="117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Реализация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рабочих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программ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курсов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внеурочной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деятельности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Менее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часов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занятий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внеурочной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деятельностью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3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Обеспечено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3-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часа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еженедельных</a:t>
                      </a:r>
                      <a:r>
                        <a:rPr sz="1050" spc="-6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занятий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внеурочной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деятельностью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Обеспечено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050" spc="-3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менее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5-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часов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еженедельных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занятий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внеурочной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деятельностью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Обеспечено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050" spc="-3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часов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еженедельных</a:t>
                      </a:r>
                      <a:r>
                        <a:rPr sz="105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занятий</a:t>
                      </a:r>
                      <a:r>
                        <a:rPr sz="1050" spc="-5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внеурочной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деятельностью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815">
                <a:tc rowSpan="4">
                  <a:txBody>
                    <a:bodyPr/>
                    <a:lstStyle/>
                    <a:p>
                      <a:pPr marL="40005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Участие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во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Всероссийской олимпиаде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школьников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25"/>
                        </a:lnSpc>
                      </a:pP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отсутствие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25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3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Участие в</a:t>
                      </a:r>
                      <a:r>
                        <a:rPr sz="1050" spc="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муниципальном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этапе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3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Участие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региональном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этапе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3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Участие</a:t>
                      </a:r>
                      <a:r>
                        <a:rPr sz="1050" spc="-4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заключительном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этапе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815">
                <a:tc rowSpan="4">
                  <a:txBody>
                    <a:bodyPr/>
                    <a:lstStyle/>
                    <a:p>
                      <a:pPr marL="40005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Наличие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победителей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призеров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ВсОШ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30"/>
                        </a:lnSpc>
                      </a:pP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отсутствие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3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Наличие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победителей</a:t>
                      </a: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и/или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призеров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муниципального</a:t>
                      </a:r>
                      <a:r>
                        <a:rPr sz="1050" spc="-6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этапа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3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Наличие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победителей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и/или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призеров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регионального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этапа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60B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230"/>
                        </a:lnSpc>
                      </a:pP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Наличие</a:t>
                      </a:r>
                      <a:r>
                        <a:rPr sz="105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победителей</a:t>
                      </a:r>
                      <a:r>
                        <a:rPr sz="105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и/или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призеров</a:t>
                      </a:r>
                      <a:r>
                        <a:rPr sz="1050" spc="-1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заключительного</a:t>
                      </a:r>
                      <a:r>
                        <a:rPr sz="1050" spc="-4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этапа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30"/>
                        </a:lnSpc>
                      </a:pPr>
                      <a:r>
                        <a:rPr sz="105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578600"/>
            <a:chOff x="0" y="0"/>
            <a:chExt cx="12192000" cy="6578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249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1037805"/>
              <a:ext cx="12035790" cy="55406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9683" y="1507236"/>
              <a:ext cx="11062970" cy="4631690"/>
            </a:xfrm>
            <a:custGeom>
              <a:avLst/>
              <a:gdLst/>
              <a:ahLst/>
              <a:cxnLst/>
              <a:rect l="l" t="t" r="r" b="b"/>
              <a:pathLst>
                <a:path w="11062970" h="4631690">
                  <a:moveTo>
                    <a:pt x="10881614" y="0"/>
                  </a:moveTo>
                  <a:lnTo>
                    <a:pt x="181038" y="0"/>
                  </a:lnTo>
                  <a:lnTo>
                    <a:pt x="132910" y="6465"/>
                  </a:lnTo>
                  <a:lnTo>
                    <a:pt x="89663" y="24713"/>
                  </a:lnTo>
                  <a:lnTo>
                    <a:pt x="53024" y="53022"/>
                  </a:lnTo>
                  <a:lnTo>
                    <a:pt x="24716" y="89671"/>
                  </a:lnTo>
                  <a:lnTo>
                    <a:pt x="6466" y="132938"/>
                  </a:lnTo>
                  <a:lnTo>
                    <a:pt x="0" y="181101"/>
                  </a:lnTo>
                  <a:lnTo>
                    <a:pt x="0" y="4450397"/>
                  </a:lnTo>
                  <a:lnTo>
                    <a:pt x="6466" y="4498525"/>
                  </a:lnTo>
                  <a:lnTo>
                    <a:pt x="24716" y="4541772"/>
                  </a:lnTo>
                  <a:lnTo>
                    <a:pt x="53024" y="4578411"/>
                  </a:lnTo>
                  <a:lnTo>
                    <a:pt x="89663" y="4606719"/>
                  </a:lnTo>
                  <a:lnTo>
                    <a:pt x="132910" y="4624969"/>
                  </a:lnTo>
                  <a:lnTo>
                    <a:pt x="181038" y="4631436"/>
                  </a:lnTo>
                  <a:lnTo>
                    <a:pt x="10881614" y="4631436"/>
                  </a:lnTo>
                  <a:lnTo>
                    <a:pt x="10929777" y="4624969"/>
                  </a:lnTo>
                  <a:lnTo>
                    <a:pt x="10973044" y="4606719"/>
                  </a:lnTo>
                  <a:lnTo>
                    <a:pt x="11009693" y="4578411"/>
                  </a:lnTo>
                  <a:lnTo>
                    <a:pt x="11038002" y="4541772"/>
                  </a:lnTo>
                  <a:lnTo>
                    <a:pt x="11056250" y="4498525"/>
                  </a:lnTo>
                  <a:lnTo>
                    <a:pt x="11062716" y="4450397"/>
                  </a:lnTo>
                  <a:lnTo>
                    <a:pt x="11062716" y="181101"/>
                  </a:lnTo>
                  <a:lnTo>
                    <a:pt x="11056250" y="132938"/>
                  </a:lnTo>
                  <a:lnTo>
                    <a:pt x="11038002" y="89671"/>
                  </a:lnTo>
                  <a:lnTo>
                    <a:pt x="11009693" y="53022"/>
                  </a:lnTo>
                  <a:lnTo>
                    <a:pt x="10973044" y="24713"/>
                  </a:lnTo>
                  <a:lnTo>
                    <a:pt x="10929777" y="6465"/>
                  </a:lnTo>
                  <a:lnTo>
                    <a:pt x="10881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600" y="716661"/>
            <a:ext cx="1055814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Значимые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факторы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z="23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конструирования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учебного</a:t>
            </a:r>
            <a:r>
              <a:rPr sz="2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плана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профильной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школы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1100" y="1885188"/>
            <a:ext cx="9258300" cy="913130"/>
          </a:xfrm>
          <a:custGeom>
            <a:avLst/>
            <a:gdLst/>
            <a:ahLst/>
            <a:cxnLst/>
            <a:rect l="l" t="t" r="r" b="b"/>
            <a:pathLst>
              <a:path w="9258300" h="913130">
                <a:moveTo>
                  <a:pt x="9089136" y="0"/>
                </a:moveTo>
                <a:lnTo>
                  <a:pt x="169163" y="0"/>
                </a:lnTo>
                <a:lnTo>
                  <a:pt x="124191" y="6039"/>
                </a:lnTo>
                <a:lnTo>
                  <a:pt x="83780" y="23085"/>
                </a:lnTo>
                <a:lnTo>
                  <a:pt x="49544" y="49530"/>
                </a:lnTo>
                <a:lnTo>
                  <a:pt x="23094" y="83763"/>
                </a:lnTo>
                <a:lnTo>
                  <a:pt x="6042" y="124177"/>
                </a:lnTo>
                <a:lnTo>
                  <a:pt x="0" y="169163"/>
                </a:lnTo>
                <a:lnTo>
                  <a:pt x="0" y="743712"/>
                </a:lnTo>
                <a:lnTo>
                  <a:pt x="6042" y="788698"/>
                </a:lnTo>
                <a:lnTo>
                  <a:pt x="23094" y="829112"/>
                </a:lnTo>
                <a:lnTo>
                  <a:pt x="49544" y="863345"/>
                </a:lnTo>
                <a:lnTo>
                  <a:pt x="83780" y="889790"/>
                </a:lnTo>
                <a:lnTo>
                  <a:pt x="124191" y="906836"/>
                </a:lnTo>
                <a:lnTo>
                  <a:pt x="169163" y="912876"/>
                </a:lnTo>
                <a:lnTo>
                  <a:pt x="9089136" y="912876"/>
                </a:lnTo>
                <a:lnTo>
                  <a:pt x="9134122" y="906836"/>
                </a:lnTo>
                <a:lnTo>
                  <a:pt x="9174536" y="889790"/>
                </a:lnTo>
                <a:lnTo>
                  <a:pt x="9208770" y="863345"/>
                </a:lnTo>
                <a:lnTo>
                  <a:pt x="9235214" y="829112"/>
                </a:lnTo>
                <a:lnTo>
                  <a:pt x="9252260" y="788698"/>
                </a:lnTo>
                <a:lnTo>
                  <a:pt x="9258300" y="743712"/>
                </a:lnTo>
                <a:lnTo>
                  <a:pt x="9258300" y="169163"/>
                </a:lnTo>
                <a:lnTo>
                  <a:pt x="9252260" y="124177"/>
                </a:lnTo>
                <a:lnTo>
                  <a:pt x="9235214" y="83763"/>
                </a:lnTo>
                <a:lnTo>
                  <a:pt x="9208769" y="49530"/>
                </a:lnTo>
                <a:lnTo>
                  <a:pt x="9174536" y="23085"/>
                </a:lnTo>
                <a:lnTo>
                  <a:pt x="9134122" y="6039"/>
                </a:lnTo>
                <a:lnTo>
                  <a:pt x="9089136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2332" y="1948383"/>
            <a:ext cx="75965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Социально-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экономическое</a:t>
            </a: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положение</a:t>
            </a:r>
            <a:r>
              <a:rPr sz="2400" b="1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2400" b="1" spc="-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стратегия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развития</a:t>
            </a:r>
            <a:r>
              <a:rPr sz="2400" b="1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региона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30261" y="2101405"/>
            <a:ext cx="514350" cy="488315"/>
            <a:chOff x="1330261" y="2101405"/>
            <a:chExt cx="514350" cy="488315"/>
          </a:xfrm>
        </p:grpSpPr>
        <p:sp>
          <p:nvSpPr>
            <p:cNvPr id="10" name="object 10"/>
            <p:cNvSpPr/>
            <p:nvPr/>
          </p:nvSpPr>
          <p:spPr>
            <a:xfrm>
              <a:off x="1335024" y="2106167"/>
              <a:ext cx="504825" cy="478790"/>
            </a:xfrm>
            <a:custGeom>
              <a:avLst/>
              <a:gdLst/>
              <a:ahLst/>
              <a:cxnLst/>
              <a:rect l="l" t="t" r="r" b="b"/>
              <a:pathLst>
                <a:path w="504825" h="478789">
                  <a:moveTo>
                    <a:pt x="252222" y="0"/>
                  </a:moveTo>
                  <a:lnTo>
                    <a:pt x="201384" y="4858"/>
                  </a:lnTo>
                  <a:lnTo>
                    <a:pt x="154037" y="18794"/>
                  </a:lnTo>
                  <a:lnTo>
                    <a:pt x="111193" y="40846"/>
                  </a:lnTo>
                  <a:lnTo>
                    <a:pt x="73866" y="70056"/>
                  </a:lnTo>
                  <a:lnTo>
                    <a:pt x="43070" y="105463"/>
                  </a:lnTo>
                  <a:lnTo>
                    <a:pt x="19817" y="146107"/>
                  </a:lnTo>
                  <a:lnTo>
                    <a:pt x="5123" y="191029"/>
                  </a:lnTo>
                  <a:lnTo>
                    <a:pt x="0" y="239268"/>
                  </a:lnTo>
                  <a:lnTo>
                    <a:pt x="5123" y="287506"/>
                  </a:lnTo>
                  <a:lnTo>
                    <a:pt x="19817" y="332428"/>
                  </a:lnTo>
                  <a:lnTo>
                    <a:pt x="43070" y="373072"/>
                  </a:lnTo>
                  <a:lnTo>
                    <a:pt x="73866" y="408479"/>
                  </a:lnTo>
                  <a:lnTo>
                    <a:pt x="111193" y="437689"/>
                  </a:lnTo>
                  <a:lnTo>
                    <a:pt x="154037" y="459741"/>
                  </a:lnTo>
                  <a:lnTo>
                    <a:pt x="201384" y="473677"/>
                  </a:lnTo>
                  <a:lnTo>
                    <a:pt x="252222" y="478536"/>
                  </a:lnTo>
                  <a:lnTo>
                    <a:pt x="303059" y="473677"/>
                  </a:lnTo>
                  <a:lnTo>
                    <a:pt x="350406" y="459741"/>
                  </a:lnTo>
                  <a:lnTo>
                    <a:pt x="393250" y="437689"/>
                  </a:lnTo>
                  <a:lnTo>
                    <a:pt x="430577" y="408479"/>
                  </a:lnTo>
                  <a:lnTo>
                    <a:pt x="461373" y="373072"/>
                  </a:lnTo>
                  <a:lnTo>
                    <a:pt x="484626" y="332428"/>
                  </a:lnTo>
                  <a:lnTo>
                    <a:pt x="499320" y="287506"/>
                  </a:lnTo>
                  <a:lnTo>
                    <a:pt x="504444" y="239268"/>
                  </a:lnTo>
                  <a:lnTo>
                    <a:pt x="499320" y="191029"/>
                  </a:lnTo>
                  <a:lnTo>
                    <a:pt x="484626" y="146107"/>
                  </a:lnTo>
                  <a:lnTo>
                    <a:pt x="461373" y="105463"/>
                  </a:lnTo>
                  <a:lnTo>
                    <a:pt x="430577" y="70056"/>
                  </a:lnTo>
                  <a:lnTo>
                    <a:pt x="393250" y="40846"/>
                  </a:lnTo>
                  <a:lnTo>
                    <a:pt x="350406" y="18794"/>
                  </a:lnTo>
                  <a:lnTo>
                    <a:pt x="303059" y="4858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5024" y="2106167"/>
              <a:ext cx="504825" cy="478790"/>
            </a:xfrm>
            <a:custGeom>
              <a:avLst/>
              <a:gdLst/>
              <a:ahLst/>
              <a:cxnLst/>
              <a:rect l="l" t="t" r="r" b="b"/>
              <a:pathLst>
                <a:path w="504825" h="478789">
                  <a:moveTo>
                    <a:pt x="0" y="239268"/>
                  </a:moveTo>
                  <a:lnTo>
                    <a:pt x="5123" y="191029"/>
                  </a:lnTo>
                  <a:lnTo>
                    <a:pt x="19817" y="146107"/>
                  </a:lnTo>
                  <a:lnTo>
                    <a:pt x="43070" y="105463"/>
                  </a:lnTo>
                  <a:lnTo>
                    <a:pt x="73866" y="70056"/>
                  </a:lnTo>
                  <a:lnTo>
                    <a:pt x="111193" y="40846"/>
                  </a:lnTo>
                  <a:lnTo>
                    <a:pt x="154037" y="18794"/>
                  </a:lnTo>
                  <a:lnTo>
                    <a:pt x="201384" y="4858"/>
                  </a:lnTo>
                  <a:lnTo>
                    <a:pt x="252222" y="0"/>
                  </a:lnTo>
                  <a:lnTo>
                    <a:pt x="303059" y="4858"/>
                  </a:lnTo>
                  <a:lnTo>
                    <a:pt x="350406" y="18794"/>
                  </a:lnTo>
                  <a:lnTo>
                    <a:pt x="393250" y="40846"/>
                  </a:lnTo>
                  <a:lnTo>
                    <a:pt x="430577" y="70056"/>
                  </a:lnTo>
                  <a:lnTo>
                    <a:pt x="461373" y="105463"/>
                  </a:lnTo>
                  <a:lnTo>
                    <a:pt x="484626" y="146107"/>
                  </a:lnTo>
                  <a:lnTo>
                    <a:pt x="499320" y="191029"/>
                  </a:lnTo>
                  <a:lnTo>
                    <a:pt x="504444" y="239268"/>
                  </a:lnTo>
                  <a:lnTo>
                    <a:pt x="499320" y="287506"/>
                  </a:lnTo>
                  <a:lnTo>
                    <a:pt x="484626" y="332428"/>
                  </a:lnTo>
                  <a:lnTo>
                    <a:pt x="461373" y="373072"/>
                  </a:lnTo>
                  <a:lnTo>
                    <a:pt x="430577" y="408479"/>
                  </a:lnTo>
                  <a:lnTo>
                    <a:pt x="393250" y="437689"/>
                  </a:lnTo>
                  <a:lnTo>
                    <a:pt x="350406" y="459741"/>
                  </a:lnTo>
                  <a:lnTo>
                    <a:pt x="303059" y="473677"/>
                  </a:lnTo>
                  <a:lnTo>
                    <a:pt x="252222" y="478536"/>
                  </a:lnTo>
                  <a:lnTo>
                    <a:pt x="201384" y="473677"/>
                  </a:lnTo>
                  <a:lnTo>
                    <a:pt x="154037" y="459741"/>
                  </a:lnTo>
                  <a:lnTo>
                    <a:pt x="111193" y="437689"/>
                  </a:lnTo>
                  <a:lnTo>
                    <a:pt x="73866" y="408479"/>
                  </a:lnTo>
                  <a:lnTo>
                    <a:pt x="43070" y="373072"/>
                  </a:lnTo>
                  <a:lnTo>
                    <a:pt x="19817" y="332428"/>
                  </a:lnTo>
                  <a:lnTo>
                    <a:pt x="5123" y="287506"/>
                  </a:lnTo>
                  <a:lnTo>
                    <a:pt x="0" y="239268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81708" y="2109342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1100" y="2994660"/>
            <a:ext cx="9258300" cy="688975"/>
          </a:xfrm>
          <a:custGeom>
            <a:avLst/>
            <a:gdLst/>
            <a:ahLst/>
            <a:cxnLst/>
            <a:rect l="l" t="t" r="r" b="b"/>
            <a:pathLst>
              <a:path w="9258300" h="688975">
                <a:moveTo>
                  <a:pt x="9130665" y="0"/>
                </a:moveTo>
                <a:lnTo>
                  <a:pt x="127634" y="0"/>
                </a:lnTo>
                <a:lnTo>
                  <a:pt x="77956" y="10031"/>
                </a:lnTo>
                <a:lnTo>
                  <a:pt x="37385" y="37385"/>
                </a:lnTo>
                <a:lnTo>
                  <a:pt x="10031" y="77956"/>
                </a:lnTo>
                <a:lnTo>
                  <a:pt x="0" y="127635"/>
                </a:lnTo>
                <a:lnTo>
                  <a:pt x="0" y="561213"/>
                </a:lnTo>
                <a:lnTo>
                  <a:pt x="10031" y="610891"/>
                </a:lnTo>
                <a:lnTo>
                  <a:pt x="37385" y="651462"/>
                </a:lnTo>
                <a:lnTo>
                  <a:pt x="77956" y="678816"/>
                </a:lnTo>
                <a:lnTo>
                  <a:pt x="127634" y="688847"/>
                </a:lnTo>
                <a:lnTo>
                  <a:pt x="9130665" y="688847"/>
                </a:lnTo>
                <a:lnTo>
                  <a:pt x="9180343" y="678816"/>
                </a:lnTo>
                <a:lnTo>
                  <a:pt x="9220914" y="651462"/>
                </a:lnTo>
                <a:lnTo>
                  <a:pt x="9248268" y="610891"/>
                </a:lnTo>
                <a:lnTo>
                  <a:pt x="9258300" y="561213"/>
                </a:lnTo>
                <a:lnTo>
                  <a:pt x="9258300" y="127635"/>
                </a:lnTo>
                <a:lnTo>
                  <a:pt x="9248268" y="77956"/>
                </a:lnTo>
                <a:lnTo>
                  <a:pt x="9220914" y="37385"/>
                </a:lnTo>
                <a:lnTo>
                  <a:pt x="9180343" y="10031"/>
                </a:lnTo>
                <a:lnTo>
                  <a:pt x="9130665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90141" y="3046221"/>
            <a:ext cx="6925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Условия</a:t>
            </a:r>
            <a:r>
              <a:rPr sz="2400" b="1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для</a:t>
            </a:r>
            <a:r>
              <a:rPr sz="2400" b="1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профессионального</a:t>
            </a:r>
            <a:r>
              <a:rPr sz="2400" b="1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образования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30261" y="3082861"/>
            <a:ext cx="514350" cy="487045"/>
            <a:chOff x="1330261" y="3082861"/>
            <a:chExt cx="514350" cy="487045"/>
          </a:xfrm>
        </p:grpSpPr>
        <p:sp>
          <p:nvSpPr>
            <p:cNvPr id="16" name="object 16"/>
            <p:cNvSpPr/>
            <p:nvPr/>
          </p:nvSpPr>
          <p:spPr>
            <a:xfrm>
              <a:off x="1335024" y="3087623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252222" y="0"/>
                  </a:moveTo>
                  <a:lnTo>
                    <a:pt x="201384" y="4846"/>
                  </a:lnTo>
                  <a:lnTo>
                    <a:pt x="154037" y="18746"/>
                  </a:lnTo>
                  <a:lnTo>
                    <a:pt x="111193" y="40739"/>
                  </a:lnTo>
                  <a:lnTo>
                    <a:pt x="73866" y="69865"/>
                  </a:lnTo>
                  <a:lnTo>
                    <a:pt x="43070" y="105165"/>
                  </a:lnTo>
                  <a:lnTo>
                    <a:pt x="19817" y="145678"/>
                  </a:lnTo>
                  <a:lnTo>
                    <a:pt x="5123" y="190445"/>
                  </a:lnTo>
                  <a:lnTo>
                    <a:pt x="0" y="238505"/>
                  </a:lnTo>
                  <a:lnTo>
                    <a:pt x="5123" y="286566"/>
                  </a:lnTo>
                  <a:lnTo>
                    <a:pt x="19817" y="331333"/>
                  </a:lnTo>
                  <a:lnTo>
                    <a:pt x="43070" y="371846"/>
                  </a:lnTo>
                  <a:lnTo>
                    <a:pt x="73866" y="407146"/>
                  </a:lnTo>
                  <a:lnTo>
                    <a:pt x="111193" y="436272"/>
                  </a:lnTo>
                  <a:lnTo>
                    <a:pt x="154037" y="458265"/>
                  </a:lnTo>
                  <a:lnTo>
                    <a:pt x="201384" y="472165"/>
                  </a:lnTo>
                  <a:lnTo>
                    <a:pt x="252222" y="477012"/>
                  </a:lnTo>
                  <a:lnTo>
                    <a:pt x="303059" y="472165"/>
                  </a:lnTo>
                  <a:lnTo>
                    <a:pt x="350406" y="458265"/>
                  </a:lnTo>
                  <a:lnTo>
                    <a:pt x="393250" y="436272"/>
                  </a:lnTo>
                  <a:lnTo>
                    <a:pt x="430577" y="407146"/>
                  </a:lnTo>
                  <a:lnTo>
                    <a:pt x="461373" y="371846"/>
                  </a:lnTo>
                  <a:lnTo>
                    <a:pt x="484626" y="331333"/>
                  </a:lnTo>
                  <a:lnTo>
                    <a:pt x="499320" y="286566"/>
                  </a:lnTo>
                  <a:lnTo>
                    <a:pt x="504444" y="238505"/>
                  </a:lnTo>
                  <a:lnTo>
                    <a:pt x="499320" y="190445"/>
                  </a:lnTo>
                  <a:lnTo>
                    <a:pt x="484626" y="145678"/>
                  </a:lnTo>
                  <a:lnTo>
                    <a:pt x="461373" y="105165"/>
                  </a:lnTo>
                  <a:lnTo>
                    <a:pt x="430577" y="69865"/>
                  </a:lnTo>
                  <a:lnTo>
                    <a:pt x="393250" y="40739"/>
                  </a:lnTo>
                  <a:lnTo>
                    <a:pt x="350406" y="18746"/>
                  </a:lnTo>
                  <a:lnTo>
                    <a:pt x="303059" y="4846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5024" y="3087623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0" y="238505"/>
                  </a:moveTo>
                  <a:lnTo>
                    <a:pt x="5123" y="190445"/>
                  </a:lnTo>
                  <a:lnTo>
                    <a:pt x="19817" y="145678"/>
                  </a:lnTo>
                  <a:lnTo>
                    <a:pt x="43070" y="105165"/>
                  </a:lnTo>
                  <a:lnTo>
                    <a:pt x="73866" y="69865"/>
                  </a:lnTo>
                  <a:lnTo>
                    <a:pt x="111193" y="40739"/>
                  </a:lnTo>
                  <a:lnTo>
                    <a:pt x="154037" y="18746"/>
                  </a:lnTo>
                  <a:lnTo>
                    <a:pt x="201384" y="4846"/>
                  </a:lnTo>
                  <a:lnTo>
                    <a:pt x="252222" y="0"/>
                  </a:lnTo>
                  <a:lnTo>
                    <a:pt x="303059" y="4846"/>
                  </a:lnTo>
                  <a:lnTo>
                    <a:pt x="350406" y="18746"/>
                  </a:lnTo>
                  <a:lnTo>
                    <a:pt x="393250" y="40739"/>
                  </a:lnTo>
                  <a:lnTo>
                    <a:pt x="430577" y="69865"/>
                  </a:lnTo>
                  <a:lnTo>
                    <a:pt x="461373" y="105165"/>
                  </a:lnTo>
                  <a:lnTo>
                    <a:pt x="484626" y="145678"/>
                  </a:lnTo>
                  <a:lnTo>
                    <a:pt x="499320" y="190445"/>
                  </a:lnTo>
                  <a:lnTo>
                    <a:pt x="504444" y="238505"/>
                  </a:lnTo>
                  <a:lnTo>
                    <a:pt x="499320" y="286566"/>
                  </a:lnTo>
                  <a:lnTo>
                    <a:pt x="484626" y="331333"/>
                  </a:lnTo>
                  <a:lnTo>
                    <a:pt x="461373" y="371846"/>
                  </a:lnTo>
                  <a:lnTo>
                    <a:pt x="430577" y="407146"/>
                  </a:lnTo>
                  <a:lnTo>
                    <a:pt x="393250" y="436272"/>
                  </a:lnTo>
                  <a:lnTo>
                    <a:pt x="350406" y="458265"/>
                  </a:lnTo>
                  <a:lnTo>
                    <a:pt x="303059" y="472165"/>
                  </a:lnTo>
                  <a:lnTo>
                    <a:pt x="252222" y="477012"/>
                  </a:lnTo>
                  <a:lnTo>
                    <a:pt x="201384" y="472165"/>
                  </a:lnTo>
                  <a:lnTo>
                    <a:pt x="154037" y="458265"/>
                  </a:lnTo>
                  <a:lnTo>
                    <a:pt x="111193" y="436272"/>
                  </a:lnTo>
                  <a:lnTo>
                    <a:pt x="73866" y="407146"/>
                  </a:lnTo>
                  <a:lnTo>
                    <a:pt x="43070" y="371846"/>
                  </a:lnTo>
                  <a:lnTo>
                    <a:pt x="19817" y="331333"/>
                  </a:lnTo>
                  <a:lnTo>
                    <a:pt x="5123" y="286566"/>
                  </a:lnTo>
                  <a:lnTo>
                    <a:pt x="0" y="238505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81708" y="3090417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81100" y="3878579"/>
            <a:ext cx="9258300" cy="692150"/>
          </a:xfrm>
          <a:custGeom>
            <a:avLst/>
            <a:gdLst/>
            <a:ahLst/>
            <a:cxnLst/>
            <a:rect l="l" t="t" r="r" b="b"/>
            <a:pathLst>
              <a:path w="9258300" h="692150">
                <a:moveTo>
                  <a:pt x="9130157" y="0"/>
                </a:moveTo>
                <a:lnTo>
                  <a:pt x="128143" y="0"/>
                </a:lnTo>
                <a:lnTo>
                  <a:pt x="78277" y="10074"/>
                </a:lnTo>
                <a:lnTo>
                  <a:pt x="37544" y="37544"/>
                </a:lnTo>
                <a:lnTo>
                  <a:pt x="10074" y="78277"/>
                </a:lnTo>
                <a:lnTo>
                  <a:pt x="0" y="128143"/>
                </a:lnTo>
                <a:lnTo>
                  <a:pt x="0" y="563753"/>
                </a:lnTo>
                <a:lnTo>
                  <a:pt x="10074" y="613618"/>
                </a:lnTo>
                <a:lnTo>
                  <a:pt x="37544" y="654351"/>
                </a:lnTo>
                <a:lnTo>
                  <a:pt x="78277" y="681821"/>
                </a:lnTo>
                <a:lnTo>
                  <a:pt x="128143" y="691896"/>
                </a:lnTo>
                <a:lnTo>
                  <a:pt x="9130157" y="691896"/>
                </a:lnTo>
                <a:lnTo>
                  <a:pt x="9180022" y="681821"/>
                </a:lnTo>
                <a:lnTo>
                  <a:pt x="9220755" y="654351"/>
                </a:lnTo>
                <a:lnTo>
                  <a:pt x="9248225" y="613618"/>
                </a:lnTo>
                <a:lnTo>
                  <a:pt x="9258300" y="563753"/>
                </a:lnTo>
                <a:lnTo>
                  <a:pt x="9258300" y="128143"/>
                </a:lnTo>
                <a:lnTo>
                  <a:pt x="9248225" y="78277"/>
                </a:lnTo>
                <a:lnTo>
                  <a:pt x="9220755" y="37544"/>
                </a:lnTo>
                <a:lnTo>
                  <a:pt x="9180022" y="10074"/>
                </a:lnTo>
                <a:lnTo>
                  <a:pt x="9130157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90141" y="3931666"/>
            <a:ext cx="600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Ситуация</a:t>
            </a:r>
            <a:r>
              <a:rPr sz="2400" b="1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на</a:t>
            </a:r>
            <a:r>
              <a:rPr sz="2400" b="1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региональном</a:t>
            </a:r>
            <a:r>
              <a:rPr sz="2400" b="1" spc="-9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рынке</a:t>
            </a:r>
            <a:r>
              <a:rPr sz="2400" b="1" spc="-7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труда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30261" y="3969829"/>
            <a:ext cx="514350" cy="487045"/>
            <a:chOff x="1330261" y="3969829"/>
            <a:chExt cx="514350" cy="487045"/>
          </a:xfrm>
        </p:grpSpPr>
        <p:sp>
          <p:nvSpPr>
            <p:cNvPr id="22" name="object 22"/>
            <p:cNvSpPr/>
            <p:nvPr/>
          </p:nvSpPr>
          <p:spPr>
            <a:xfrm>
              <a:off x="1335024" y="3974591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252222" y="0"/>
                  </a:moveTo>
                  <a:lnTo>
                    <a:pt x="201384" y="4846"/>
                  </a:lnTo>
                  <a:lnTo>
                    <a:pt x="154037" y="18746"/>
                  </a:lnTo>
                  <a:lnTo>
                    <a:pt x="111193" y="40739"/>
                  </a:lnTo>
                  <a:lnTo>
                    <a:pt x="73866" y="69865"/>
                  </a:lnTo>
                  <a:lnTo>
                    <a:pt x="43070" y="105165"/>
                  </a:lnTo>
                  <a:lnTo>
                    <a:pt x="19817" y="145678"/>
                  </a:lnTo>
                  <a:lnTo>
                    <a:pt x="5123" y="190445"/>
                  </a:lnTo>
                  <a:lnTo>
                    <a:pt x="0" y="238505"/>
                  </a:lnTo>
                  <a:lnTo>
                    <a:pt x="5123" y="286566"/>
                  </a:lnTo>
                  <a:lnTo>
                    <a:pt x="19817" y="331333"/>
                  </a:lnTo>
                  <a:lnTo>
                    <a:pt x="43070" y="371846"/>
                  </a:lnTo>
                  <a:lnTo>
                    <a:pt x="73866" y="407146"/>
                  </a:lnTo>
                  <a:lnTo>
                    <a:pt x="111193" y="436272"/>
                  </a:lnTo>
                  <a:lnTo>
                    <a:pt x="154037" y="458265"/>
                  </a:lnTo>
                  <a:lnTo>
                    <a:pt x="201384" y="472165"/>
                  </a:lnTo>
                  <a:lnTo>
                    <a:pt x="252222" y="477011"/>
                  </a:lnTo>
                  <a:lnTo>
                    <a:pt x="303059" y="472165"/>
                  </a:lnTo>
                  <a:lnTo>
                    <a:pt x="350406" y="458265"/>
                  </a:lnTo>
                  <a:lnTo>
                    <a:pt x="393250" y="436272"/>
                  </a:lnTo>
                  <a:lnTo>
                    <a:pt x="430577" y="407146"/>
                  </a:lnTo>
                  <a:lnTo>
                    <a:pt x="461373" y="371846"/>
                  </a:lnTo>
                  <a:lnTo>
                    <a:pt x="484626" y="331333"/>
                  </a:lnTo>
                  <a:lnTo>
                    <a:pt x="499320" y="286566"/>
                  </a:lnTo>
                  <a:lnTo>
                    <a:pt x="504444" y="238505"/>
                  </a:lnTo>
                  <a:lnTo>
                    <a:pt x="499320" y="190445"/>
                  </a:lnTo>
                  <a:lnTo>
                    <a:pt x="484626" y="145678"/>
                  </a:lnTo>
                  <a:lnTo>
                    <a:pt x="461373" y="105165"/>
                  </a:lnTo>
                  <a:lnTo>
                    <a:pt x="430577" y="69865"/>
                  </a:lnTo>
                  <a:lnTo>
                    <a:pt x="393250" y="40739"/>
                  </a:lnTo>
                  <a:lnTo>
                    <a:pt x="350406" y="18746"/>
                  </a:lnTo>
                  <a:lnTo>
                    <a:pt x="303059" y="4846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5024" y="3974591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0" y="238505"/>
                  </a:moveTo>
                  <a:lnTo>
                    <a:pt x="5123" y="190445"/>
                  </a:lnTo>
                  <a:lnTo>
                    <a:pt x="19817" y="145678"/>
                  </a:lnTo>
                  <a:lnTo>
                    <a:pt x="43070" y="105165"/>
                  </a:lnTo>
                  <a:lnTo>
                    <a:pt x="73866" y="69865"/>
                  </a:lnTo>
                  <a:lnTo>
                    <a:pt x="111193" y="40739"/>
                  </a:lnTo>
                  <a:lnTo>
                    <a:pt x="154037" y="18746"/>
                  </a:lnTo>
                  <a:lnTo>
                    <a:pt x="201384" y="4846"/>
                  </a:lnTo>
                  <a:lnTo>
                    <a:pt x="252222" y="0"/>
                  </a:lnTo>
                  <a:lnTo>
                    <a:pt x="303059" y="4846"/>
                  </a:lnTo>
                  <a:lnTo>
                    <a:pt x="350406" y="18746"/>
                  </a:lnTo>
                  <a:lnTo>
                    <a:pt x="393250" y="40739"/>
                  </a:lnTo>
                  <a:lnTo>
                    <a:pt x="430577" y="69865"/>
                  </a:lnTo>
                  <a:lnTo>
                    <a:pt x="461373" y="105165"/>
                  </a:lnTo>
                  <a:lnTo>
                    <a:pt x="484626" y="145678"/>
                  </a:lnTo>
                  <a:lnTo>
                    <a:pt x="499320" y="190445"/>
                  </a:lnTo>
                  <a:lnTo>
                    <a:pt x="504444" y="238505"/>
                  </a:lnTo>
                  <a:lnTo>
                    <a:pt x="499320" y="286566"/>
                  </a:lnTo>
                  <a:lnTo>
                    <a:pt x="484626" y="331333"/>
                  </a:lnTo>
                  <a:lnTo>
                    <a:pt x="461373" y="371846"/>
                  </a:lnTo>
                  <a:lnTo>
                    <a:pt x="430577" y="407146"/>
                  </a:lnTo>
                  <a:lnTo>
                    <a:pt x="393250" y="436272"/>
                  </a:lnTo>
                  <a:lnTo>
                    <a:pt x="350406" y="458265"/>
                  </a:lnTo>
                  <a:lnTo>
                    <a:pt x="303059" y="472165"/>
                  </a:lnTo>
                  <a:lnTo>
                    <a:pt x="252222" y="477011"/>
                  </a:lnTo>
                  <a:lnTo>
                    <a:pt x="201384" y="472165"/>
                  </a:lnTo>
                  <a:lnTo>
                    <a:pt x="154037" y="458265"/>
                  </a:lnTo>
                  <a:lnTo>
                    <a:pt x="111193" y="436272"/>
                  </a:lnTo>
                  <a:lnTo>
                    <a:pt x="73866" y="407146"/>
                  </a:lnTo>
                  <a:lnTo>
                    <a:pt x="43070" y="371846"/>
                  </a:lnTo>
                  <a:lnTo>
                    <a:pt x="19817" y="331333"/>
                  </a:lnTo>
                  <a:lnTo>
                    <a:pt x="5123" y="286566"/>
                  </a:lnTo>
                  <a:lnTo>
                    <a:pt x="0" y="238505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81708" y="3976573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81100" y="4765547"/>
            <a:ext cx="9258300" cy="873760"/>
          </a:xfrm>
          <a:custGeom>
            <a:avLst/>
            <a:gdLst/>
            <a:ahLst/>
            <a:cxnLst/>
            <a:rect l="l" t="t" r="r" b="b"/>
            <a:pathLst>
              <a:path w="9258300" h="873760">
                <a:moveTo>
                  <a:pt x="9096502" y="0"/>
                </a:moveTo>
                <a:lnTo>
                  <a:pt x="161797" y="0"/>
                </a:lnTo>
                <a:lnTo>
                  <a:pt x="118790" y="5776"/>
                </a:lnTo>
                <a:lnTo>
                  <a:pt x="80141" y="22079"/>
                </a:lnTo>
                <a:lnTo>
                  <a:pt x="47394" y="47371"/>
                </a:lnTo>
                <a:lnTo>
                  <a:pt x="22093" y="80113"/>
                </a:lnTo>
                <a:lnTo>
                  <a:pt x="5780" y="118768"/>
                </a:lnTo>
                <a:lnTo>
                  <a:pt x="0" y="161797"/>
                </a:lnTo>
                <a:lnTo>
                  <a:pt x="0" y="711454"/>
                </a:lnTo>
                <a:lnTo>
                  <a:pt x="5780" y="754483"/>
                </a:lnTo>
                <a:lnTo>
                  <a:pt x="22093" y="793138"/>
                </a:lnTo>
                <a:lnTo>
                  <a:pt x="47394" y="825880"/>
                </a:lnTo>
                <a:lnTo>
                  <a:pt x="80141" y="851172"/>
                </a:lnTo>
                <a:lnTo>
                  <a:pt x="118790" y="867475"/>
                </a:lnTo>
                <a:lnTo>
                  <a:pt x="161797" y="873251"/>
                </a:lnTo>
                <a:lnTo>
                  <a:pt x="9096502" y="873251"/>
                </a:lnTo>
                <a:lnTo>
                  <a:pt x="9139531" y="867475"/>
                </a:lnTo>
                <a:lnTo>
                  <a:pt x="9178186" y="851172"/>
                </a:lnTo>
                <a:lnTo>
                  <a:pt x="9210929" y="825880"/>
                </a:lnTo>
                <a:lnTo>
                  <a:pt x="9236220" y="793138"/>
                </a:lnTo>
                <a:lnTo>
                  <a:pt x="9252523" y="754483"/>
                </a:lnTo>
                <a:lnTo>
                  <a:pt x="9258300" y="711454"/>
                </a:lnTo>
                <a:lnTo>
                  <a:pt x="9258300" y="161797"/>
                </a:lnTo>
                <a:lnTo>
                  <a:pt x="9252523" y="118768"/>
                </a:lnTo>
                <a:lnTo>
                  <a:pt x="9236220" y="80113"/>
                </a:lnTo>
                <a:lnTo>
                  <a:pt x="9210929" y="47371"/>
                </a:lnTo>
                <a:lnTo>
                  <a:pt x="9178186" y="22079"/>
                </a:lnTo>
                <a:lnTo>
                  <a:pt x="9139531" y="5776"/>
                </a:lnTo>
                <a:lnTo>
                  <a:pt x="9096502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99920" y="4828158"/>
            <a:ext cx="71761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Перспективы</a:t>
            </a:r>
            <a:r>
              <a:rPr sz="2400" b="1" spc="-7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развития</a:t>
            </a:r>
            <a:r>
              <a:rPr sz="2400" b="1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актуальных</a:t>
            </a:r>
            <a:r>
              <a:rPr sz="24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для</a:t>
            </a:r>
            <a:r>
              <a:rPr sz="2400" b="1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региона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отраслей</a:t>
            </a:r>
            <a:r>
              <a:rPr sz="2400" b="1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экономики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330452" y="4954523"/>
            <a:ext cx="513715" cy="486409"/>
            <a:chOff x="1330452" y="4954523"/>
            <a:chExt cx="513715" cy="486409"/>
          </a:xfrm>
        </p:grpSpPr>
        <p:sp>
          <p:nvSpPr>
            <p:cNvPr id="28" name="object 28"/>
            <p:cNvSpPr/>
            <p:nvPr/>
          </p:nvSpPr>
          <p:spPr>
            <a:xfrm>
              <a:off x="1335024" y="4959095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252222" y="0"/>
                  </a:moveTo>
                  <a:lnTo>
                    <a:pt x="201384" y="4846"/>
                  </a:lnTo>
                  <a:lnTo>
                    <a:pt x="154037" y="18746"/>
                  </a:lnTo>
                  <a:lnTo>
                    <a:pt x="111193" y="40739"/>
                  </a:lnTo>
                  <a:lnTo>
                    <a:pt x="73866" y="69865"/>
                  </a:lnTo>
                  <a:lnTo>
                    <a:pt x="43070" y="105165"/>
                  </a:lnTo>
                  <a:lnTo>
                    <a:pt x="19817" y="145678"/>
                  </a:lnTo>
                  <a:lnTo>
                    <a:pt x="5123" y="190445"/>
                  </a:lnTo>
                  <a:lnTo>
                    <a:pt x="0" y="238505"/>
                  </a:lnTo>
                  <a:lnTo>
                    <a:pt x="5123" y="286566"/>
                  </a:lnTo>
                  <a:lnTo>
                    <a:pt x="19817" y="331333"/>
                  </a:lnTo>
                  <a:lnTo>
                    <a:pt x="43070" y="371846"/>
                  </a:lnTo>
                  <a:lnTo>
                    <a:pt x="73866" y="407146"/>
                  </a:lnTo>
                  <a:lnTo>
                    <a:pt x="111193" y="436272"/>
                  </a:lnTo>
                  <a:lnTo>
                    <a:pt x="154037" y="458265"/>
                  </a:lnTo>
                  <a:lnTo>
                    <a:pt x="201384" y="472165"/>
                  </a:lnTo>
                  <a:lnTo>
                    <a:pt x="252222" y="477011"/>
                  </a:lnTo>
                  <a:lnTo>
                    <a:pt x="303059" y="472165"/>
                  </a:lnTo>
                  <a:lnTo>
                    <a:pt x="350406" y="458265"/>
                  </a:lnTo>
                  <a:lnTo>
                    <a:pt x="393250" y="436272"/>
                  </a:lnTo>
                  <a:lnTo>
                    <a:pt x="430577" y="407146"/>
                  </a:lnTo>
                  <a:lnTo>
                    <a:pt x="461373" y="371846"/>
                  </a:lnTo>
                  <a:lnTo>
                    <a:pt x="484626" y="331333"/>
                  </a:lnTo>
                  <a:lnTo>
                    <a:pt x="499320" y="286566"/>
                  </a:lnTo>
                  <a:lnTo>
                    <a:pt x="504444" y="238505"/>
                  </a:lnTo>
                  <a:lnTo>
                    <a:pt x="499320" y="190445"/>
                  </a:lnTo>
                  <a:lnTo>
                    <a:pt x="484626" y="145678"/>
                  </a:lnTo>
                  <a:lnTo>
                    <a:pt x="461373" y="105165"/>
                  </a:lnTo>
                  <a:lnTo>
                    <a:pt x="430577" y="69865"/>
                  </a:lnTo>
                  <a:lnTo>
                    <a:pt x="393250" y="40739"/>
                  </a:lnTo>
                  <a:lnTo>
                    <a:pt x="350406" y="18746"/>
                  </a:lnTo>
                  <a:lnTo>
                    <a:pt x="303059" y="4846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5024" y="4959095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0" y="238505"/>
                  </a:moveTo>
                  <a:lnTo>
                    <a:pt x="5123" y="190445"/>
                  </a:lnTo>
                  <a:lnTo>
                    <a:pt x="19817" y="145678"/>
                  </a:lnTo>
                  <a:lnTo>
                    <a:pt x="43070" y="105165"/>
                  </a:lnTo>
                  <a:lnTo>
                    <a:pt x="73866" y="69865"/>
                  </a:lnTo>
                  <a:lnTo>
                    <a:pt x="111193" y="40739"/>
                  </a:lnTo>
                  <a:lnTo>
                    <a:pt x="154037" y="18746"/>
                  </a:lnTo>
                  <a:lnTo>
                    <a:pt x="201384" y="4846"/>
                  </a:lnTo>
                  <a:lnTo>
                    <a:pt x="252222" y="0"/>
                  </a:lnTo>
                  <a:lnTo>
                    <a:pt x="303059" y="4846"/>
                  </a:lnTo>
                  <a:lnTo>
                    <a:pt x="350406" y="18746"/>
                  </a:lnTo>
                  <a:lnTo>
                    <a:pt x="393250" y="40739"/>
                  </a:lnTo>
                  <a:lnTo>
                    <a:pt x="430577" y="69865"/>
                  </a:lnTo>
                  <a:lnTo>
                    <a:pt x="461373" y="105165"/>
                  </a:lnTo>
                  <a:lnTo>
                    <a:pt x="484626" y="145678"/>
                  </a:lnTo>
                  <a:lnTo>
                    <a:pt x="499320" y="190445"/>
                  </a:lnTo>
                  <a:lnTo>
                    <a:pt x="504444" y="238505"/>
                  </a:lnTo>
                  <a:lnTo>
                    <a:pt x="499320" y="286566"/>
                  </a:lnTo>
                  <a:lnTo>
                    <a:pt x="484626" y="331333"/>
                  </a:lnTo>
                  <a:lnTo>
                    <a:pt x="461373" y="371846"/>
                  </a:lnTo>
                  <a:lnTo>
                    <a:pt x="430577" y="407146"/>
                  </a:lnTo>
                  <a:lnTo>
                    <a:pt x="393250" y="436272"/>
                  </a:lnTo>
                  <a:lnTo>
                    <a:pt x="350406" y="458265"/>
                  </a:lnTo>
                  <a:lnTo>
                    <a:pt x="303059" y="472165"/>
                  </a:lnTo>
                  <a:lnTo>
                    <a:pt x="252222" y="477011"/>
                  </a:lnTo>
                  <a:lnTo>
                    <a:pt x="201384" y="472165"/>
                  </a:lnTo>
                  <a:lnTo>
                    <a:pt x="154037" y="458265"/>
                  </a:lnTo>
                  <a:lnTo>
                    <a:pt x="111193" y="436272"/>
                  </a:lnTo>
                  <a:lnTo>
                    <a:pt x="73866" y="407146"/>
                  </a:lnTo>
                  <a:lnTo>
                    <a:pt x="43070" y="371846"/>
                  </a:lnTo>
                  <a:lnTo>
                    <a:pt x="19817" y="331333"/>
                  </a:lnTo>
                  <a:lnTo>
                    <a:pt x="5123" y="286566"/>
                  </a:lnTo>
                  <a:lnTo>
                    <a:pt x="0" y="238505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81708" y="4961585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6800" y="341087"/>
            <a:ext cx="939101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Основа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профильной</a:t>
            </a:r>
            <a:r>
              <a:rPr sz="23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профориентационной</a:t>
            </a:r>
            <a:r>
              <a:rPr sz="23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работы</a:t>
            </a:r>
            <a:r>
              <a:rPr sz="23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со</a:t>
            </a:r>
            <a:r>
              <a:rPr sz="23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школьниками</a:t>
            </a:r>
            <a:endParaRPr sz="23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1600200"/>
            <a:ext cx="11582400" cy="3956685"/>
            <a:chOff x="381000" y="1600200"/>
            <a:chExt cx="11582400" cy="39566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9391" y="4377910"/>
              <a:ext cx="922561" cy="6899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1000" y="1600200"/>
              <a:ext cx="11582400" cy="3956685"/>
            </a:xfrm>
            <a:custGeom>
              <a:avLst/>
              <a:gdLst/>
              <a:ahLst/>
              <a:cxnLst/>
              <a:rect l="l" t="t" r="r" b="b"/>
              <a:pathLst>
                <a:path w="11582400" h="3956685">
                  <a:moveTo>
                    <a:pt x="10849356" y="0"/>
                  </a:moveTo>
                  <a:lnTo>
                    <a:pt x="733094" y="0"/>
                  </a:lnTo>
                  <a:lnTo>
                    <a:pt x="684893" y="1559"/>
                  </a:lnTo>
                  <a:lnTo>
                    <a:pt x="637525" y="6172"/>
                  </a:lnTo>
                  <a:lnTo>
                    <a:pt x="591085" y="13742"/>
                  </a:lnTo>
                  <a:lnTo>
                    <a:pt x="545671" y="24173"/>
                  </a:lnTo>
                  <a:lnTo>
                    <a:pt x="501380" y="37368"/>
                  </a:lnTo>
                  <a:lnTo>
                    <a:pt x="458308" y="53231"/>
                  </a:lnTo>
                  <a:lnTo>
                    <a:pt x="416551" y="71665"/>
                  </a:lnTo>
                  <a:lnTo>
                    <a:pt x="376206" y="92573"/>
                  </a:lnTo>
                  <a:lnTo>
                    <a:pt x="337369" y="115859"/>
                  </a:lnTo>
                  <a:lnTo>
                    <a:pt x="300138" y="141427"/>
                  </a:lnTo>
                  <a:lnTo>
                    <a:pt x="264610" y="169179"/>
                  </a:lnTo>
                  <a:lnTo>
                    <a:pt x="230879" y="199020"/>
                  </a:lnTo>
                  <a:lnTo>
                    <a:pt x="199044" y="230852"/>
                  </a:lnTo>
                  <a:lnTo>
                    <a:pt x="169200" y="264580"/>
                  </a:lnTo>
                  <a:lnTo>
                    <a:pt x="141445" y="300106"/>
                  </a:lnTo>
                  <a:lnTo>
                    <a:pt x="115874" y="337334"/>
                  </a:lnTo>
                  <a:lnTo>
                    <a:pt x="92585" y="376167"/>
                  </a:lnTo>
                  <a:lnTo>
                    <a:pt x="71674" y="416509"/>
                  </a:lnTo>
                  <a:lnTo>
                    <a:pt x="53238" y="458264"/>
                  </a:lnTo>
                  <a:lnTo>
                    <a:pt x="37373" y="501335"/>
                  </a:lnTo>
                  <a:lnTo>
                    <a:pt x="24176" y="545624"/>
                  </a:lnTo>
                  <a:lnTo>
                    <a:pt x="13744" y="591036"/>
                  </a:lnTo>
                  <a:lnTo>
                    <a:pt x="6173" y="637475"/>
                  </a:lnTo>
                  <a:lnTo>
                    <a:pt x="1559" y="684843"/>
                  </a:lnTo>
                  <a:lnTo>
                    <a:pt x="0" y="733044"/>
                  </a:lnTo>
                  <a:lnTo>
                    <a:pt x="0" y="3223260"/>
                  </a:lnTo>
                  <a:lnTo>
                    <a:pt x="1559" y="3271460"/>
                  </a:lnTo>
                  <a:lnTo>
                    <a:pt x="6173" y="3318828"/>
                  </a:lnTo>
                  <a:lnTo>
                    <a:pt x="13744" y="3365267"/>
                  </a:lnTo>
                  <a:lnTo>
                    <a:pt x="24176" y="3410679"/>
                  </a:lnTo>
                  <a:lnTo>
                    <a:pt x="37373" y="3454968"/>
                  </a:lnTo>
                  <a:lnTo>
                    <a:pt x="53238" y="3498039"/>
                  </a:lnTo>
                  <a:lnTo>
                    <a:pt x="71674" y="3539794"/>
                  </a:lnTo>
                  <a:lnTo>
                    <a:pt x="92585" y="3580136"/>
                  </a:lnTo>
                  <a:lnTo>
                    <a:pt x="115874" y="3618969"/>
                  </a:lnTo>
                  <a:lnTo>
                    <a:pt x="141445" y="3656197"/>
                  </a:lnTo>
                  <a:lnTo>
                    <a:pt x="169200" y="3691723"/>
                  </a:lnTo>
                  <a:lnTo>
                    <a:pt x="199044" y="3725451"/>
                  </a:lnTo>
                  <a:lnTo>
                    <a:pt x="230879" y="3757283"/>
                  </a:lnTo>
                  <a:lnTo>
                    <a:pt x="264610" y="3787124"/>
                  </a:lnTo>
                  <a:lnTo>
                    <a:pt x="300138" y="3814876"/>
                  </a:lnTo>
                  <a:lnTo>
                    <a:pt x="337369" y="3840444"/>
                  </a:lnTo>
                  <a:lnTo>
                    <a:pt x="376206" y="3863730"/>
                  </a:lnTo>
                  <a:lnTo>
                    <a:pt x="416551" y="3884638"/>
                  </a:lnTo>
                  <a:lnTo>
                    <a:pt x="458308" y="3903072"/>
                  </a:lnTo>
                  <a:lnTo>
                    <a:pt x="501380" y="3918935"/>
                  </a:lnTo>
                  <a:lnTo>
                    <a:pt x="545671" y="3932130"/>
                  </a:lnTo>
                  <a:lnTo>
                    <a:pt x="591085" y="3942561"/>
                  </a:lnTo>
                  <a:lnTo>
                    <a:pt x="637525" y="3950131"/>
                  </a:lnTo>
                  <a:lnTo>
                    <a:pt x="684893" y="3954744"/>
                  </a:lnTo>
                  <a:lnTo>
                    <a:pt x="733094" y="3956304"/>
                  </a:lnTo>
                  <a:lnTo>
                    <a:pt x="10849356" y="3956304"/>
                  </a:lnTo>
                  <a:lnTo>
                    <a:pt x="10897556" y="3954744"/>
                  </a:lnTo>
                  <a:lnTo>
                    <a:pt x="10944924" y="3950131"/>
                  </a:lnTo>
                  <a:lnTo>
                    <a:pt x="10991363" y="3942561"/>
                  </a:lnTo>
                  <a:lnTo>
                    <a:pt x="11036775" y="3932130"/>
                  </a:lnTo>
                  <a:lnTo>
                    <a:pt x="11081064" y="3918935"/>
                  </a:lnTo>
                  <a:lnTo>
                    <a:pt x="11124135" y="3903072"/>
                  </a:lnTo>
                  <a:lnTo>
                    <a:pt x="11165890" y="3884638"/>
                  </a:lnTo>
                  <a:lnTo>
                    <a:pt x="11206232" y="3863730"/>
                  </a:lnTo>
                  <a:lnTo>
                    <a:pt x="11245065" y="3840444"/>
                  </a:lnTo>
                  <a:lnTo>
                    <a:pt x="11282293" y="3814876"/>
                  </a:lnTo>
                  <a:lnTo>
                    <a:pt x="11317819" y="3787124"/>
                  </a:lnTo>
                  <a:lnTo>
                    <a:pt x="11351547" y="3757283"/>
                  </a:lnTo>
                  <a:lnTo>
                    <a:pt x="11383379" y="3725451"/>
                  </a:lnTo>
                  <a:lnTo>
                    <a:pt x="11413220" y="3691723"/>
                  </a:lnTo>
                  <a:lnTo>
                    <a:pt x="11440972" y="3656197"/>
                  </a:lnTo>
                  <a:lnTo>
                    <a:pt x="11466540" y="3618969"/>
                  </a:lnTo>
                  <a:lnTo>
                    <a:pt x="11489826" y="3580136"/>
                  </a:lnTo>
                  <a:lnTo>
                    <a:pt x="11510734" y="3539794"/>
                  </a:lnTo>
                  <a:lnTo>
                    <a:pt x="11529168" y="3498039"/>
                  </a:lnTo>
                  <a:lnTo>
                    <a:pt x="11545031" y="3454968"/>
                  </a:lnTo>
                  <a:lnTo>
                    <a:pt x="11558226" y="3410679"/>
                  </a:lnTo>
                  <a:lnTo>
                    <a:pt x="11568657" y="3365267"/>
                  </a:lnTo>
                  <a:lnTo>
                    <a:pt x="11576227" y="3318828"/>
                  </a:lnTo>
                  <a:lnTo>
                    <a:pt x="11580840" y="3271460"/>
                  </a:lnTo>
                  <a:lnTo>
                    <a:pt x="11582400" y="3223260"/>
                  </a:lnTo>
                  <a:lnTo>
                    <a:pt x="11582400" y="733044"/>
                  </a:lnTo>
                  <a:lnTo>
                    <a:pt x="11580840" y="684843"/>
                  </a:lnTo>
                  <a:lnTo>
                    <a:pt x="11576227" y="637475"/>
                  </a:lnTo>
                  <a:lnTo>
                    <a:pt x="11568657" y="591036"/>
                  </a:lnTo>
                  <a:lnTo>
                    <a:pt x="11558226" y="545624"/>
                  </a:lnTo>
                  <a:lnTo>
                    <a:pt x="11545031" y="501335"/>
                  </a:lnTo>
                  <a:lnTo>
                    <a:pt x="11529168" y="458264"/>
                  </a:lnTo>
                  <a:lnTo>
                    <a:pt x="11510734" y="416509"/>
                  </a:lnTo>
                  <a:lnTo>
                    <a:pt x="11489826" y="376167"/>
                  </a:lnTo>
                  <a:lnTo>
                    <a:pt x="11466540" y="337334"/>
                  </a:lnTo>
                  <a:lnTo>
                    <a:pt x="11440972" y="300106"/>
                  </a:lnTo>
                  <a:lnTo>
                    <a:pt x="11413220" y="264580"/>
                  </a:lnTo>
                  <a:lnTo>
                    <a:pt x="11383379" y="230852"/>
                  </a:lnTo>
                  <a:lnTo>
                    <a:pt x="11351547" y="199020"/>
                  </a:lnTo>
                  <a:lnTo>
                    <a:pt x="11317819" y="169179"/>
                  </a:lnTo>
                  <a:lnTo>
                    <a:pt x="11282293" y="141427"/>
                  </a:lnTo>
                  <a:lnTo>
                    <a:pt x="11245065" y="115859"/>
                  </a:lnTo>
                  <a:lnTo>
                    <a:pt x="11206232" y="92573"/>
                  </a:lnTo>
                  <a:lnTo>
                    <a:pt x="11165890" y="71665"/>
                  </a:lnTo>
                  <a:lnTo>
                    <a:pt x="11124135" y="53231"/>
                  </a:lnTo>
                  <a:lnTo>
                    <a:pt x="11081064" y="37368"/>
                  </a:lnTo>
                  <a:lnTo>
                    <a:pt x="11036775" y="24173"/>
                  </a:lnTo>
                  <a:lnTo>
                    <a:pt x="10991363" y="13742"/>
                  </a:lnTo>
                  <a:lnTo>
                    <a:pt x="10944924" y="6172"/>
                  </a:lnTo>
                  <a:lnTo>
                    <a:pt x="10897556" y="1559"/>
                  </a:lnTo>
                  <a:lnTo>
                    <a:pt x="10849356" y="0"/>
                  </a:lnTo>
                  <a:close/>
                </a:path>
              </a:pathLst>
            </a:custGeom>
            <a:solidFill>
              <a:srgbClr val="0A5294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5965825" algn="l"/>
              </a:tabLst>
            </a:pPr>
            <a:r>
              <a:rPr sz="3600" spc="-25" dirty="0">
                <a:solidFill>
                  <a:srgbClr val="0E6EC5"/>
                </a:solidFill>
              </a:rPr>
              <a:t>1.</a:t>
            </a:r>
            <a:r>
              <a:rPr sz="3600" spc="-695" dirty="0">
                <a:solidFill>
                  <a:srgbClr val="0E6EC5"/>
                </a:solidFill>
              </a:rPr>
              <a:t> </a:t>
            </a:r>
            <a:r>
              <a:rPr sz="3600" dirty="0">
                <a:solidFill>
                  <a:srgbClr val="0E6EC5"/>
                </a:solidFill>
              </a:rPr>
              <a:t>Возможность</a:t>
            </a:r>
            <a:r>
              <a:rPr sz="3600" spc="-180" dirty="0">
                <a:solidFill>
                  <a:srgbClr val="0E6EC5"/>
                </a:solidFill>
              </a:rPr>
              <a:t> </a:t>
            </a:r>
            <a:r>
              <a:rPr sz="3600" spc="-10" dirty="0">
                <a:solidFill>
                  <a:srgbClr val="0E6EC5"/>
                </a:solidFill>
              </a:rPr>
              <a:t>построения</a:t>
            </a:r>
            <a:r>
              <a:rPr sz="3600" dirty="0">
                <a:solidFill>
                  <a:srgbClr val="0E6EC5"/>
                </a:solidFill>
              </a:rPr>
              <a:t>	</a:t>
            </a:r>
            <a:r>
              <a:rPr sz="3600" spc="-10" dirty="0">
                <a:solidFill>
                  <a:srgbClr val="0E6EC5"/>
                </a:solidFill>
              </a:rPr>
              <a:t>траекторий профессионального</a:t>
            </a:r>
            <a:r>
              <a:rPr sz="3600" spc="-105" dirty="0">
                <a:solidFill>
                  <a:srgbClr val="0E6EC5"/>
                </a:solidFill>
              </a:rPr>
              <a:t> </a:t>
            </a:r>
            <a:r>
              <a:rPr sz="3600" dirty="0">
                <a:solidFill>
                  <a:srgbClr val="0E6EC5"/>
                </a:solidFill>
              </a:rPr>
              <a:t>развития</a:t>
            </a:r>
            <a:r>
              <a:rPr sz="3600" spc="-100" dirty="0">
                <a:solidFill>
                  <a:srgbClr val="0E6EC5"/>
                </a:solidFill>
              </a:rPr>
              <a:t> </a:t>
            </a:r>
            <a:r>
              <a:rPr sz="3600" dirty="0">
                <a:solidFill>
                  <a:srgbClr val="0E6EC5"/>
                </a:solidFill>
              </a:rPr>
              <a:t>в</a:t>
            </a:r>
            <a:r>
              <a:rPr sz="3600" spc="-145" dirty="0">
                <a:solidFill>
                  <a:srgbClr val="0E6EC5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своем</a:t>
            </a:r>
            <a:r>
              <a:rPr sz="3600" spc="-114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регионе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1267205" y="3471417"/>
            <a:ext cx="8312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E6EC5"/>
                </a:solidFill>
                <a:latin typeface="Trebuchet MS"/>
                <a:cs typeface="Trebuchet MS"/>
              </a:rPr>
              <a:t>2.</a:t>
            </a:r>
            <a:r>
              <a:rPr sz="3600" spc="-69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0E6EC5"/>
                </a:solidFill>
                <a:latin typeface="Trebuchet MS"/>
                <a:cs typeface="Trebuchet MS"/>
              </a:rPr>
              <a:t>Кадровые</a:t>
            </a:r>
            <a:r>
              <a:rPr sz="3600" spc="-21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0E6EC5"/>
                </a:solidFill>
                <a:latin typeface="Trebuchet MS"/>
                <a:cs typeface="Trebuchet MS"/>
              </a:rPr>
              <a:t>потребности</a:t>
            </a:r>
            <a:r>
              <a:rPr sz="3600" spc="-1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C00000"/>
                </a:solidFill>
                <a:latin typeface="Trebuchet MS"/>
                <a:cs typeface="Trebuchet MS"/>
              </a:rPr>
              <a:t>родного</a:t>
            </a:r>
            <a:r>
              <a:rPr sz="3600" spc="-1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spc="-20" dirty="0">
                <a:solidFill>
                  <a:srgbClr val="C00000"/>
                </a:solidFill>
                <a:latin typeface="Trebuchet MS"/>
                <a:cs typeface="Trebuchet MS"/>
              </a:rPr>
              <a:t>края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155690"/>
            <a:chOff x="0" y="0"/>
            <a:chExt cx="12192000" cy="6155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277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15840"/>
              <a:ext cx="12190475" cy="461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" y="626363"/>
              <a:ext cx="8124444" cy="55290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8956" y="2326386"/>
            <a:ext cx="7409815" cy="23355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430"/>
              </a:spcBef>
            </a:pPr>
            <a:r>
              <a:rPr sz="4000" u="sng" dirty="0">
                <a:uFill>
                  <a:solidFill>
                    <a:srgbClr val="FFFFFF"/>
                  </a:solidFill>
                </a:uFill>
              </a:rPr>
              <a:t>Профильная</a:t>
            </a:r>
            <a:r>
              <a:rPr sz="4000" u="sng" spc="-17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4000" u="sng" dirty="0">
                <a:uFill>
                  <a:solidFill>
                    <a:srgbClr val="FFFFFF"/>
                  </a:solidFill>
                </a:uFill>
              </a:rPr>
              <a:t>школа</a:t>
            </a:r>
            <a:r>
              <a:rPr sz="4000" spc="-180" dirty="0"/>
              <a:t> </a:t>
            </a:r>
            <a:r>
              <a:rPr sz="4000" spc="-50" dirty="0"/>
              <a:t>– </a:t>
            </a:r>
            <a:r>
              <a:rPr sz="4000" dirty="0"/>
              <a:t>педагогическая</a:t>
            </a:r>
            <a:r>
              <a:rPr sz="4000" spc="-285" dirty="0"/>
              <a:t> </a:t>
            </a:r>
            <a:r>
              <a:rPr sz="4000" spc="-10" dirty="0"/>
              <a:t>интерпретация </a:t>
            </a:r>
            <a:r>
              <a:rPr sz="4000" spc="-30" dirty="0"/>
              <a:t>социально-</a:t>
            </a:r>
            <a:r>
              <a:rPr sz="4000" spc="-10" dirty="0"/>
              <a:t>экономического заказа</a:t>
            </a:r>
            <a:endParaRPr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419811"/>
            <a:ext cx="10740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Обеспечение</a:t>
            </a:r>
            <a:r>
              <a:rPr sz="2400" spc="-55" dirty="0"/>
              <a:t> </a:t>
            </a:r>
            <a:r>
              <a:rPr sz="2400" dirty="0"/>
              <a:t>ключевых</a:t>
            </a:r>
            <a:r>
              <a:rPr sz="2400" spc="-40" dirty="0"/>
              <a:t> </a:t>
            </a:r>
            <a:r>
              <a:rPr sz="2400" dirty="0"/>
              <a:t>отраслей</a:t>
            </a:r>
            <a:r>
              <a:rPr sz="2400" spc="-65" dirty="0"/>
              <a:t> </a:t>
            </a:r>
            <a:r>
              <a:rPr sz="2400" dirty="0"/>
              <a:t>промышленности</a:t>
            </a:r>
            <a:r>
              <a:rPr sz="2400" spc="-50" dirty="0"/>
              <a:t> </a:t>
            </a:r>
            <a:r>
              <a:rPr sz="2400" dirty="0"/>
              <a:t>кадровым</a:t>
            </a:r>
            <a:r>
              <a:rPr sz="2400" spc="-55" dirty="0"/>
              <a:t> </a:t>
            </a:r>
            <a:r>
              <a:rPr sz="2400" spc="-10" dirty="0"/>
              <a:t>потенциалом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7321" y="749553"/>
            <a:ext cx="7978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страны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основа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технологического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суверенитета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России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902207"/>
            <a:ext cx="4696460" cy="3366135"/>
            <a:chOff x="0" y="902207"/>
            <a:chExt cx="4696460" cy="33661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02207"/>
              <a:ext cx="4696205" cy="33656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3944" y="1360932"/>
              <a:ext cx="3945890" cy="2478405"/>
            </a:xfrm>
            <a:custGeom>
              <a:avLst/>
              <a:gdLst/>
              <a:ahLst/>
              <a:cxnLst/>
              <a:rect l="l" t="t" r="r" b="b"/>
              <a:pathLst>
                <a:path w="3945890" h="2478404">
                  <a:moveTo>
                    <a:pt x="3847210" y="0"/>
                  </a:moveTo>
                  <a:lnTo>
                    <a:pt x="98374" y="0"/>
                  </a:lnTo>
                  <a:lnTo>
                    <a:pt x="60082" y="7735"/>
                  </a:lnTo>
                  <a:lnTo>
                    <a:pt x="28813" y="28828"/>
                  </a:lnTo>
                  <a:lnTo>
                    <a:pt x="7730" y="60114"/>
                  </a:lnTo>
                  <a:lnTo>
                    <a:pt x="0" y="98425"/>
                  </a:lnTo>
                  <a:lnTo>
                    <a:pt x="0" y="2379598"/>
                  </a:lnTo>
                  <a:lnTo>
                    <a:pt x="7730" y="2417909"/>
                  </a:lnTo>
                  <a:lnTo>
                    <a:pt x="28813" y="2449195"/>
                  </a:lnTo>
                  <a:lnTo>
                    <a:pt x="60082" y="2470288"/>
                  </a:lnTo>
                  <a:lnTo>
                    <a:pt x="98374" y="2478023"/>
                  </a:lnTo>
                  <a:lnTo>
                    <a:pt x="3847210" y="2478023"/>
                  </a:lnTo>
                  <a:lnTo>
                    <a:pt x="3885521" y="2470288"/>
                  </a:lnTo>
                  <a:lnTo>
                    <a:pt x="3916806" y="2449194"/>
                  </a:lnTo>
                  <a:lnTo>
                    <a:pt x="3937900" y="2417909"/>
                  </a:lnTo>
                  <a:lnTo>
                    <a:pt x="3945635" y="2379598"/>
                  </a:lnTo>
                  <a:lnTo>
                    <a:pt x="3945635" y="98425"/>
                  </a:lnTo>
                  <a:lnTo>
                    <a:pt x="3937900" y="60114"/>
                  </a:lnTo>
                  <a:lnTo>
                    <a:pt x="3916806" y="28828"/>
                  </a:lnTo>
                  <a:lnTo>
                    <a:pt x="3885521" y="7735"/>
                  </a:lnTo>
                  <a:lnTo>
                    <a:pt x="38472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2132" y="1407413"/>
            <a:ext cx="3577590" cy="1389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ДЛЯ</a:t>
            </a:r>
            <a:r>
              <a:rPr sz="1400" b="1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ОБЕСПЕЧЕНИЯ</a:t>
            </a:r>
            <a:r>
              <a:rPr sz="1400" b="1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E6EC5"/>
                </a:solidFill>
                <a:latin typeface="Trebuchet MS"/>
                <a:cs typeface="Trebuchet MS"/>
              </a:rPr>
              <a:t>ТЕХНОЛОГИЧЕСКОГО СУВЕРЕНИТЕТА</a:t>
            </a:r>
            <a:r>
              <a:rPr sz="1400" b="1" spc="-1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РФ</a:t>
            </a:r>
            <a:r>
              <a:rPr sz="14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ДО</a:t>
            </a:r>
            <a:r>
              <a:rPr sz="1400" b="1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2030</a:t>
            </a:r>
            <a:r>
              <a:rPr sz="1400" b="1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0E6EC5"/>
                </a:solidFill>
                <a:latin typeface="Trebuchet MS"/>
                <a:cs typeface="Trebuchet MS"/>
              </a:rPr>
              <a:t>Г. </a:t>
            </a:r>
            <a:r>
              <a:rPr sz="1400" b="1" spc="-10" dirty="0">
                <a:solidFill>
                  <a:srgbClr val="0E6EC5"/>
                </a:solidFill>
                <a:latin typeface="Trebuchet MS"/>
                <a:cs typeface="Trebuchet MS"/>
              </a:rPr>
              <a:t>НЕОБХОДИМО:</a:t>
            </a:r>
            <a:endParaRPr sz="1400">
              <a:latin typeface="Trebuchet MS"/>
              <a:cs typeface="Trebuchet MS"/>
            </a:endParaRPr>
          </a:p>
          <a:p>
            <a:pPr marL="1531620">
              <a:lnSpc>
                <a:spcPct val="100000"/>
              </a:lnSpc>
              <a:spcBef>
                <a:spcPts val="640"/>
              </a:spcBef>
            </a:pPr>
            <a:r>
              <a:rPr sz="1800" b="1" dirty="0">
                <a:solidFill>
                  <a:srgbClr val="0E6EC5"/>
                </a:solidFill>
                <a:latin typeface="Trebuchet MS"/>
                <a:cs typeface="Trebuchet MS"/>
              </a:rPr>
              <a:t>64</a:t>
            </a:r>
            <a:r>
              <a:rPr sz="1800" b="1" spc="-1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E6EC5"/>
                </a:solidFill>
                <a:latin typeface="Trebuchet MS"/>
                <a:cs typeface="Trebuchet MS"/>
              </a:rPr>
              <a:t>976</a:t>
            </a:r>
            <a:endParaRPr sz="1800">
              <a:latin typeface="Trebuchet MS"/>
              <a:cs typeface="Trebuchet MS"/>
            </a:endParaRPr>
          </a:p>
          <a:p>
            <a:pPr marL="1531620" marR="71755">
              <a:lnSpc>
                <a:spcPct val="100000"/>
              </a:lnSpc>
              <a:spcBef>
                <a:spcPts val="10"/>
              </a:spcBef>
            </a:pPr>
            <a:r>
              <a:rPr sz="1200" spc="-10" dirty="0">
                <a:solidFill>
                  <a:srgbClr val="0E6EC5"/>
                </a:solidFill>
                <a:latin typeface="Trebuchet MS"/>
                <a:cs typeface="Trebuchet MS"/>
              </a:rPr>
              <a:t>высококвалифицированных специалистов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6777" y="2089404"/>
            <a:ext cx="3328670" cy="1590040"/>
            <a:chOff x="636777" y="2089404"/>
            <a:chExt cx="3328670" cy="15900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387" y="2089404"/>
              <a:ext cx="815339" cy="8153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447" y="3060192"/>
              <a:ext cx="618744" cy="6187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6937" y="2935986"/>
              <a:ext cx="3308350" cy="0"/>
            </a:xfrm>
            <a:custGeom>
              <a:avLst/>
              <a:gdLst/>
              <a:ahLst/>
              <a:cxnLst/>
              <a:rect l="l" t="t" r="r" b="b"/>
              <a:pathLst>
                <a:path w="3308350">
                  <a:moveTo>
                    <a:pt x="0" y="0"/>
                  </a:moveTo>
                  <a:lnTo>
                    <a:pt x="3307969" y="0"/>
                  </a:lnTo>
                </a:path>
              </a:pathLst>
            </a:custGeom>
            <a:ln w="19812">
              <a:solidFill>
                <a:srgbClr val="3083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80253" y="2755138"/>
            <a:ext cx="286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E6EC5"/>
                </a:solidFill>
                <a:latin typeface="Trebuchet MS"/>
                <a:cs typeface="Trebuchet MS"/>
              </a:rPr>
              <a:t>Потребность</a:t>
            </a:r>
            <a:r>
              <a:rPr sz="1200" b="1" spc="-1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1200" b="1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E6EC5"/>
                </a:solidFill>
                <a:latin typeface="Trebuchet MS"/>
                <a:cs typeface="Trebuchet MS"/>
              </a:rPr>
              <a:t>кадрах</a:t>
            </a:r>
            <a:r>
              <a:rPr sz="1200" b="1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12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0E6EC5"/>
                </a:solidFill>
                <a:latin typeface="Trebuchet MS"/>
                <a:cs typeface="Trebuchet MS"/>
              </a:rPr>
              <a:t>Мегапроектах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08936"/>
              </p:ext>
            </p:extLst>
          </p:nvPr>
        </p:nvGraphicFramePr>
        <p:xfrm>
          <a:off x="5028438" y="2956102"/>
          <a:ext cx="6791324" cy="356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820">
                <a:tc gridSpan="3">
                  <a:txBody>
                    <a:bodyPr/>
                    <a:lstStyle/>
                    <a:p>
                      <a:pPr marL="4079240" marR="50165" indent="-3978910">
                        <a:lnSpc>
                          <a:spcPct val="65600"/>
                        </a:lnSpc>
                        <a:spcBef>
                          <a:spcPts val="760"/>
                        </a:spcBef>
                        <a:tabLst>
                          <a:tab pos="3907154" algn="l"/>
                        </a:tabLst>
                      </a:pPr>
                      <a:r>
                        <a:rPr sz="1200" b="1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МинПромТорга</a:t>
                      </a:r>
                      <a:r>
                        <a:rPr sz="1200" b="1" baseline="24305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1,2</a:t>
                      </a:r>
                      <a:r>
                        <a:rPr sz="1200" b="1" spc="165" baseline="24305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2030</a:t>
                      </a:r>
                      <a:r>
                        <a:rPr sz="1200" b="1" spc="-55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г.</a:t>
                      </a:r>
                      <a:r>
                        <a:rPr sz="1200" b="1" dirty="0">
                          <a:solidFill>
                            <a:srgbClr val="0E6EC5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650" b="1" spc="-15" baseline="22727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Потребность </a:t>
                      </a:r>
                      <a:r>
                        <a:rPr sz="1100" b="1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ВО</a:t>
                      </a:r>
                      <a:r>
                        <a:rPr sz="1100" b="1" spc="-1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чел.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49530" indent="-125730">
                        <a:lnSpc>
                          <a:spcPts val="1320"/>
                        </a:lnSpc>
                      </a:pPr>
                      <a:r>
                        <a:rPr sz="1100" b="1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Потребность </a:t>
                      </a:r>
                      <a:r>
                        <a:rPr sz="1100" b="1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СПО</a:t>
                      </a:r>
                      <a:r>
                        <a:rPr sz="1100" b="1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чел.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48895" indent="-68580">
                        <a:lnSpc>
                          <a:spcPts val="1320"/>
                        </a:lnSpc>
                      </a:pPr>
                      <a:r>
                        <a:rPr sz="1100" b="1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Потребность </a:t>
                      </a:r>
                      <a:r>
                        <a:rPr sz="1100" b="1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Итого</a:t>
                      </a:r>
                      <a:r>
                        <a:rPr sz="1100" b="1" spc="-1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чел.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Производство</a:t>
                      </a:r>
                      <a:r>
                        <a:rPr sz="1100" spc="1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импортозамещенных</a:t>
                      </a:r>
                      <a:r>
                        <a:rPr sz="1100" spc="1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воздушных</a:t>
                      </a:r>
                      <a:r>
                        <a:rPr sz="1100" spc="3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судов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832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035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54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867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139700">
                        <a:lnSpc>
                          <a:spcPts val="1320"/>
                        </a:lnSpc>
                      </a:pP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Локализация</a:t>
                      </a:r>
                      <a:r>
                        <a:rPr sz="1100" spc="-1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лекарственных</a:t>
                      </a:r>
                      <a:r>
                        <a:rPr sz="1100" spc="1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препаратов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sz="1100" spc="-3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риском</a:t>
                      </a:r>
                      <a:r>
                        <a:rPr sz="1100" spc="-4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возникновения</a:t>
                      </a: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дефектуры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667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18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676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185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52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343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1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Производство</a:t>
                      </a:r>
                      <a:r>
                        <a:rPr sz="1100" spc="-3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судов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судового</a:t>
                      </a:r>
                      <a:r>
                        <a:rPr sz="1100" spc="-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оборудования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5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580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18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577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24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157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178435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Производство</a:t>
                      </a:r>
                      <a:r>
                        <a:rPr sz="1100" spc="-3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приоритетной</a:t>
                      </a:r>
                      <a:r>
                        <a:rPr sz="1100" spc="-2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станкоинструментальной продукции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172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060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232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734695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Импортозамещение</a:t>
                      </a:r>
                      <a:r>
                        <a:rPr sz="1100" spc="-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критической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химической продукции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544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187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731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Развитие</a:t>
                      </a:r>
                      <a:r>
                        <a:rPr sz="1100" spc="-5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беспилотных</a:t>
                      </a:r>
                      <a:r>
                        <a:rPr sz="1100" spc="-4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авиационных</a:t>
                      </a:r>
                      <a:r>
                        <a:rPr sz="1100" spc="-5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систем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9539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1100" spc="-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171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210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1100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381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476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56515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Производство</a:t>
                      </a:r>
                      <a:r>
                        <a:rPr sz="1100" spc="-3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электронной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радиоэлектронной продукции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250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551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801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53365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Производство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средне</a:t>
                      </a:r>
                      <a:r>
                        <a:rPr sz="1100" spc="4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100" spc="2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высокооборотных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дизельных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двигателей</a:t>
                      </a:r>
                      <a:r>
                        <a:rPr sz="1100" spc="-4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продукции</a:t>
                      </a:r>
                      <a:r>
                        <a:rPr sz="1100" spc="-4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100" spc="-1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их</a:t>
                      </a:r>
                      <a:r>
                        <a:rPr sz="1100" spc="-2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основе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656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800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456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15240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Производство</a:t>
                      </a:r>
                      <a:r>
                        <a:rPr sz="1100" spc="1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наиболее</a:t>
                      </a:r>
                      <a:r>
                        <a:rPr sz="1100" spc="3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востребованных</a:t>
                      </a:r>
                      <a:r>
                        <a:rPr sz="1100" spc="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медицинских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изделий</a:t>
                      </a:r>
                      <a:r>
                        <a:rPr sz="1100" spc="-4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100" spc="-1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оборудования</a:t>
                      </a:r>
                      <a:r>
                        <a:rPr sz="1100" spc="-3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100" spc="-1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solidFill>
                            <a:srgbClr val="797979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104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294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398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382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64</a:t>
                      </a:r>
                      <a:r>
                        <a:rPr sz="1100" b="1" spc="-10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976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126</a:t>
                      </a:r>
                      <a:r>
                        <a:rPr sz="1100" b="1" spc="-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390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290"/>
                        </a:lnSpc>
                        <a:spcBef>
                          <a:spcPts val="540"/>
                        </a:spcBef>
                      </a:pPr>
                      <a:r>
                        <a:rPr sz="1100" b="1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191</a:t>
                      </a:r>
                      <a:r>
                        <a:rPr sz="1100" b="1" spc="-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3B3B3B"/>
                          </a:solidFill>
                          <a:latin typeface="Trebuchet MS"/>
                          <a:cs typeface="Trebuchet MS"/>
                        </a:rPr>
                        <a:t>366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  <a:p>
                      <a:pPr marR="226060" algn="r">
                        <a:lnSpc>
                          <a:spcPts val="434"/>
                        </a:lnSpc>
                      </a:pPr>
                      <a:r>
                        <a:rPr sz="1000" spc="-50" dirty="0">
                          <a:solidFill>
                            <a:srgbClr val="7E7E7E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685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4976114" y="1371981"/>
            <a:ext cx="7122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ПОТРЕБНОСТЬ</a:t>
            </a:r>
            <a:r>
              <a:rPr sz="1400" b="1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1400" b="1" spc="-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КАДРАХ</a:t>
            </a:r>
            <a:r>
              <a:rPr sz="1400" b="1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1400" b="1" spc="-1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КЛЮЧЕВЫХ</a:t>
            </a:r>
            <a:r>
              <a:rPr sz="14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ОТРАСЛЯХ</a:t>
            </a:r>
            <a:r>
              <a:rPr sz="14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E6EC5"/>
                </a:solidFill>
                <a:latin typeface="Trebuchet MS"/>
                <a:cs typeface="Trebuchet MS"/>
              </a:rPr>
              <a:t>ПРОМЫШЛЕННОСТИ</a:t>
            </a:r>
            <a:r>
              <a:rPr sz="1400" b="1" spc="-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1400" b="1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2030</a:t>
            </a:r>
            <a:r>
              <a:rPr sz="1400" b="1" spc="-1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0E6EC5"/>
                </a:solidFill>
                <a:latin typeface="Trebuchet MS"/>
                <a:cs typeface="Trebuchet MS"/>
              </a:rPr>
              <a:t>Г.</a:t>
            </a:r>
            <a:r>
              <a:rPr sz="1350" b="1" spc="-37" baseline="24691" dirty="0">
                <a:solidFill>
                  <a:srgbClr val="0E6EC5"/>
                </a:solidFill>
                <a:latin typeface="Trebuchet MS"/>
                <a:cs typeface="Trebuchet MS"/>
              </a:rPr>
              <a:t>1</a:t>
            </a:r>
            <a:endParaRPr sz="1350" baseline="24691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25032" y="1766408"/>
            <a:ext cx="718185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235"/>
              </a:spcBef>
            </a:pPr>
            <a:r>
              <a:rPr sz="1000" spc="-25" dirty="0">
                <a:solidFill>
                  <a:srgbClr val="0A5294"/>
                </a:solidFill>
                <a:latin typeface="Trebuchet MS"/>
                <a:cs typeface="Trebuchet MS"/>
              </a:rPr>
              <a:t>СПО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  <a:spcBef>
                <a:spcPts val="165"/>
              </a:spcBef>
            </a:pPr>
            <a:r>
              <a:rPr sz="1200" b="1" spc="-25" dirty="0">
                <a:solidFill>
                  <a:srgbClr val="717171"/>
                </a:solidFill>
                <a:latin typeface="Trebuchet MS"/>
                <a:cs typeface="Trebuchet MS"/>
              </a:rPr>
              <a:t>632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717171"/>
                </a:solidFill>
                <a:latin typeface="Trebuchet MS"/>
                <a:cs typeface="Trebuchet MS"/>
              </a:rPr>
              <a:t>тыс.</a:t>
            </a:r>
            <a:r>
              <a:rPr sz="1200" b="1" spc="-30" dirty="0">
                <a:solidFill>
                  <a:srgbClr val="717171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717171"/>
                </a:solidFill>
                <a:latin typeface="Trebuchet MS"/>
                <a:cs typeface="Trebuchet MS"/>
              </a:rPr>
              <a:t>чел.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1533144"/>
            <a:ext cx="10269220" cy="5164455"/>
            <a:chOff x="0" y="1533144"/>
            <a:chExt cx="10269220" cy="516445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600" y="1964436"/>
              <a:ext cx="109727" cy="1981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3144" y="1758055"/>
              <a:ext cx="729996" cy="6715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1458" y="1756623"/>
              <a:ext cx="616092" cy="6474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0492" y="1533144"/>
              <a:ext cx="998220" cy="9966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457955"/>
              <a:ext cx="4714494" cy="323926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2231" y="3916679"/>
              <a:ext cx="3945890" cy="2352040"/>
            </a:xfrm>
            <a:custGeom>
              <a:avLst/>
              <a:gdLst/>
              <a:ahLst/>
              <a:cxnLst/>
              <a:rect l="l" t="t" r="r" b="b"/>
              <a:pathLst>
                <a:path w="3945890" h="2352040">
                  <a:moveTo>
                    <a:pt x="3852291" y="0"/>
                  </a:moveTo>
                  <a:lnTo>
                    <a:pt x="93357" y="0"/>
                  </a:lnTo>
                  <a:lnTo>
                    <a:pt x="57017" y="7334"/>
                  </a:lnTo>
                  <a:lnTo>
                    <a:pt x="27343" y="27336"/>
                  </a:lnTo>
                  <a:lnTo>
                    <a:pt x="7336" y="57007"/>
                  </a:lnTo>
                  <a:lnTo>
                    <a:pt x="0" y="93345"/>
                  </a:lnTo>
                  <a:lnTo>
                    <a:pt x="0" y="2258174"/>
                  </a:lnTo>
                  <a:lnTo>
                    <a:pt x="7336" y="2294514"/>
                  </a:lnTo>
                  <a:lnTo>
                    <a:pt x="27343" y="2324188"/>
                  </a:lnTo>
                  <a:lnTo>
                    <a:pt x="57017" y="2344195"/>
                  </a:lnTo>
                  <a:lnTo>
                    <a:pt x="93357" y="2351532"/>
                  </a:lnTo>
                  <a:lnTo>
                    <a:pt x="3852291" y="2351532"/>
                  </a:lnTo>
                  <a:lnTo>
                    <a:pt x="3888628" y="2344195"/>
                  </a:lnTo>
                  <a:lnTo>
                    <a:pt x="3918299" y="2324188"/>
                  </a:lnTo>
                  <a:lnTo>
                    <a:pt x="3938301" y="2294514"/>
                  </a:lnTo>
                  <a:lnTo>
                    <a:pt x="3945635" y="2258174"/>
                  </a:lnTo>
                  <a:lnTo>
                    <a:pt x="3945635" y="93345"/>
                  </a:lnTo>
                  <a:lnTo>
                    <a:pt x="3938301" y="57007"/>
                  </a:lnTo>
                  <a:lnTo>
                    <a:pt x="3918299" y="27336"/>
                  </a:lnTo>
                  <a:lnTo>
                    <a:pt x="3888628" y="7334"/>
                  </a:lnTo>
                  <a:lnTo>
                    <a:pt x="3852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11490" y="1766408"/>
            <a:ext cx="718185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235"/>
              </a:spcBef>
            </a:pPr>
            <a:r>
              <a:rPr sz="1000" spc="-25" dirty="0">
                <a:solidFill>
                  <a:srgbClr val="0A5294"/>
                </a:solidFill>
                <a:latin typeface="Trebuchet MS"/>
                <a:cs typeface="Trebuchet MS"/>
              </a:rPr>
              <a:t>ВО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  <a:spcBef>
                <a:spcPts val="165"/>
              </a:spcBef>
            </a:pPr>
            <a:r>
              <a:rPr sz="1200" b="1" spc="-25" dirty="0">
                <a:solidFill>
                  <a:srgbClr val="717171"/>
                </a:solidFill>
                <a:latin typeface="Trebuchet MS"/>
                <a:cs typeface="Trebuchet MS"/>
              </a:rPr>
              <a:t>278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717171"/>
                </a:solidFill>
                <a:latin typeface="Trebuchet MS"/>
                <a:cs typeface="Trebuchet MS"/>
              </a:rPr>
              <a:t>тыс.</a:t>
            </a:r>
            <a:r>
              <a:rPr sz="1200" b="1" spc="-30" dirty="0">
                <a:solidFill>
                  <a:srgbClr val="717171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717171"/>
                </a:solidFill>
                <a:latin typeface="Trebuchet MS"/>
                <a:cs typeface="Trebuchet MS"/>
              </a:rPr>
              <a:t>чел.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59342" y="1770380"/>
            <a:ext cx="264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solidFill>
                  <a:srgbClr val="3083CE"/>
                </a:solidFill>
                <a:latin typeface="Trebuchet MS"/>
                <a:cs typeface="Trebuchet MS"/>
              </a:rPr>
              <a:t>≈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40467" y="1766408"/>
            <a:ext cx="718185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235"/>
              </a:spcBef>
            </a:pPr>
            <a:r>
              <a:rPr sz="1000" spc="-20" dirty="0">
                <a:solidFill>
                  <a:srgbClr val="0A5294"/>
                </a:solidFill>
                <a:latin typeface="Trebuchet MS"/>
                <a:cs typeface="Trebuchet MS"/>
              </a:rPr>
              <a:t>Итого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  <a:spcBef>
                <a:spcPts val="165"/>
              </a:spcBef>
            </a:pPr>
            <a:r>
              <a:rPr sz="1200" b="1" spc="-25" dirty="0">
                <a:solidFill>
                  <a:srgbClr val="717171"/>
                </a:solidFill>
                <a:latin typeface="Trebuchet MS"/>
                <a:cs typeface="Trebuchet MS"/>
              </a:rPr>
              <a:t>909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</a:pPr>
            <a:r>
              <a:rPr sz="1200" b="1" dirty="0">
                <a:solidFill>
                  <a:srgbClr val="717171"/>
                </a:solidFill>
                <a:latin typeface="Trebuchet MS"/>
                <a:cs typeface="Trebuchet MS"/>
              </a:rPr>
              <a:t>тыс.</a:t>
            </a:r>
            <a:r>
              <a:rPr sz="1200" b="1" spc="-30" dirty="0">
                <a:solidFill>
                  <a:srgbClr val="717171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717171"/>
                </a:solidFill>
                <a:latin typeface="Trebuchet MS"/>
                <a:cs typeface="Trebuchet MS"/>
              </a:rPr>
              <a:t>чел.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915" y="3019425"/>
            <a:ext cx="10102215" cy="370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498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E6EC5"/>
                </a:solidFill>
                <a:latin typeface="Trebuchet MS"/>
                <a:cs typeface="Trebuchet MS"/>
              </a:rPr>
              <a:t>126</a:t>
            </a:r>
            <a:r>
              <a:rPr sz="1800" b="1" spc="-25" dirty="0">
                <a:solidFill>
                  <a:srgbClr val="0E6EC5"/>
                </a:solidFill>
                <a:latin typeface="Trebuchet MS"/>
                <a:cs typeface="Trebuchet MS"/>
              </a:rPr>
              <a:t> 390</a:t>
            </a:r>
            <a:endParaRPr sz="1800">
              <a:latin typeface="Trebuchet MS"/>
              <a:cs typeface="Trebuchet MS"/>
            </a:endParaRPr>
          </a:p>
          <a:p>
            <a:pPr marL="1824989" marR="6792595">
              <a:lnSpc>
                <a:spcPct val="100000"/>
              </a:lnSpc>
              <a:spcBef>
                <a:spcPts val="10"/>
              </a:spcBef>
            </a:pPr>
            <a:r>
              <a:rPr sz="1200" spc="-10" dirty="0">
                <a:solidFill>
                  <a:srgbClr val="0E6EC5"/>
                </a:solidFill>
                <a:latin typeface="Trebuchet MS"/>
                <a:cs typeface="Trebuchet MS"/>
              </a:rPr>
              <a:t>Квалифицированных специалистов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200">
              <a:latin typeface="Trebuchet MS"/>
              <a:cs typeface="Trebuchet MS"/>
            </a:endParaRPr>
          </a:p>
          <a:p>
            <a:pPr marL="322580" marR="648462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E6EC5"/>
                </a:solidFill>
                <a:latin typeface="Trebuchet MS"/>
                <a:cs typeface="Trebuchet MS"/>
              </a:rPr>
              <a:t>КРИТИЧЕСКИ</a:t>
            </a:r>
            <a:r>
              <a:rPr sz="1400" b="1" spc="-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E6EC5"/>
                </a:solidFill>
                <a:latin typeface="Trebuchet MS"/>
                <a:cs typeface="Trebuchet MS"/>
              </a:rPr>
              <a:t>ВАЖНЫЕ</a:t>
            </a:r>
            <a:r>
              <a:rPr sz="1400" b="1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E6EC5"/>
                </a:solidFill>
                <a:latin typeface="Trebuchet MS"/>
                <a:cs typeface="Trebuchet MS"/>
              </a:rPr>
              <a:t>НАПРАВЛЕНИЯ ПОДГОТОВКИ:</a:t>
            </a:r>
            <a:endParaRPr sz="14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635635" algn="l"/>
              </a:tabLst>
            </a:pP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Радиоэлектронные</a:t>
            </a:r>
            <a:r>
              <a:rPr sz="1000" spc="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системы</a:t>
            </a:r>
            <a:r>
              <a:rPr sz="1000" spc="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000" spc="-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комплексы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Биотехнология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Радиотехника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Монтажник</a:t>
            </a:r>
            <a:r>
              <a:rPr sz="1000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радиоэлектронной</a:t>
            </a:r>
            <a:r>
              <a:rPr sz="1000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аппаратуры</a:t>
            </a:r>
            <a:r>
              <a:rPr sz="1000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000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приборов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Оптик-механик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Оператор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станков</a:t>
            </a:r>
            <a:r>
              <a:rPr sz="10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с</a:t>
            </a:r>
            <a:r>
              <a:rPr sz="10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программным</a:t>
            </a:r>
            <a:r>
              <a:rPr sz="1000" spc="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управлением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Фрезеровщик-универсал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Наладчик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 технологического</a:t>
            </a:r>
            <a:r>
              <a:rPr sz="1000" spc="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оборудования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35635" algn="l"/>
              </a:tabLst>
            </a:pP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Технология</a:t>
            </a:r>
            <a:r>
              <a:rPr sz="1000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машиностроения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Техническое</a:t>
            </a:r>
            <a:r>
              <a:rPr sz="1000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обслуживание</a:t>
            </a:r>
            <a:r>
              <a:rPr sz="1000" spc="-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000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ремонт</a:t>
            </a:r>
            <a:r>
              <a:rPr sz="1000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двигателей</a:t>
            </a:r>
            <a:r>
              <a:rPr sz="1000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000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систем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Электроника,</a:t>
            </a:r>
            <a:r>
              <a:rPr sz="1000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радиотехника</a:t>
            </a:r>
            <a:r>
              <a:rPr sz="1000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и</a:t>
            </a:r>
            <a:r>
              <a:rPr sz="1000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системы</a:t>
            </a:r>
            <a:r>
              <a:rPr sz="1000" spc="-1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0E6EC5"/>
                </a:solidFill>
                <a:latin typeface="Trebuchet MS"/>
                <a:cs typeface="Trebuchet MS"/>
              </a:rPr>
              <a:t>связи</a:t>
            </a:r>
            <a:endParaRPr sz="1000">
              <a:latin typeface="Trebuchet MS"/>
              <a:cs typeface="Trebuchet MS"/>
            </a:endParaRPr>
          </a:p>
          <a:p>
            <a:pPr marL="635635" indent="-172085">
              <a:lnSpc>
                <a:spcPct val="100000"/>
              </a:lnSpc>
              <a:buFont typeface="Arial MT"/>
              <a:buChar char="•"/>
              <a:tabLst>
                <a:tab pos="635635" algn="l"/>
              </a:tabLst>
            </a:pP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Слесарь-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сборщик</a:t>
            </a:r>
            <a:r>
              <a:rPr sz="1000" spc="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авиационной</a:t>
            </a:r>
            <a:r>
              <a:rPr sz="100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0E6EC5"/>
                </a:solidFill>
                <a:latin typeface="Trebuchet MS"/>
                <a:cs typeface="Trebuchet MS"/>
              </a:rPr>
              <a:t>техники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000">
              <a:latin typeface="Trebuchet MS"/>
              <a:cs typeface="Trebuchet MS"/>
            </a:endParaRPr>
          </a:p>
          <a:p>
            <a:pPr marL="95250" indent="-82550">
              <a:lnSpc>
                <a:spcPct val="100000"/>
              </a:lnSpc>
              <a:buAutoNum type="arabicPlain"/>
              <a:tabLst>
                <a:tab pos="95250" algn="l"/>
              </a:tabLst>
            </a:pP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–</a:t>
            </a:r>
            <a:r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Источник:</a:t>
            </a:r>
            <a:r>
              <a:rPr sz="800" spc="-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Материалы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страт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сессии</a:t>
            </a:r>
            <a:r>
              <a:rPr sz="80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Правительства</a:t>
            </a:r>
            <a:r>
              <a:rPr sz="8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РФ,</a:t>
            </a:r>
            <a:r>
              <a:rPr sz="800" spc="-1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«Образование -</a:t>
            </a:r>
            <a:r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фундамент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для</a:t>
            </a:r>
            <a:r>
              <a:rPr sz="800" spc="-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развития 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образования</a:t>
            </a:r>
            <a:r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рынка</a:t>
            </a:r>
            <a:r>
              <a:rPr sz="800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труда»,</a:t>
            </a:r>
            <a:r>
              <a:rPr sz="80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от</a:t>
            </a:r>
            <a:r>
              <a:rPr sz="8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17.10.23</a:t>
            </a:r>
            <a:endParaRPr sz="800">
              <a:latin typeface="Trebuchet MS"/>
              <a:cs typeface="Trebuchet MS"/>
            </a:endParaRPr>
          </a:p>
          <a:p>
            <a:pPr marL="95250" indent="-82550">
              <a:lnSpc>
                <a:spcPct val="100000"/>
              </a:lnSpc>
              <a:buAutoNum type="arabicPlain"/>
              <a:tabLst>
                <a:tab pos="95250" algn="l"/>
              </a:tabLst>
            </a:pP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–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Источник:</a:t>
            </a:r>
            <a:r>
              <a:rPr sz="80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«Михаил</a:t>
            </a:r>
            <a:r>
              <a:rPr sz="800" spc="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Мишустин</a:t>
            </a:r>
            <a:r>
              <a:rPr sz="800" spc="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утвердил</a:t>
            </a:r>
            <a:r>
              <a:rPr sz="80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перечень</a:t>
            </a:r>
            <a:r>
              <a:rPr sz="800" spc="-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мегапроектов,</a:t>
            </a:r>
            <a:r>
              <a:rPr sz="800" spc="-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направленных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на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разработку</a:t>
            </a:r>
            <a:r>
              <a:rPr sz="800" spc="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и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производство</a:t>
            </a:r>
            <a:r>
              <a:rPr sz="800" spc="-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приоритетной</a:t>
            </a:r>
            <a:r>
              <a:rPr sz="800" spc="1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высокотехнологичной</a:t>
            </a:r>
            <a:r>
              <a:rPr sz="8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7E7E7E"/>
                </a:solidFill>
                <a:latin typeface="Trebuchet MS"/>
                <a:cs typeface="Trebuchet MS"/>
              </a:rPr>
              <a:t>продукции»,</a:t>
            </a:r>
            <a:r>
              <a:rPr sz="800" spc="28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u="sng" spc="-10" dirty="0">
                <a:solidFill>
                  <a:srgbClr val="0075A1"/>
                </a:solidFill>
                <a:uFill>
                  <a:solidFill>
                    <a:srgbClr val="0075A1"/>
                  </a:solidFill>
                </a:uFill>
                <a:latin typeface="Trebuchet MS"/>
                <a:cs typeface="Trebuchet MS"/>
                <a:hlinkClick r:id="rId10"/>
              </a:rPr>
              <a:t>http://government.ru/news/48571/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,</a:t>
            </a:r>
            <a:r>
              <a:rPr sz="800" spc="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7E7E7E"/>
                </a:solidFill>
                <a:latin typeface="Trebuchet MS"/>
                <a:cs typeface="Trebuchet MS"/>
              </a:rPr>
              <a:t>25.05.2023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58284" y="1245108"/>
            <a:ext cx="248412" cy="561289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03583" y="6392367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E7E7E"/>
                </a:solidFill>
                <a:latin typeface="Trebuchet MS"/>
                <a:cs typeface="Trebuchet MS"/>
              </a:rPr>
              <a:t>34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578600"/>
            <a:chOff x="0" y="0"/>
            <a:chExt cx="12192000" cy="6578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249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1037805"/>
              <a:ext cx="12035790" cy="55406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9683" y="1507236"/>
              <a:ext cx="11062970" cy="4631690"/>
            </a:xfrm>
            <a:custGeom>
              <a:avLst/>
              <a:gdLst/>
              <a:ahLst/>
              <a:cxnLst/>
              <a:rect l="l" t="t" r="r" b="b"/>
              <a:pathLst>
                <a:path w="11062970" h="4631690">
                  <a:moveTo>
                    <a:pt x="10881614" y="0"/>
                  </a:moveTo>
                  <a:lnTo>
                    <a:pt x="181038" y="0"/>
                  </a:lnTo>
                  <a:lnTo>
                    <a:pt x="132910" y="6465"/>
                  </a:lnTo>
                  <a:lnTo>
                    <a:pt x="89663" y="24713"/>
                  </a:lnTo>
                  <a:lnTo>
                    <a:pt x="53024" y="53022"/>
                  </a:lnTo>
                  <a:lnTo>
                    <a:pt x="24716" y="89671"/>
                  </a:lnTo>
                  <a:lnTo>
                    <a:pt x="6466" y="132938"/>
                  </a:lnTo>
                  <a:lnTo>
                    <a:pt x="0" y="181101"/>
                  </a:lnTo>
                  <a:lnTo>
                    <a:pt x="0" y="4450397"/>
                  </a:lnTo>
                  <a:lnTo>
                    <a:pt x="6466" y="4498525"/>
                  </a:lnTo>
                  <a:lnTo>
                    <a:pt x="24716" y="4541772"/>
                  </a:lnTo>
                  <a:lnTo>
                    <a:pt x="53024" y="4578411"/>
                  </a:lnTo>
                  <a:lnTo>
                    <a:pt x="89663" y="4606719"/>
                  </a:lnTo>
                  <a:lnTo>
                    <a:pt x="132910" y="4624969"/>
                  </a:lnTo>
                  <a:lnTo>
                    <a:pt x="181038" y="4631436"/>
                  </a:lnTo>
                  <a:lnTo>
                    <a:pt x="10881614" y="4631436"/>
                  </a:lnTo>
                  <a:lnTo>
                    <a:pt x="10929777" y="4624969"/>
                  </a:lnTo>
                  <a:lnTo>
                    <a:pt x="10973044" y="4606719"/>
                  </a:lnTo>
                  <a:lnTo>
                    <a:pt x="11009693" y="4578411"/>
                  </a:lnTo>
                  <a:lnTo>
                    <a:pt x="11038002" y="4541772"/>
                  </a:lnTo>
                  <a:lnTo>
                    <a:pt x="11056250" y="4498525"/>
                  </a:lnTo>
                  <a:lnTo>
                    <a:pt x="11062716" y="4450397"/>
                  </a:lnTo>
                  <a:lnTo>
                    <a:pt x="11062716" y="181101"/>
                  </a:lnTo>
                  <a:lnTo>
                    <a:pt x="11056250" y="132938"/>
                  </a:lnTo>
                  <a:lnTo>
                    <a:pt x="11038002" y="89671"/>
                  </a:lnTo>
                  <a:lnTo>
                    <a:pt x="11009693" y="53022"/>
                  </a:lnTo>
                  <a:lnTo>
                    <a:pt x="10973044" y="24713"/>
                  </a:lnTo>
                  <a:lnTo>
                    <a:pt x="10929777" y="6465"/>
                  </a:lnTo>
                  <a:lnTo>
                    <a:pt x="10881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600" y="716661"/>
            <a:ext cx="751713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Критерии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эффективной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профильной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школы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(примеры)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600" y="1676400"/>
            <a:ext cx="9601200" cy="937260"/>
          </a:xfrm>
          <a:custGeom>
            <a:avLst/>
            <a:gdLst/>
            <a:ahLst/>
            <a:cxnLst/>
            <a:rect l="l" t="t" r="r" b="b"/>
            <a:pathLst>
              <a:path w="9601200" h="937260">
                <a:moveTo>
                  <a:pt x="9427591" y="0"/>
                </a:moveTo>
                <a:lnTo>
                  <a:pt x="173672" y="0"/>
                </a:lnTo>
                <a:lnTo>
                  <a:pt x="127501" y="6201"/>
                </a:lnTo>
                <a:lnTo>
                  <a:pt x="86013" y="23701"/>
                </a:lnTo>
                <a:lnTo>
                  <a:pt x="50865" y="50847"/>
                </a:lnTo>
                <a:lnTo>
                  <a:pt x="23709" y="85983"/>
                </a:lnTo>
                <a:lnTo>
                  <a:pt x="6203" y="127455"/>
                </a:lnTo>
                <a:lnTo>
                  <a:pt x="0" y="173609"/>
                </a:lnTo>
                <a:lnTo>
                  <a:pt x="0" y="763651"/>
                </a:lnTo>
                <a:lnTo>
                  <a:pt x="6203" y="809804"/>
                </a:lnTo>
                <a:lnTo>
                  <a:pt x="23709" y="851276"/>
                </a:lnTo>
                <a:lnTo>
                  <a:pt x="50865" y="886412"/>
                </a:lnTo>
                <a:lnTo>
                  <a:pt x="86013" y="913558"/>
                </a:lnTo>
                <a:lnTo>
                  <a:pt x="127501" y="931058"/>
                </a:lnTo>
                <a:lnTo>
                  <a:pt x="173672" y="937260"/>
                </a:lnTo>
                <a:lnTo>
                  <a:pt x="9427591" y="937260"/>
                </a:lnTo>
                <a:lnTo>
                  <a:pt x="9473744" y="931058"/>
                </a:lnTo>
                <a:lnTo>
                  <a:pt x="9515216" y="913558"/>
                </a:lnTo>
                <a:lnTo>
                  <a:pt x="9550352" y="886412"/>
                </a:lnTo>
                <a:lnTo>
                  <a:pt x="9577498" y="851276"/>
                </a:lnTo>
                <a:lnTo>
                  <a:pt x="9594998" y="809804"/>
                </a:lnTo>
                <a:lnTo>
                  <a:pt x="9601200" y="763651"/>
                </a:lnTo>
                <a:lnTo>
                  <a:pt x="9601200" y="173609"/>
                </a:lnTo>
                <a:lnTo>
                  <a:pt x="9594998" y="127455"/>
                </a:lnTo>
                <a:lnTo>
                  <a:pt x="9577498" y="85983"/>
                </a:lnTo>
                <a:lnTo>
                  <a:pt x="9550352" y="50847"/>
                </a:lnTo>
                <a:lnTo>
                  <a:pt x="9515216" y="23701"/>
                </a:lnTo>
                <a:lnTo>
                  <a:pt x="9473744" y="6201"/>
                </a:lnTo>
                <a:lnTo>
                  <a:pt x="9427591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13102" y="1743582"/>
            <a:ext cx="84105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Доля</a:t>
            </a:r>
            <a:r>
              <a:rPr sz="2000" b="1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обучающихся,</a:t>
            </a:r>
            <a:r>
              <a:rPr sz="2000" b="1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выбравших</a:t>
            </a:r>
            <a:r>
              <a:rPr sz="2000" b="1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для</a:t>
            </a:r>
            <a:r>
              <a:rPr sz="2000" b="1" spc="-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сдачи</a:t>
            </a:r>
            <a:r>
              <a:rPr sz="2000" b="1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2000" b="1" spc="-2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рамках</a:t>
            </a:r>
            <a:r>
              <a:rPr sz="20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ЕГЭ,</a:t>
            </a:r>
            <a:r>
              <a:rPr sz="2000" b="1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предметы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которые</a:t>
            </a:r>
            <a:r>
              <a:rPr sz="2000" b="1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изучались</a:t>
            </a:r>
            <a:r>
              <a:rPr sz="20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20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рамках</a:t>
            </a:r>
            <a:r>
              <a:rPr sz="2000" b="1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профиля</a:t>
            </a:r>
            <a:r>
              <a:rPr sz="2000" b="1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на</a:t>
            </a:r>
            <a:r>
              <a:rPr sz="2000" b="1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углубленном</a:t>
            </a:r>
            <a:r>
              <a:rPr sz="2000" b="1" spc="-2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уровне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0600" y="2755392"/>
            <a:ext cx="9601200" cy="908685"/>
          </a:xfrm>
          <a:custGeom>
            <a:avLst/>
            <a:gdLst/>
            <a:ahLst/>
            <a:cxnLst/>
            <a:rect l="l" t="t" r="r" b="b"/>
            <a:pathLst>
              <a:path w="9601200" h="908685">
                <a:moveTo>
                  <a:pt x="9432925" y="0"/>
                </a:moveTo>
                <a:lnTo>
                  <a:pt x="168300" y="0"/>
                </a:lnTo>
                <a:lnTo>
                  <a:pt x="123558" y="6008"/>
                </a:lnTo>
                <a:lnTo>
                  <a:pt x="83355" y="22968"/>
                </a:lnTo>
                <a:lnTo>
                  <a:pt x="49293" y="49275"/>
                </a:lnTo>
                <a:lnTo>
                  <a:pt x="22977" y="83330"/>
                </a:lnTo>
                <a:lnTo>
                  <a:pt x="6011" y="123531"/>
                </a:lnTo>
                <a:lnTo>
                  <a:pt x="0" y="168275"/>
                </a:lnTo>
                <a:lnTo>
                  <a:pt x="0" y="740029"/>
                </a:lnTo>
                <a:lnTo>
                  <a:pt x="6011" y="784772"/>
                </a:lnTo>
                <a:lnTo>
                  <a:pt x="22977" y="824973"/>
                </a:lnTo>
                <a:lnTo>
                  <a:pt x="49293" y="859028"/>
                </a:lnTo>
                <a:lnTo>
                  <a:pt x="83355" y="885335"/>
                </a:lnTo>
                <a:lnTo>
                  <a:pt x="123558" y="902295"/>
                </a:lnTo>
                <a:lnTo>
                  <a:pt x="168300" y="908304"/>
                </a:lnTo>
                <a:lnTo>
                  <a:pt x="9432925" y="908304"/>
                </a:lnTo>
                <a:lnTo>
                  <a:pt x="9477668" y="902295"/>
                </a:lnTo>
                <a:lnTo>
                  <a:pt x="9517869" y="885335"/>
                </a:lnTo>
                <a:lnTo>
                  <a:pt x="9551924" y="859028"/>
                </a:lnTo>
                <a:lnTo>
                  <a:pt x="9578231" y="824973"/>
                </a:lnTo>
                <a:lnTo>
                  <a:pt x="9595191" y="784772"/>
                </a:lnTo>
                <a:lnTo>
                  <a:pt x="9601200" y="740029"/>
                </a:lnTo>
                <a:lnTo>
                  <a:pt x="9601200" y="168275"/>
                </a:lnTo>
                <a:lnTo>
                  <a:pt x="9595191" y="123531"/>
                </a:lnTo>
                <a:lnTo>
                  <a:pt x="9578231" y="83330"/>
                </a:lnTo>
                <a:lnTo>
                  <a:pt x="9551924" y="49275"/>
                </a:lnTo>
                <a:lnTo>
                  <a:pt x="9517869" y="22968"/>
                </a:lnTo>
                <a:lnTo>
                  <a:pt x="9477668" y="6008"/>
                </a:lnTo>
                <a:lnTo>
                  <a:pt x="9432925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11579" y="2821305"/>
            <a:ext cx="86125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Доля</a:t>
            </a:r>
            <a:r>
              <a:rPr sz="2000" b="1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обучающихся,</a:t>
            </a:r>
            <a:r>
              <a:rPr sz="2000" b="1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не</a:t>
            </a:r>
            <a:r>
              <a:rPr sz="20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преодолевших</a:t>
            </a:r>
            <a:r>
              <a:rPr sz="2000" b="1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минимальных</a:t>
            </a:r>
            <a:r>
              <a:rPr sz="2000" b="1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порог</a:t>
            </a:r>
            <a:r>
              <a:rPr sz="2000" b="1" spc="-4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на</a:t>
            </a:r>
            <a:r>
              <a:rPr sz="20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ЕГЭ</a:t>
            </a:r>
            <a:r>
              <a:rPr sz="20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0E6EC5"/>
                </a:solidFill>
                <a:latin typeface="Trebuchet MS"/>
                <a:cs typeface="Trebuchet MS"/>
              </a:rPr>
              <a:t>по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предметам,</a:t>
            </a:r>
            <a:r>
              <a:rPr sz="2000" b="1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которые</a:t>
            </a:r>
            <a:r>
              <a:rPr sz="2000" b="1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изучались</a:t>
            </a:r>
            <a:r>
              <a:rPr sz="2000" b="1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на</a:t>
            </a:r>
            <a:r>
              <a:rPr sz="2000" b="1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углубленном</a:t>
            </a:r>
            <a:r>
              <a:rPr sz="20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уровне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6027" y="3806952"/>
            <a:ext cx="9601200" cy="916305"/>
          </a:xfrm>
          <a:custGeom>
            <a:avLst/>
            <a:gdLst/>
            <a:ahLst/>
            <a:cxnLst/>
            <a:rect l="l" t="t" r="r" b="b"/>
            <a:pathLst>
              <a:path w="9601200" h="916304">
                <a:moveTo>
                  <a:pt x="9431528" y="0"/>
                </a:moveTo>
                <a:lnTo>
                  <a:pt x="169722" y="0"/>
                </a:lnTo>
                <a:lnTo>
                  <a:pt x="124602" y="6059"/>
                </a:lnTo>
                <a:lnTo>
                  <a:pt x="84058" y="23161"/>
                </a:lnTo>
                <a:lnTo>
                  <a:pt x="49709" y="49688"/>
                </a:lnTo>
                <a:lnTo>
                  <a:pt x="23171" y="84026"/>
                </a:lnTo>
                <a:lnTo>
                  <a:pt x="6062" y="124559"/>
                </a:lnTo>
                <a:lnTo>
                  <a:pt x="0" y="169672"/>
                </a:lnTo>
                <a:lnTo>
                  <a:pt x="0" y="746252"/>
                </a:lnTo>
                <a:lnTo>
                  <a:pt x="6062" y="791364"/>
                </a:lnTo>
                <a:lnTo>
                  <a:pt x="23171" y="831897"/>
                </a:lnTo>
                <a:lnTo>
                  <a:pt x="49709" y="866235"/>
                </a:lnTo>
                <a:lnTo>
                  <a:pt x="84058" y="892762"/>
                </a:lnTo>
                <a:lnTo>
                  <a:pt x="124602" y="909864"/>
                </a:lnTo>
                <a:lnTo>
                  <a:pt x="169722" y="915924"/>
                </a:lnTo>
                <a:lnTo>
                  <a:pt x="9431528" y="915924"/>
                </a:lnTo>
                <a:lnTo>
                  <a:pt x="9476640" y="909864"/>
                </a:lnTo>
                <a:lnTo>
                  <a:pt x="9517173" y="892762"/>
                </a:lnTo>
                <a:lnTo>
                  <a:pt x="9551511" y="866235"/>
                </a:lnTo>
                <a:lnTo>
                  <a:pt x="9578038" y="831897"/>
                </a:lnTo>
                <a:lnTo>
                  <a:pt x="9595140" y="791364"/>
                </a:lnTo>
                <a:lnTo>
                  <a:pt x="9601200" y="746252"/>
                </a:lnTo>
                <a:lnTo>
                  <a:pt x="9601200" y="169672"/>
                </a:lnTo>
                <a:lnTo>
                  <a:pt x="9595140" y="124559"/>
                </a:lnTo>
                <a:lnTo>
                  <a:pt x="9578038" y="84026"/>
                </a:lnTo>
                <a:lnTo>
                  <a:pt x="9551511" y="49688"/>
                </a:lnTo>
                <a:lnTo>
                  <a:pt x="9517173" y="23161"/>
                </a:lnTo>
                <a:lnTo>
                  <a:pt x="9476640" y="6059"/>
                </a:lnTo>
                <a:lnTo>
                  <a:pt x="9431528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07260" y="3873500"/>
            <a:ext cx="83426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Доля</a:t>
            </a:r>
            <a:r>
              <a:rPr sz="20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обучающихся,</a:t>
            </a:r>
            <a:r>
              <a:rPr sz="2000" b="1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поступивших</a:t>
            </a:r>
            <a:r>
              <a:rPr sz="20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2000" b="1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СПО/ВУЗ</a:t>
            </a:r>
            <a:r>
              <a:rPr sz="2000" b="1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по</a:t>
            </a:r>
            <a:r>
              <a:rPr sz="20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профилю,</a:t>
            </a:r>
            <a:r>
              <a:rPr sz="2000" b="1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который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изучался</a:t>
            </a:r>
            <a:r>
              <a:rPr sz="2000" b="1" spc="-3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в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0E6EC5"/>
                </a:solidFill>
                <a:latin typeface="Trebuchet MS"/>
                <a:cs typeface="Trebuchet MS"/>
              </a:rPr>
              <a:t>10-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11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 классах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0600" y="4895088"/>
            <a:ext cx="9601200" cy="896619"/>
          </a:xfrm>
          <a:custGeom>
            <a:avLst/>
            <a:gdLst/>
            <a:ahLst/>
            <a:cxnLst/>
            <a:rect l="l" t="t" r="r" b="b"/>
            <a:pathLst>
              <a:path w="9601200" h="896620">
                <a:moveTo>
                  <a:pt x="9435211" y="0"/>
                </a:moveTo>
                <a:lnTo>
                  <a:pt x="166052" y="0"/>
                </a:lnTo>
                <a:lnTo>
                  <a:pt x="121909" y="5927"/>
                </a:lnTo>
                <a:lnTo>
                  <a:pt x="82243" y="22657"/>
                </a:lnTo>
                <a:lnTo>
                  <a:pt x="48636" y="48609"/>
                </a:lnTo>
                <a:lnTo>
                  <a:pt x="22671" y="82201"/>
                </a:lnTo>
                <a:lnTo>
                  <a:pt x="5931" y="121855"/>
                </a:lnTo>
                <a:lnTo>
                  <a:pt x="0" y="165988"/>
                </a:lnTo>
                <a:lnTo>
                  <a:pt x="0" y="730059"/>
                </a:lnTo>
                <a:lnTo>
                  <a:pt x="5931" y="774202"/>
                </a:lnTo>
                <a:lnTo>
                  <a:pt x="22671" y="813868"/>
                </a:lnTo>
                <a:lnTo>
                  <a:pt x="48636" y="847475"/>
                </a:lnTo>
                <a:lnTo>
                  <a:pt x="82243" y="873440"/>
                </a:lnTo>
                <a:lnTo>
                  <a:pt x="121909" y="890180"/>
                </a:lnTo>
                <a:lnTo>
                  <a:pt x="166052" y="896112"/>
                </a:lnTo>
                <a:lnTo>
                  <a:pt x="9435211" y="896112"/>
                </a:lnTo>
                <a:lnTo>
                  <a:pt x="9479344" y="890180"/>
                </a:lnTo>
                <a:lnTo>
                  <a:pt x="9518998" y="873440"/>
                </a:lnTo>
                <a:lnTo>
                  <a:pt x="9552590" y="847475"/>
                </a:lnTo>
                <a:lnTo>
                  <a:pt x="9578542" y="813868"/>
                </a:lnTo>
                <a:lnTo>
                  <a:pt x="9595272" y="774202"/>
                </a:lnTo>
                <a:lnTo>
                  <a:pt x="9601200" y="730059"/>
                </a:lnTo>
                <a:lnTo>
                  <a:pt x="9601200" y="165988"/>
                </a:lnTo>
                <a:lnTo>
                  <a:pt x="9595272" y="121855"/>
                </a:lnTo>
                <a:lnTo>
                  <a:pt x="9578542" y="82201"/>
                </a:lnTo>
                <a:lnTo>
                  <a:pt x="9552590" y="48609"/>
                </a:lnTo>
                <a:lnTo>
                  <a:pt x="9518998" y="22657"/>
                </a:lnTo>
                <a:lnTo>
                  <a:pt x="9479344" y="5927"/>
                </a:lnTo>
                <a:lnTo>
                  <a:pt x="9435211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10689" y="4961001"/>
            <a:ext cx="83908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Доля</a:t>
            </a:r>
            <a:r>
              <a:rPr sz="2000" b="1" spc="-7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образовательных</a:t>
            </a:r>
            <a:r>
              <a:rPr sz="2000" b="1" spc="-9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организаций,</a:t>
            </a:r>
            <a:r>
              <a:rPr sz="2000" b="1" spc="-8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реализующих</a:t>
            </a:r>
            <a:r>
              <a:rPr sz="2000" b="1" spc="-10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универсальный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профиль</a:t>
            </a:r>
            <a:r>
              <a:rPr sz="2000" b="1" spc="-4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в 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10-</a:t>
            </a:r>
            <a:r>
              <a:rPr sz="2000" b="1" dirty="0">
                <a:solidFill>
                  <a:srgbClr val="0E6EC5"/>
                </a:solidFill>
                <a:latin typeface="Trebuchet MS"/>
                <a:cs typeface="Trebuchet MS"/>
              </a:rPr>
              <a:t>11</a:t>
            </a:r>
            <a:r>
              <a:rPr sz="2000" b="1" spc="-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E6EC5"/>
                </a:solidFill>
                <a:latin typeface="Trebuchet MS"/>
                <a:cs typeface="Trebuchet MS"/>
              </a:rPr>
              <a:t>классах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78801" y="1884997"/>
            <a:ext cx="514350" cy="487045"/>
            <a:chOff x="1078801" y="1884997"/>
            <a:chExt cx="514350" cy="487045"/>
          </a:xfrm>
        </p:grpSpPr>
        <p:sp>
          <p:nvSpPr>
            <p:cNvPr id="17" name="object 17"/>
            <p:cNvSpPr/>
            <p:nvPr/>
          </p:nvSpPr>
          <p:spPr>
            <a:xfrm>
              <a:off x="1083563" y="1889760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19">
                  <a:moveTo>
                    <a:pt x="252222" y="0"/>
                  </a:moveTo>
                  <a:lnTo>
                    <a:pt x="201391" y="4846"/>
                  </a:lnTo>
                  <a:lnTo>
                    <a:pt x="154047" y="18746"/>
                  </a:lnTo>
                  <a:lnTo>
                    <a:pt x="111204" y="40739"/>
                  </a:lnTo>
                  <a:lnTo>
                    <a:pt x="73875" y="69865"/>
                  </a:lnTo>
                  <a:lnTo>
                    <a:pt x="43076" y="105165"/>
                  </a:lnTo>
                  <a:lnTo>
                    <a:pt x="19821" y="145678"/>
                  </a:lnTo>
                  <a:lnTo>
                    <a:pt x="5124" y="190445"/>
                  </a:lnTo>
                  <a:lnTo>
                    <a:pt x="0" y="238505"/>
                  </a:lnTo>
                  <a:lnTo>
                    <a:pt x="5124" y="286566"/>
                  </a:lnTo>
                  <a:lnTo>
                    <a:pt x="19821" y="331333"/>
                  </a:lnTo>
                  <a:lnTo>
                    <a:pt x="43076" y="371846"/>
                  </a:lnTo>
                  <a:lnTo>
                    <a:pt x="73875" y="407146"/>
                  </a:lnTo>
                  <a:lnTo>
                    <a:pt x="111204" y="436272"/>
                  </a:lnTo>
                  <a:lnTo>
                    <a:pt x="154047" y="458265"/>
                  </a:lnTo>
                  <a:lnTo>
                    <a:pt x="201391" y="472165"/>
                  </a:lnTo>
                  <a:lnTo>
                    <a:pt x="252222" y="477012"/>
                  </a:lnTo>
                  <a:lnTo>
                    <a:pt x="303059" y="472165"/>
                  </a:lnTo>
                  <a:lnTo>
                    <a:pt x="350406" y="458265"/>
                  </a:lnTo>
                  <a:lnTo>
                    <a:pt x="393250" y="436272"/>
                  </a:lnTo>
                  <a:lnTo>
                    <a:pt x="430577" y="407146"/>
                  </a:lnTo>
                  <a:lnTo>
                    <a:pt x="461373" y="371846"/>
                  </a:lnTo>
                  <a:lnTo>
                    <a:pt x="484626" y="331333"/>
                  </a:lnTo>
                  <a:lnTo>
                    <a:pt x="499320" y="286566"/>
                  </a:lnTo>
                  <a:lnTo>
                    <a:pt x="504444" y="238505"/>
                  </a:lnTo>
                  <a:lnTo>
                    <a:pt x="499320" y="190445"/>
                  </a:lnTo>
                  <a:lnTo>
                    <a:pt x="484626" y="145678"/>
                  </a:lnTo>
                  <a:lnTo>
                    <a:pt x="461373" y="105165"/>
                  </a:lnTo>
                  <a:lnTo>
                    <a:pt x="430577" y="69865"/>
                  </a:lnTo>
                  <a:lnTo>
                    <a:pt x="393250" y="40739"/>
                  </a:lnTo>
                  <a:lnTo>
                    <a:pt x="350406" y="18746"/>
                  </a:lnTo>
                  <a:lnTo>
                    <a:pt x="303059" y="4846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3563" y="1889760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19">
                  <a:moveTo>
                    <a:pt x="0" y="238505"/>
                  </a:moveTo>
                  <a:lnTo>
                    <a:pt x="5124" y="190445"/>
                  </a:lnTo>
                  <a:lnTo>
                    <a:pt x="19821" y="145678"/>
                  </a:lnTo>
                  <a:lnTo>
                    <a:pt x="43076" y="105165"/>
                  </a:lnTo>
                  <a:lnTo>
                    <a:pt x="73875" y="69865"/>
                  </a:lnTo>
                  <a:lnTo>
                    <a:pt x="111204" y="40739"/>
                  </a:lnTo>
                  <a:lnTo>
                    <a:pt x="154047" y="18746"/>
                  </a:lnTo>
                  <a:lnTo>
                    <a:pt x="201391" y="4846"/>
                  </a:lnTo>
                  <a:lnTo>
                    <a:pt x="252222" y="0"/>
                  </a:lnTo>
                  <a:lnTo>
                    <a:pt x="303059" y="4846"/>
                  </a:lnTo>
                  <a:lnTo>
                    <a:pt x="350406" y="18746"/>
                  </a:lnTo>
                  <a:lnTo>
                    <a:pt x="393250" y="40739"/>
                  </a:lnTo>
                  <a:lnTo>
                    <a:pt x="430577" y="69865"/>
                  </a:lnTo>
                  <a:lnTo>
                    <a:pt x="461373" y="105165"/>
                  </a:lnTo>
                  <a:lnTo>
                    <a:pt x="484626" y="145678"/>
                  </a:lnTo>
                  <a:lnTo>
                    <a:pt x="499320" y="190445"/>
                  </a:lnTo>
                  <a:lnTo>
                    <a:pt x="504444" y="238505"/>
                  </a:lnTo>
                  <a:lnTo>
                    <a:pt x="499320" y="286566"/>
                  </a:lnTo>
                  <a:lnTo>
                    <a:pt x="484626" y="331333"/>
                  </a:lnTo>
                  <a:lnTo>
                    <a:pt x="461373" y="371846"/>
                  </a:lnTo>
                  <a:lnTo>
                    <a:pt x="430577" y="407146"/>
                  </a:lnTo>
                  <a:lnTo>
                    <a:pt x="393250" y="436272"/>
                  </a:lnTo>
                  <a:lnTo>
                    <a:pt x="350406" y="458265"/>
                  </a:lnTo>
                  <a:lnTo>
                    <a:pt x="303059" y="472165"/>
                  </a:lnTo>
                  <a:lnTo>
                    <a:pt x="252222" y="477012"/>
                  </a:lnTo>
                  <a:lnTo>
                    <a:pt x="201391" y="472165"/>
                  </a:lnTo>
                  <a:lnTo>
                    <a:pt x="154047" y="458265"/>
                  </a:lnTo>
                  <a:lnTo>
                    <a:pt x="111204" y="436272"/>
                  </a:lnTo>
                  <a:lnTo>
                    <a:pt x="73875" y="407146"/>
                  </a:lnTo>
                  <a:lnTo>
                    <a:pt x="43076" y="371846"/>
                  </a:lnTo>
                  <a:lnTo>
                    <a:pt x="19821" y="331333"/>
                  </a:lnTo>
                  <a:lnTo>
                    <a:pt x="5124" y="286566"/>
                  </a:lnTo>
                  <a:lnTo>
                    <a:pt x="0" y="238505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30579" y="1891741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21473" y="2959417"/>
            <a:ext cx="514350" cy="487045"/>
            <a:chOff x="1121473" y="2959417"/>
            <a:chExt cx="514350" cy="487045"/>
          </a:xfrm>
        </p:grpSpPr>
        <p:sp>
          <p:nvSpPr>
            <p:cNvPr id="21" name="object 21"/>
            <p:cNvSpPr/>
            <p:nvPr/>
          </p:nvSpPr>
          <p:spPr>
            <a:xfrm>
              <a:off x="1126236" y="2964179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252222" y="0"/>
                  </a:moveTo>
                  <a:lnTo>
                    <a:pt x="201391" y="4846"/>
                  </a:lnTo>
                  <a:lnTo>
                    <a:pt x="154047" y="18746"/>
                  </a:lnTo>
                  <a:lnTo>
                    <a:pt x="111204" y="40739"/>
                  </a:lnTo>
                  <a:lnTo>
                    <a:pt x="73875" y="69865"/>
                  </a:lnTo>
                  <a:lnTo>
                    <a:pt x="43076" y="105165"/>
                  </a:lnTo>
                  <a:lnTo>
                    <a:pt x="19821" y="145678"/>
                  </a:lnTo>
                  <a:lnTo>
                    <a:pt x="5124" y="190445"/>
                  </a:lnTo>
                  <a:lnTo>
                    <a:pt x="0" y="238506"/>
                  </a:lnTo>
                  <a:lnTo>
                    <a:pt x="5124" y="286566"/>
                  </a:lnTo>
                  <a:lnTo>
                    <a:pt x="19821" y="331333"/>
                  </a:lnTo>
                  <a:lnTo>
                    <a:pt x="43076" y="371846"/>
                  </a:lnTo>
                  <a:lnTo>
                    <a:pt x="73875" y="407146"/>
                  </a:lnTo>
                  <a:lnTo>
                    <a:pt x="111204" y="436272"/>
                  </a:lnTo>
                  <a:lnTo>
                    <a:pt x="154047" y="458265"/>
                  </a:lnTo>
                  <a:lnTo>
                    <a:pt x="201391" y="472165"/>
                  </a:lnTo>
                  <a:lnTo>
                    <a:pt x="252222" y="477012"/>
                  </a:lnTo>
                  <a:lnTo>
                    <a:pt x="303059" y="472165"/>
                  </a:lnTo>
                  <a:lnTo>
                    <a:pt x="350406" y="458265"/>
                  </a:lnTo>
                  <a:lnTo>
                    <a:pt x="393250" y="436272"/>
                  </a:lnTo>
                  <a:lnTo>
                    <a:pt x="430577" y="407146"/>
                  </a:lnTo>
                  <a:lnTo>
                    <a:pt x="461373" y="371846"/>
                  </a:lnTo>
                  <a:lnTo>
                    <a:pt x="484626" y="331333"/>
                  </a:lnTo>
                  <a:lnTo>
                    <a:pt x="499320" y="286566"/>
                  </a:lnTo>
                  <a:lnTo>
                    <a:pt x="504444" y="238506"/>
                  </a:lnTo>
                  <a:lnTo>
                    <a:pt x="499320" y="190445"/>
                  </a:lnTo>
                  <a:lnTo>
                    <a:pt x="484626" y="145678"/>
                  </a:lnTo>
                  <a:lnTo>
                    <a:pt x="461373" y="105165"/>
                  </a:lnTo>
                  <a:lnTo>
                    <a:pt x="430577" y="69865"/>
                  </a:lnTo>
                  <a:lnTo>
                    <a:pt x="393250" y="40739"/>
                  </a:lnTo>
                  <a:lnTo>
                    <a:pt x="350406" y="18746"/>
                  </a:lnTo>
                  <a:lnTo>
                    <a:pt x="303059" y="4846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26236" y="2964179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0" y="238506"/>
                  </a:moveTo>
                  <a:lnTo>
                    <a:pt x="5124" y="190445"/>
                  </a:lnTo>
                  <a:lnTo>
                    <a:pt x="19821" y="145678"/>
                  </a:lnTo>
                  <a:lnTo>
                    <a:pt x="43076" y="105165"/>
                  </a:lnTo>
                  <a:lnTo>
                    <a:pt x="73875" y="69865"/>
                  </a:lnTo>
                  <a:lnTo>
                    <a:pt x="111204" y="40739"/>
                  </a:lnTo>
                  <a:lnTo>
                    <a:pt x="154047" y="18746"/>
                  </a:lnTo>
                  <a:lnTo>
                    <a:pt x="201391" y="4846"/>
                  </a:lnTo>
                  <a:lnTo>
                    <a:pt x="252222" y="0"/>
                  </a:lnTo>
                  <a:lnTo>
                    <a:pt x="303059" y="4846"/>
                  </a:lnTo>
                  <a:lnTo>
                    <a:pt x="350406" y="18746"/>
                  </a:lnTo>
                  <a:lnTo>
                    <a:pt x="393250" y="40739"/>
                  </a:lnTo>
                  <a:lnTo>
                    <a:pt x="430577" y="69865"/>
                  </a:lnTo>
                  <a:lnTo>
                    <a:pt x="461373" y="105165"/>
                  </a:lnTo>
                  <a:lnTo>
                    <a:pt x="484626" y="145678"/>
                  </a:lnTo>
                  <a:lnTo>
                    <a:pt x="499320" y="190445"/>
                  </a:lnTo>
                  <a:lnTo>
                    <a:pt x="504444" y="238506"/>
                  </a:lnTo>
                  <a:lnTo>
                    <a:pt x="499320" y="286566"/>
                  </a:lnTo>
                  <a:lnTo>
                    <a:pt x="484626" y="331333"/>
                  </a:lnTo>
                  <a:lnTo>
                    <a:pt x="461373" y="371846"/>
                  </a:lnTo>
                  <a:lnTo>
                    <a:pt x="430577" y="407146"/>
                  </a:lnTo>
                  <a:lnTo>
                    <a:pt x="393250" y="436272"/>
                  </a:lnTo>
                  <a:lnTo>
                    <a:pt x="350406" y="458265"/>
                  </a:lnTo>
                  <a:lnTo>
                    <a:pt x="303059" y="472165"/>
                  </a:lnTo>
                  <a:lnTo>
                    <a:pt x="252222" y="477012"/>
                  </a:lnTo>
                  <a:lnTo>
                    <a:pt x="201391" y="472165"/>
                  </a:lnTo>
                  <a:lnTo>
                    <a:pt x="154047" y="458265"/>
                  </a:lnTo>
                  <a:lnTo>
                    <a:pt x="111204" y="436272"/>
                  </a:lnTo>
                  <a:lnTo>
                    <a:pt x="73875" y="407146"/>
                  </a:lnTo>
                  <a:lnTo>
                    <a:pt x="43076" y="371846"/>
                  </a:lnTo>
                  <a:lnTo>
                    <a:pt x="19821" y="331333"/>
                  </a:lnTo>
                  <a:lnTo>
                    <a:pt x="5124" y="286566"/>
                  </a:lnTo>
                  <a:lnTo>
                    <a:pt x="0" y="238506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73302" y="2966719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4897" y="3991165"/>
            <a:ext cx="514350" cy="487045"/>
            <a:chOff x="1084897" y="3991165"/>
            <a:chExt cx="514350" cy="487045"/>
          </a:xfrm>
        </p:grpSpPr>
        <p:sp>
          <p:nvSpPr>
            <p:cNvPr id="25" name="object 25"/>
            <p:cNvSpPr/>
            <p:nvPr/>
          </p:nvSpPr>
          <p:spPr>
            <a:xfrm>
              <a:off x="1089660" y="3995928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252222" y="0"/>
                  </a:moveTo>
                  <a:lnTo>
                    <a:pt x="201391" y="4846"/>
                  </a:lnTo>
                  <a:lnTo>
                    <a:pt x="154047" y="18746"/>
                  </a:lnTo>
                  <a:lnTo>
                    <a:pt x="111204" y="40739"/>
                  </a:lnTo>
                  <a:lnTo>
                    <a:pt x="73875" y="69865"/>
                  </a:lnTo>
                  <a:lnTo>
                    <a:pt x="43076" y="105165"/>
                  </a:lnTo>
                  <a:lnTo>
                    <a:pt x="19821" y="145678"/>
                  </a:lnTo>
                  <a:lnTo>
                    <a:pt x="5124" y="190445"/>
                  </a:lnTo>
                  <a:lnTo>
                    <a:pt x="0" y="238506"/>
                  </a:lnTo>
                  <a:lnTo>
                    <a:pt x="5124" y="286566"/>
                  </a:lnTo>
                  <a:lnTo>
                    <a:pt x="19821" y="331333"/>
                  </a:lnTo>
                  <a:lnTo>
                    <a:pt x="43076" y="371846"/>
                  </a:lnTo>
                  <a:lnTo>
                    <a:pt x="73875" y="407146"/>
                  </a:lnTo>
                  <a:lnTo>
                    <a:pt x="111204" y="436272"/>
                  </a:lnTo>
                  <a:lnTo>
                    <a:pt x="154047" y="458265"/>
                  </a:lnTo>
                  <a:lnTo>
                    <a:pt x="201391" y="472165"/>
                  </a:lnTo>
                  <a:lnTo>
                    <a:pt x="252222" y="477012"/>
                  </a:lnTo>
                  <a:lnTo>
                    <a:pt x="303059" y="472165"/>
                  </a:lnTo>
                  <a:lnTo>
                    <a:pt x="350406" y="458265"/>
                  </a:lnTo>
                  <a:lnTo>
                    <a:pt x="393250" y="436272"/>
                  </a:lnTo>
                  <a:lnTo>
                    <a:pt x="430577" y="407146"/>
                  </a:lnTo>
                  <a:lnTo>
                    <a:pt x="461373" y="371846"/>
                  </a:lnTo>
                  <a:lnTo>
                    <a:pt x="484626" y="331333"/>
                  </a:lnTo>
                  <a:lnTo>
                    <a:pt x="499320" y="286566"/>
                  </a:lnTo>
                  <a:lnTo>
                    <a:pt x="504444" y="238506"/>
                  </a:lnTo>
                  <a:lnTo>
                    <a:pt x="499320" y="190445"/>
                  </a:lnTo>
                  <a:lnTo>
                    <a:pt x="484626" y="145678"/>
                  </a:lnTo>
                  <a:lnTo>
                    <a:pt x="461373" y="105165"/>
                  </a:lnTo>
                  <a:lnTo>
                    <a:pt x="430577" y="69865"/>
                  </a:lnTo>
                  <a:lnTo>
                    <a:pt x="393250" y="40739"/>
                  </a:lnTo>
                  <a:lnTo>
                    <a:pt x="350406" y="18746"/>
                  </a:lnTo>
                  <a:lnTo>
                    <a:pt x="303059" y="4846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9660" y="3995928"/>
              <a:ext cx="504825" cy="477520"/>
            </a:xfrm>
            <a:custGeom>
              <a:avLst/>
              <a:gdLst/>
              <a:ahLst/>
              <a:cxnLst/>
              <a:rect l="l" t="t" r="r" b="b"/>
              <a:pathLst>
                <a:path w="504825" h="477520">
                  <a:moveTo>
                    <a:pt x="0" y="238506"/>
                  </a:moveTo>
                  <a:lnTo>
                    <a:pt x="5124" y="190445"/>
                  </a:lnTo>
                  <a:lnTo>
                    <a:pt x="19821" y="145678"/>
                  </a:lnTo>
                  <a:lnTo>
                    <a:pt x="43076" y="105165"/>
                  </a:lnTo>
                  <a:lnTo>
                    <a:pt x="73875" y="69865"/>
                  </a:lnTo>
                  <a:lnTo>
                    <a:pt x="111204" y="40739"/>
                  </a:lnTo>
                  <a:lnTo>
                    <a:pt x="154047" y="18746"/>
                  </a:lnTo>
                  <a:lnTo>
                    <a:pt x="201391" y="4846"/>
                  </a:lnTo>
                  <a:lnTo>
                    <a:pt x="252222" y="0"/>
                  </a:lnTo>
                  <a:lnTo>
                    <a:pt x="303059" y="4846"/>
                  </a:lnTo>
                  <a:lnTo>
                    <a:pt x="350406" y="18746"/>
                  </a:lnTo>
                  <a:lnTo>
                    <a:pt x="393250" y="40739"/>
                  </a:lnTo>
                  <a:lnTo>
                    <a:pt x="430577" y="69865"/>
                  </a:lnTo>
                  <a:lnTo>
                    <a:pt x="461373" y="105165"/>
                  </a:lnTo>
                  <a:lnTo>
                    <a:pt x="484626" y="145678"/>
                  </a:lnTo>
                  <a:lnTo>
                    <a:pt x="499320" y="190445"/>
                  </a:lnTo>
                  <a:lnTo>
                    <a:pt x="504444" y="238506"/>
                  </a:lnTo>
                  <a:lnTo>
                    <a:pt x="499320" y="286566"/>
                  </a:lnTo>
                  <a:lnTo>
                    <a:pt x="484626" y="331333"/>
                  </a:lnTo>
                  <a:lnTo>
                    <a:pt x="461373" y="371846"/>
                  </a:lnTo>
                  <a:lnTo>
                    <a:pt x="430577" y="407146"/>
                  </a:lnTo>
                  <a:lnTo>
                    <a:pt x="393250" y="436272"/>
                  </a:lnTo>
                  <a:lnTo>
                    <a:pt x="350406" y="458265"/>
                  </a:lnTo>
                  <a:lnTo>
                    <a:pt x="303059" y="472165"/>
                  </a:lnTo>
                  <a:lnTo>
                    <a:pt x="252222" y="477012"/>
                  </a:lnTo>
                  <a:lnTo>
                    <a:pt x="201391" y="472165"/>
                  </a:lnTo>
                  <a:lnTo>
                    <a:pt x="154047" y="458265"/>
                  </a:lnTo>
                  <a:lnTo>
                    <a:pt x="111204" y="436272"/>
                  </a:lnTo>
                  <a:lnTo>
                    <a:pt x="73875" y="407146"/>
                  </a:lnTo>
                  <a:lnTo>
                    <a:pt x="43076" y="371846"/>
                  </a:lnTo>
                  <a:lnTo>
                    <a:pt x="19821" y="331333"/>
                  </a:lnTo>
                  <a:lnTo>
                    <a:pt x="5124" y="286566"/>
                  </a:lnTo>
                  <a:lnTo>
                    <a:pt x="0" y="238506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36370" y="3998722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78991" y="5099303"/>
            <a:ext cx="513715" cy="487680"/>
            <a:chOff x="1078991" y="5099303"/>
            <a:chExt cx="513715" cy="487680"/>
          </a:xfrm>
        </p:grpSpPr>
        <p:sp>
          <p:nvSpPr>
            <p:cNvPr id="29" name="object 29"/>
            <p:cNvSpPr/>
            <p:nvPr/>
          </p:nvSpPr>
          <p:spPr>
            <a:xfrm>
              <a:off x="1083563" y="5103875"/>
              <a:ext cx="504825" cy="478790"/>
            </a:xfrm>
            <a:custGeom>
              <a:avLst/>
              <a:gdLst/>
              <a:ahLst/>
              <a:cxnLst/>
              <a:rect l="l" t="t" r="r" b="b"/>
              <a:pathLst>
                <a:path w="504825" h="478789">
                  <a:moveTo>
                    <a:pt x="252222" y="0"/>
                  </a:moveTo>
                  <a:lnTo>
                    <a:pt x="201391" y="4858"/>
                  </a:lnTo>
                  <a:lnTo>
                    <a:pt x="154047" y="18794"/>
                  </a:lnTo>
                  <a:lnTo>
                    <a:pt x="111204" y="40846"/>
                  </a:lnTo>
                  <a:lnTo>
                    <a:pt x="73875" y="70056"/>
                  </a:lnTo>
                  <a:lnTo>
                    <a:pt x="43076" y="105463"/>
                  </a:lnTo>
                  <a:lnTo>
                    <a:pt x="19821" y="146107"/>
                  </a:lnTo>
                  <a:lnTo>
                    <a:pt x="5124" y="191029"/>
                  </a:lnTo>
                  <a:lnTo>
                    <a:pt x="0" y="239268"/>
                  </a:lnTo>
                  <a:lnTo>
                    <a:pt x="5124" y="287506"/>
                  </a:lnTo>
                  <a:lnTo>
                    <a:pt x="19821" y="332428"/>
                  </a:lnTo>
                  <a:lnTo>
                    <a:pt x="43076" y="373072"/>
                  </a:lnTo>
                  <a:lnTo>
                    <a:pt x="73875" y="408479"/>
                  </a:lnTo>
                  <a:lnTo>
                    <a:pt x="111204" y="437689"/>
                  </a:lnTo>
                  <a:lnTo>
                    <a:pt x="154047" y="459741"/>
                  </a:lnTo>
                  <a:lnTo>
                    <a:pt x="201391" y="473677"/>
                  </a:lnTo>
                  <a:lnTo>
                    <a:pt x="252222" y="478536"/>
                  </a:lnTo>
                  <a:lnTo>
                    <a:pt x="303059" y="473677"/>
                  </a:lnTo>
                  <a:lnTo>
                    <a:pt x="350406" y="459741"/>
                  </a:lnTo>
                  <a:lnTo>
                    <a:pt x="393250" y="437689"/>
                  </a:lnTo>
                  <a:lnTo>
                    <a:pt x="430577" y="408479"/>
                  </a:lnTo>
                  <a:lnTo>
                    <a:pt x="461373" y="373072"/>
                  </a:lnTo>
                  <a:lnTo>
                    <a:pt x="484626" y="332428"/>
                  </a:lnTo>
                  <a:lnTo>
                    <a:pt x="499320" y="287506"/>
                  </a:lnTo>
                  <a:lnTo>
                    <a:pt x="504444" y="239268"/>
                  </a:lnTo>
                  <a:lnTo>
                    <a:pt x="499320" y="191029"/>
                  </a:lnTo>
                  <a:lnTo>
                    <a:pt x="484626" y="146107"/>
                  </a:lnTo>
                  <a:lnTo>
                    <a:pt x="461373" y="105463"/>
                  </a:lnTo>
                  <a:lnTo>
                    <a:pt x="430577" y="70056"/>
                  </a:lnTo>
                  <a:lnTo>
                    <a:pt x="393250" y="40846"/>
                  </a:lnTo>
                  <a:lnTo>
                    <a:pt x="350406" y="18794"/>
                  </a:lnTo>
                  <a:lnTo>
                    <a:pt x="303059" y="4858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3563" y="5103875"/>
              <a:ext cx="504825" cy="478790"/>
            </a:xfrm>
            <a:custGeom>
              <a:avLst/>
              <a:gdLst/>
              <a:ahLst/>
              <a:cxnLst/>
              <a:rect l="l" t="t" r="r" b="b"/>
              <a:pathLst>
                <a:path w="504825" h="478789">
                  <a:moveTo>
                    <a:pt x="0" y="239268"/>
                  </a:moveTo>
                  <a:lnTo>
                    <a:pt x="5124" y="191029"/>
                  </a:lnTo>
                  <a:lnTo>
                    <a:pt x="19821" y="146107"/>
                  </a:lnTo>
                  <a:lnTo>
                    <a:pt x="43076" y="105463"/>
                  </a:lnTo>
                  <a:lnTo>
                    <a:pt x="73875" y="70056"/>
                  </a:lnTo>
                  <a:lnTo>
                    <a:pt x="111204" y="40846"/>
                  </a:lnTo>
                  <a:lnTo>
                    <a:pt x="154047" y="18794"/>
                  </a:lnTo>
                  <a:lnTo>
                    <a:pt x="201391" y="4858"/>
                  </a:lnTo>
                  <a:lnTo>
                    <a:pt x="252222" y="0"/>
                  </a:lnTo>
                  <a:lnTo>
                    <a:pt x="303059" y="4858"/>
                  </a:lnTo>
                  <a:lnTo>
                    <a:pt x="350406" y="18794"/>
                  </a:lnTo>
                  <a:lnTo>
                    <a:pt x="393250" y="40846"/>
                  </a:lnTo>
                  <a:lnTo>
                    <a:pt x="430577" y="70056"/>
                  </a:lnTo>
                  <a:lnTo>
                    <a:pt x="461373" y="105463"/>
                  </a:lnTo>
                  <a:lnTo>
                    <a:pt x="484626" y="146107"/>
                  </a:lnTo>
                  <a:lnTo>
                    <a:pt x="499320" y="191029"/>
                  </a:lnTo>
                  <a:lnTo>
                    <a:pt x="504444" y="239268"/>
                  </a:lnTo>
                  <a:lnTo>
                    <a:pt x="499320" y="287506"/>
                  </a:lnTo>
                  <a:lnTo>
                    <a:pt x="484626" y="332428"/>
                  </a:lnTo>
                  <a:lnTo>
                    <a:pt x="461373" y="373072"/>
                  </a:lnTo>
                  <a:lnTo>
                    <a:pt x="430577" y="408479"/>
                  </a:lnTo>
                  <a:lnTo>
                    <a:pt x="393250" y="437689"/>
                  </a:lnTo>
                  <a:lnTo>
                    <a:pt x="350406" y="459741"/>
                  </a:lnTo>
                  <a:lnTo>
                    <a:pt x="303059" y="473677"/>
                  </a:lnTo>
                  <a:lnTo>
                    <a:pt x="252222" y="478536"/>
                  </a:lnTo>
                  <a:lnTo>
                    <a:pt x="201391" y="473677"/>
                  </a:lnTo>
                  <a:lnTo>
                    <a:pt x="154047" y="459741"/>
                  </a:lnTo>
                  <a:lnTo>
                    <a:pt x="111204" y="437689"/>
                  </a:lnTo>
                  <a:lnTo>
                    <a:pt x="73875" y="408479"/>
                  </a:lnTo>
                  <a:lnTo>
                    <a:pt x="43076" y="373072"/>
                  </a:lnTo>
                  <a:lnTo>
                    <a:pt x="19821" y="332428"/>
                  </a:lnTo>
                  <a:lnTo>
                    <a:pt x="5124" y="287506"/>
                  </a:lnTo>
                  <a:lnTo>
                    <a:pt x="0" y="239268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230579" y="5107940"/>
            <a:ext cx="21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2192000" cy="6601459"/>
            <a:chOff x="0" y="0"/>
            <a:chExt cx="12192000" cy="66014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249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60665"/>
              <a:ext cx="6700265" cy="55406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3943" y="1530096"/>
              <a:ext cx="5941060" cy="4631690"/>
            </a:xfrm>
            <a:custGeom>
              <a:avLst/>
              <a:gdLst/>
              <a:ahLst/>
              <a:cxnLst/>
              <a:rect l="l" t="t" r="r" b="b"/>
              <a:pathLst>
                <a:path w="5941060" h="4631690">
                  <a:moveTo>
                    <a:pt x="5759450" y="0"/>
                  </a:moveTo>
                  <a:lnTo>
                    <a:pt x="181038" y="0"/>
                  </a:lnTo>
                  <a:lnTo>
                    <a:pt x="132910" y="6465"/>
                  </a:lnTo>
                  <a:lnTo>
                    <a:pt x="89663" y="24713"/>
                  </a:lnTo>
                  <a:lnTo>
                    <a:pt x="53024" y="53022"/>
                  </a:lnTo>
                  <a:lnTo>
                    <a:pt x="24716" y="89671"/>
                  </a:lnTo>
                  <a:lnTo>
                    <a:pt x="6466" y="132938"/>
                  </a:lnTo>
                  <a:lnTo>
                    <a:pt x="0" y="181101"/>
                  </a:lnTo>
                  <a:lnTo>
                    <a:pt x="0" y="4450397"/>
                  </a:lnTo>
                  <a:lnTo>
                    <a:pt x="6466" y="4498525"/>
                  </a:lnTo>
                  <a:lnTo>
                    <a:pt x="24716" y="4541772"/>
                  </a:lnTo>
                  <a:lnTo>
                    <a:pt x="53024" y="4578411"/>
                  </a:lnTo>
                  <a:lnTo>
                    <a:pt x="89663" y="4606719"/>
                  </a:lnTo>
                  <a:lnTo>
                    <a:pt x="132910" y="4624969"/>
                  </a:lnTo>
                  <a:lnTo>
                    <a:pt x="181038" y="4631435"/>
                  </a:lnTo>
                  <a:lnTo>
                    <a:pt x="5759450" y="4631435"/>
                  </a:lnTo>
                  <a:lnTo>
                    <a:pt x="5807613" y="4624969"/>
                  </a:lnTo>
                  <a:lnTo>
                    <a:pt x="5850880" y="4606719"/>
                  </a:lnTo>
                  <a:lnTo>
                    <a:pt x="5887529" y="4578411"/>
                  </a:lnTo>
                  <a:lnTo>
                    <a:pt x="5915838" y="4541772"/>
                  </a:lnTo>
                  <a:lnTo>
                    <a:pt x="5934086" y="4498525"/>
                  </a:lnTo>
                  <a:lnTo>
                    <a:pt x="5940552" y="4450397"/>
                  </a:lnTo>
                  <a:lnTo>
                    <a:pt x="5940552" y="181101"/>
                  </a:lnTo>
                  <a:lnTo>
                    <a:pt x="5934086" y="132938"/>
                  </a:lnTo>
                  <a:lnTo>
                    <a:pt x="5915838" y="89671"/>
                  </a:lnTo>
                  <a:lnTo>
                    <a:pt x="5887529" y="53022"/>
                  </a:lnTo>
                  <a:lnTo>
                    <a:pt x="5850880" y="24713"/>
                  </a:lnTo>
                  <a:lnTo>
                    <a:pt x="5807613" y="6465"/>
                  </a:lnTo>
                  <a:lnTo>
                    <a:pt x="5759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2203" y="214181"/>
            <a:ext cx="11785600" cy="69506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420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Достижение</a:t>
            </a:r>
            <a:r>
              <a:rPr sz="23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технологического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суверенитета</a:t>
            </a:r>
            <a:r>
              <a:rPr sz="23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страны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требует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модернизации</a:t>
            </a:r>
            <a:r>
              <a:rPr sz="23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образовательного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пространства</a:t>
            </a:r>
            <a:r>
              <a:rPr sz="23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региона,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r>
              <a:rPr sz="23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системы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 err="1">
                <a:solidFill>
                  <a:srgbClr val="FFFFFF"/>
                </a:solidFill>
                <a:latin typeface="Trebuchet MS"/>
                <a:cs typeface="Trebuchet MS"/>
              </a:rPr>
              <a:t>профильного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обучения</a:t>
            </a:r>
            <a:endParaRPr sz="23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6259" y="1909572"/>
            <a:ext cx="5626735" cy="977265"/>
            <a:chOff x="556259" y="1909572"/>
            <a:chExt cx="5626735" cy="977265"/>
          </a:xfrm>
        </p:grpSpPr>
        <p:sp>
          <p:nvSpPr>
            <p:cNvPr id="9" name="object 9"/>
            <p:cNvSpPr/>
            <p:nvPr/>
          </p:nvSpPr>
          <p:spPr>
            <a:xfrm>
              <a:off x="556259" y="1909572"/>
              <a:ext cx="5626735" cy="977265"/>
            </a:xfrm>
            <a:custGeom>
              <a:avLst/>
              <a:gdLst/>
              <a:ahLst/>
              <a:cxnLst/>
              <a:rect l="l" t="t" r="r" b="b"/>
              <a:pathLst>
                <a:path w="5626735" h="977264">
                  <a:moveTo>
                    <a:pt x="5445633" y="0"/>
                  </a:moveTo>
                  <a:lnTo>
                    <a:pt x="181013" y="0"/>
                  </a:lnTo>
                  <a:lnTo>
                    <a:pt x="132891" y="6464"/>
                  </a:lnTo>
                  <a:lnTo>
                    <a:pt x="89650" y="24708"/>
                  </a:lnTo>
                  <a:lnTo>
                    <a:pt x="53016" y="53006"/>
                  </a:lnTo>
                  <a:lnTo>
                    <a:pt x="24712" y="89633"/>
                  </a:lnTo>
                  <a:lnTo>
                    <a:pt x="6465" y="132864"/>
                  </a:lnTo>
                  <a:lnTo>
                    <a:pt x="0" y="180975"/>
                  </a:lnTo>
                  <a:lnTo>
                    <a:pt x="0" y="795908"/>
                  </a:lnTo>
                  <a:lnTo>
                    <a:pt x="6465" y="844019"/>
                  </a:lnTo>
                  <a:lnTo>
                    <a:pt x="24712" y="887250"/>
                  </a:lnTo>
                  <a:lnTo>
                    <a:pt x="53016" y="923877"/>
                  </a:lnTo>
                  <a:lnTo>
                    <a:pt x="89650" y="952175"/>
                  </a:lnTo>
                  <a:lnTo>
                    <a:pt x="132891" y="970419"/>
                  </a:lnTo>
                  <a:lnTo>
                    <a:pt x="181013" y="976883"/>
                  </a:lnTo>
                  <a:lnTo>
                    <a:pt x="5445633" y="976883"/>
                  </a:lnTo>
                  <a:lnTo>
                    <a:pt x="5493743" y="970419"/>
                  </a:lnTo>
                  <a:lnTo>
                    <a:pt x="5536974" y="952175"/>
                  </a:lnTo>
                  <a:lnTo>
                    <a:pt x="5573601" y="923877"/>
                  </a:lnTo>
                  <a:lnTo>
                    <a:pt x="5601899" y="887250"/>
                  </a:lnTo>
                  <a:lnTo>
                    <a:pt x="5620143" y="844019"/>
                  </a:lnTo>
                  <a:lnTo>
                    <a:pt x="5626608" y="795908"/>
                  </a:lnTo>
                  <a:lnTo>
                    <a:pt x="5626608" y="180975"/>
                  </a:lnTo>
                  <a:lnTo>
                    <a:pt x="5620143" y="132864"/>
                  </a:lnTo>
                  <a:lnTo>
                    <a:pt x="5601899" y="89633"/>
                  </a:lnTo>
                  <a:lnTo>
                    <a:pt x="5573601" y="53006"/>
                  </a:lnTo>
                  <a:lnTo>
                    <a:pt x="5536974" y="24708"/>
                  </a:lnTo>
                  <a:lnTo>
                    <a:pt x="5493743" y="6464"/>
                  </a:lnTo>
                  <a:lnTo>
                    <a:pt x="5445633" y="0"/>
                  </a:lnTo>
                  <a:close/>
                </a:path>
              </a:pathLst>
            </a:custGeom>
            <a:solidFill>
              <a:srgbClr val="0A5294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6951" y="2097024"/>
              <a:ext cx="466725" cy="518159"/>
            </a:xfrm>
            <a:custGeom>
              <a:avLst/>
              <a:gdLst/>
              <a:ahLst/>
              <a:cxnLst/>
              <a:rect l="l" t="t" r="r" b="b"/>
              <a:pathLst>
                <a:path w="466725" h="518160">
                  <a:moveTo>
                    <a:pt x="36826" y="248920"/>
                  </a:moveTo>
                  <a:lnTo>
                    <a:pt x="22963" y="251460"/>
                  </a:lnTo>
                  <a:lnTo>
                    <a:pt x="10791" y="259080"/>
                  </a:lnTo>
                  <a:lnTo>
                    <a:pt x="2697" y="271780"/>
                  </a:lnTo>
                  <a:lnTo>
                    <a:pt x="0" y="285750"/>
                  </a:lnTo>
                  <a:lnTo>
                    <a:pt x="2697" y="299720"/>
                  </a:lnTo>
                  <a:lnTo>
                    <a:pt x="10791" y="312420"/>
                  </a:lnTo>
                  <a:lnTo>
                    <a:pt x="72602" y="375920"/>
                  </a:lnTo>
                  <a:lnTo>
                    <a:pt x="63610" y="393700"/>
                  </a:lnTo>
                  <a:lnTo>
                    <a:pt x="57102" y="412750"/>
                  </a:lnTo>
                  <a:lnTo>
                    <a:pt x="53146" y="431800"/>
                  </a:lnTo>
                  <a:lnTo>
                    <a:pt x="51812" y="452120"/>
                  </a:lnTo>
                  <a:lnTo>
                    <a:pt x="51812" y="487680"/>
                  </a:lnTo>
                  <a:lnTo>
                    <a:pt x="54201" y="500380"/>
                  </a:lnTo>
                  <a:lnTo>
                    <a:pt x="60712" y="509270"/>
                  </a:lnTo>
                  <a:lnTo>
                    <a:pt x="70361" y="516889"/>
                  </a:lnTo>
                  <a:lnTo>
                    <a:pt x="82165" y="518160"/>
                  </a:lnTo>
                  <a:lnTo>
                    <a:pt x="435987" y="518160"/>
                  </a:lnTo>
                  <a:lnTo>
                    <a:pt x="447792" y="516889"/>
                  </a:lnTo>
                  <a:lnTo>
                    <a:pt x="457441" y="509270"/>
                  </a:lnTo>
                  <a:lnTo>
                    <a:pt x="461161" y="504189"/>
                  </a:lnTo>
                  <a:lnTo>
                    <a:pt x="73631" y="504189"/>
                  </a:lnTo>
                  <a:lnTo>
                    <a:pt x="66697" y="496570"/>
                  </a:lnTo>
                  <a:lnTo>
                    <a:pt x="66697" y="452120"/>
                  </a:lnTo>
                  <a:lnTo>
                    <a:pt x="67771" y="435610"/>
                  </a:lnTo>
                  <a:lnTo>
                    <a:pt x="70961" y="417830"/>
                  </a:lnTo>
                  <a:lnTo>
                    <a:pt x="76212" y="402589"/>
                  </a:lnTo>
                  <a:lnTo>
                    <a:pt x="83473" y="387350"/>
                  </a:lnTo>
                  <a:lnTo>
                    <a:pt x="105319" y="387350"/>
                  </a:lnTo>
                  <a:lnTo>
                    <a:pt x="42478" y="323850"/>
                  </a:lnTo>
                  <a:lnTo>
                    <a:pt x="52600" y="313689"/>
                  </a:lnTo>
                  <a:lnTo>
                    <a:pt x="74316" y="313689"/>
                  </a:lnTo>
                  <a:lnTo>
                    <a:pt x="73071" y="312420"/>
                  </a:lnTo>
                  <a:lnTo>
                    <a:pt x="31962" y="312420"/>
                  </a:lnTo>
                  <a:lnTo>
                    <a:pt x="21307" y="302260"/>
                  </a:lnTo>
                  <a:lnTo>
                    <a:pt x="16483" y="294639"/>
                  </a:lnTo>
                  <a:lnTo>
                    <a:pt x="14873" y="285750"/>
                  </a:lnTo>
                  <a:lnTo>
                    <a:pt x="16480" y="278130"/>
                  </a:lnTo>
                  <a:lnTo>
                    <a:pt x="21307" y="270510"/>
                  </a:lnTo>
                  <a:lnTo>
                    <a:pt x="28564" y="265430"/>
                  </a:lnTo>
                  <a:lnTo>
                    <a:pt x="36826" y="264160"/>
                  </a:lnTo>
                  <a:lnTo>
                    <a:pt x="67761" y="264160"/>
                  </a:lnTo>
                  <a:lnTo>
                    <a:pt x="62861" y="259080"/>
                  </a:lnTo>
                  <a:lnTo>
                    <a:pt x="50689" y="251460"/>
                  </a:lnTo>
                  <a:lnTo>
                    <a:pt x="36826" y="248920"/>
                  </a:lnTo>
                  <a:close/>
                </a:path>
                <a:path w="466725" h="518160">
                  <a:moveTo>
                    <a:pt x="128965" y="461010"/>
                  </a:moveTo>
                  <a:lnTo>
                    <a:pt x="120748" y="461010"/>
                  </a:lnTo>
                  <a:lnTo>
                    <a:pt x="117421" y="464820"/>
                  </a:lnTo>
                  <a:lnTo>
                    <a:pt x="117421" y="504189"/>
                  </a:lnTo>
                  <a:lnTo>
                    <a:pt x="132292" y="504189"/>
                  </a:lnTo>
                  <a:lnTo>
                    <a:pt x="132292" y="464820"/>
                  </a:lnTo>
                  <a:lnTo>
                    <a:pt x="128965" y="461010"/>
                  </a:lnTo>
                  <a:close/>
                </a:path>
                <a:path w="466725" h="518160">
                  <a:moveTo>
                    <a:pt x="130768" y="414020"/>
                  </a:moveTo>
                  <a:lnTo>
                    <a:pt x="126057" y="414020"/>
                  </a:lnTo>
                  <a:lnTo>
                    <a:pt x="120253" y="419100"/>
                  </a:lnTo>
                  <a:lnTo>
                    <a:pt x="120253" y="424180"/>
                  </a:lnTo>
                  <a:lnTo>
                    <a:pt x="123161" y="427989"/>
                  </a:lnTo>
                  <a:lnTo>
                    <a:pt x="184837" y="490220"/>
                  </a:lnTo>
                  <a:lnTo>
                    <a:pt x="190288" y="494030"/>
                  </a:lnTo>
                  <a:lnTo>
                    <a:pt x="196123" y="497839"/>
                  </a:lnTo>
                  <a:lnTo>
                    <a:pt x="202320" y="500380"/>
                  </a:lnTo>
                  <a:lnTo>
                    <a:pt x="211121" y="504189"/>
                  </a:lnTo>
                  <a:lnTo>
                    <a:pt x="264588" y="504189"/>
                  </a:lnTo>
                  <a:lnTo>
                    <a:pt x="264448" y="502920"/>
                  </a:lnTo>
                  <a:lnTo>
                    <a:pt x="264233" y="501650"/>
                  </a:lnTo>
                  <a:lnTo>
                    <a:pt x="248294" y="501650"/>
                  </a:lnTo>
                  <a:lnTo>
                    <a:pt x="224391" y="492760"/>
                  </a:lnTo>
                  <a:lnTo>
                    <a:pt x="205080" y="485139"/>
                  </a:lnTo>
                  <a:lnTo>
                    <a:pt x="201101" y="482600"/>
                  </a:lnTo>
                  <a:lnTo>
                    <a:pt x="209755" y="473710"/>
                  </a:lnTo>
                  <a:lnTo>
                    <a:pt x="189277" y="473710"/>
                  </a:lnTo>
                  <a:lnTo>
                    <a:pt x="133677" y="416560"/>
                  </a:lnTo>
                  <a:lnTo>
                    <a:pt x="130768" y="414020"/>
                  </a:lnTo>
                  <a:close/>
                </a:path>
                <a:path w="466725" h="518160">
                  <a:moveTo>
                    <a:pt x="397405" y="461010"/>
                  </a:moveTo>
                  <a:lnTo>
                    <a:pt x="389188" y="461010"/>
                  </a:lnTo>
                  <a:lnTo>
                    <a:pt x="385860" y="464820"/>
                  </a:lnTo>
                  <a:lnTo>
                    <a:pt x="385860" y="504189"/>
                  </a:lnTo>
                  <a:lnTo>
                    <a:pt x="400732" y="504189"/>
                  </a:lnTo>
                  <a:lnTo>
                    <a:pt x="400732" y="464820"/>
                  </a:lnTo>
                  <a:lnTo>
                    <a:pt x="397405" y="461010"/>
                  </a:lnTo>
                  <a:close/>
                </a:path>
                <a:path w="466725" h="518160">
                  <a:moveTo>
                    <a:pt x="409752" y="336550"/>
                  </a:moveTo>
                  <a:lnTo>
                    <a:pt x="385365" y="336550"/>
                  </a:lnTo>
                  <a:lnTo>
                    <a:pt x="412775" y="358139"/>
                  </a:lnTo>
                  <a:lnTo>
                    <a:pt x="433600" y="384810"/>
                  </a:lnTo>
                  <a:lnTo>
                    <a:pt x="446834" y="416560"/>
                  </a:lnTo>
                  <a:lnTo>
                    <a:pt x="451469" y="452120"/>
                  </a:lnTo>
                  <a:lnTo>
                    <a:pt x="451469" y="496570"/>
                  </a:lnTo>
                  <a:lnTo>
                    <a:pt x="444522" y="504189"/>
                  </a:lnTo>
                  <a:lnTo>
                    <a:pt x="461161" y="504189"/>
                  </a:lnTo>
                  <a:lnTo>
                    <a:pt x="463952" y="500380"/>
                  </a:lnTo>
                  <a:lnTo>
                    <a:pt x="466340" y="487680"/>
                  </a:lnTo>
                  <a:lnTo>
                    <a:pt x="466340" y="452120"/>
                  </a:lnTo>
                  <a:lnTo>
                    <a:pt x="460649" y="411480"/>
                  </a:lnTo>
                  <a:lnTo>
                    <a:pt x="444441" y="374650"/>
                  </a:lnTo>
                  <a:lnTo>
                    <a:pt x="419015" y="342900"/>
                  </a:lnTo>
                  <a:lnTo>
                    <a:pt x="409752" y="336550"/>
                  </a:lnTo>
                  <a:close/>
                </a:path>
                <a:path w="466725" h="518160">
                  <a:moveTo>
                    <a:pt x="245963" y="453389"/>
                  </a:moveTo>
                  <a:lnTo>
                    <a:pt x="229536" y="453389"/>
                  </a:lnTo>
                  <a:lnTo>
                    <a:pt x="231629" y="458470"/>
                  </a:lnTo>
                  <a:lnTo>
                    <a:pt x="234281" y="464820"/>
                  </a:lnTo>
                  <a:lnTo>
                    <a:pt x="239250" y="477520"/>
                  </a:lnTo>
                  <a:lnTo>
                    <a:pt x="248294" y="501650"/>
                  </a:lnTo>
                  <a:lnTo>
                    <a:pt x="263928" y="501650"/>
                  </a:lnTo>
                  <a:lnTo>
                    <a:pt x="246516" y="454660"/>
                  </a:lnTo>
                  <a:lnTo>
                    <a:pt x="245963" y="453389"/>
                  </a:lnTo>
                  <a:close/>
                </a:path>
                <a:path w="466725" h="518160">
                  <a:moveTo>
                    <a:pt x="74316" y="313689"/>
                  </a:moveTo>
                  <a:lnTo>
                    <a:pt x="52600" y="313689"/>
                  </a:lnTo>
                  <a:lnTo>
                    <a:pt x="199450" y="463550"/>
                  </a:lnTo>
                  <a:lnTo>
                    <a:pt x="189277" y="473710"/>
                  </a:lnTo>
                  <a:lnTo>
                    <a:pt x="209755" y="473710"/>
                  </a:lnTo>
                  <a:lnTo>
                    <a:pt x="229536" y="453389"/>
                  </a:lnTo>
                  <a:lnTo>
                    <a:pt x="245963" y="453389"/>
                  </a:lnTo>
                  <a:lnTo>
                    <a:pt x="245410" y="452120"/>
                  </a:lnTo>
                  <a:lnTo>
                    <a:pt x="209965" y="452120"/>
                  </a:lnTo>
                  <a:lnTo>
                    <a:pt x="74316" y="313689"/>
                  </a:lnTo>
                  <a:close/>
                </a:path>
                <a:path w="466725" h="518160">
                  <a:moveTo>
                    <a:pt x="94709" y="292100"/>
                  </a:moveTo>
                  <a:lnTo>
                    <a:pt x="73517" y="292100"/>
                  </a:lnTo>
                  <a:lnTo>
                    <a:pt x="220316" y="441960"/>
                  </a:lnTo>
                  <a:lnTo>
                    <a:pt x="209965" y="452120"/>
                  </a:lnTo>
                  <a:lnTo>
                    <a:pt x="245410" y="452120"/>
                  </a:lnTo>
                  <a:lnTo>
                    <a:pt x="243751" y="448310"/>
                  </a:lnTo>
                  <a:lnTo>
                    <a:pt x="240380" y="443230"/>
                  </a:lnTo>
                  <a:lnTo>
                    <a:pt x="236417" y="436880"/>
                  </a:lnTo>
                  <a:lnTo>
                    <a:pt x="231873" y="431800"/>
                  </a:lnTo>
                  <a:lnTo>
                    <a:pt x="136293" y="334010"/>
                  </a:lnTo>
                  <a:lnTo>
                    <a:pt x="143539" y="331470"/>
                  </a:lnTo>
                  <a:lnTo>
                    <a:pt x="150983" y="327660"/>
                  </a:lnTo>
                  <a:lnTo>
                    <a:pt x="162515" y="323850"/>
                  </a:lnTo>
                  <a:lnTo>
                    <a:pt x="125333" y="323850"/>
                  </a:lnTo>
                  <a:lnTo>
                    <a:pt x="94709" y="292100"/>
                  </a:lnTo>
                  <a:close/>
                </a:path>
                <a:path w="466725" h="518160">
                  <a:moveTo>
                    <a:pt x="105319" y="387350"/>
                  </a:moveTo>
                  <a:lnTo>
                    <a:pt x="83473" y="387350"/>
                  </a:lnTo>
                  <a:lnTo>
                    <a:pt x="98574" y="402589"/>
                  </a:lnTo>
                  <a:lnTo>
                    <a:pt x="101469" y="405130"/>
                  </a:lnTo>
                  <a:lnTo>
                    <a:pt x="106181" y="405130"/>
                  </a:lnTo>
                  <a:lnTo>
                    <a:pt x="109089" y="402589"/>
                  </a:lnTo>
                  <a:lnTo>
                    <a:pt x="111998" y="398780"/>
                  </a:lnTo>
                  <a:lnTo>
                    <a:pt x="111998" y="394970"/>
                  </a:lnTo>
                  <a:lnTo>
                    <a:pt x="109089" y="391160"/>
                  </a:lnTo>
                  <a:lnTo>
                    <a:pt x="105319" y="387350"/>
                  </a:lnTo>
                  <a:close/>
                </a:path>
                <a:path w="466725" h="518160">
                  <a:moveTo>
                    <a:pt x="311070" y="372110"/>
                  </a:moveTo>
                  <a:lnTo>
                    <a:pt x="296198" y="372110"/>
                  </a:lnTo>
                  <a:lnTo>
                    <a:pt x="296198" y="397510"/>
                  </a:lnTo>
                  <a:lnTo>
                    <a:pt x="303387" y="405130"/>
                  </a:lnTo>
                  <a:lnTo>
                    <a:pt x="312226" y="405130"/>
                  </a:lnTo>
                  <a:lnTo>
                    <a:pt x="339349" y="400050"/>
                  </a:lnTo>
                  <a:lnTo>
                    <a:pt x="354397" y="389889"/>
                  </a:lnTo>
                  <a:lnTo>
                    <a:pt x="311591" y="389889"/>
                  </a:lnTo>
                  <a:lnTo>
                    <a:pt x="311070" y="388620"/>
                  </a:lnTo>
                  <a:lnTo>
                    <a:pt x="311070" y="372110"/>
                  </a:lnTo>
                  <a:close/>
                </a:path>
                <a:path w="466725" h="518160">
                  <a:moveTo>
                    <a:pt x="382330" y="266700"/>
                  </a:moveTo>
                  <a:lnTo>
                    <a:pt x="374113" y="266700"/>
                  </a:lnTo>
                  <a:lnTo>
                    <a:pt x="370786" y="269239"/>
                  </a:lnTo>
                  <a:lnTo>
                    <a:pt x="370798" y="330200"/>
                  </a:lnTo>
                  <a:lnTo>
                    <a:pt x="366188" y="353060"/>
                  </a:lnTo>
                  <a:lnTo>
                    <a:pt x="353623" y="372110"/>
                  </a:lnTo>
                  <a:lnTo>
                    <a:pt x="335003" y="384810"/>
                  </a:lnTo>
                  <a:lnTo>
                    <a:pt x="312226" y="389889"/>
                  </a:lnTo>
                  <a:lnTo>
                    <a:pt x="354397" y="389889"/>
                  </a:lnTo>
                  <a:lnTo>
                    <a:pt x="361921" y="384810"/>
                  </a:lnTo>
                  <a:lnTo>
                    <a:pt x="377930" y="363220"/>
                  </a:lnTo>
                  <a:lnTo>
                    <a:pt x="385365" y="336550"/>
                  </a:lnTo>
                  <a:lnTo>
                    <a:pt x="409752" y="336550"/>
                  </a:lnTo>
                  <a:lnTo>
                    <a:pt x="385670" y="320039"/>
                  </a:lnTo>
                  <a:lnTo>
                    <a:pt x="385657" y="269239"/>
                  </a:lnTo>
                  <a:lnTo>
                    <a:pt x="382330" y="266700"/>
                  </a:lnTo>
                  <a:close/>
                </a:path>
                <a:path w="466725" h="518160">
                  <a:moveTo>
                    <a:pt x="183838" y="322580"/>
                  </a:moveTo>
                  <a:lnTo>
                    <a:pt x="166417" y="322580"/>
                  </a:lnTo>
                  <a:lnTo>
                    <a:pt x="183145" y="346710"/>
                  </a:lnTo>
                  <a:lnTo>
                    <a:pt x="205030" y="364489"/>
                  </a:lnTo>
                  <a:lnTo>
                    <a:pt x="230713" y="374650"/>
                  </a:lnTo>
                  <a:lnTo>
                    <a:pt x="258835" y="378460"/>
                  </a:lnTo>
                  <a:lnTo>
                    <a:pt x="268386" y="378460"/>
                  </a:lnTo>
                  <a:lnTo>
                    <a:pt x="277845" y="377189"/>
                  </a:lnTo>
                  <a:lnTo>
                    <a:pt x="296198" y="372110"/>
                  </a:lnTo>
                  <a:lnTo>
                    <a:pt x="311070" y="372110"/>
                  </a:lnTo>
                  <a:lnTo>
                    <a:pt x="311070" y="364489"/>
                  </a:lnTo>
                  <a:lnTo>
                    <a:pt x="258835" y="364489"/>
                  </a:lnTo>
                  <a:lnTo>
                    <a:pt x="235782" y="360680"/>
                  </a:lnTo>
                  <a:lnTo>
                    <a:pt x="214579" y="351789"/>
                  </a:lnTo>
                  <a:lnTo>
                    <a:pt x="196238" y="337820"/>
                  </a:lnTo>
                  <a:lnTo>
                    <a:pt x="183838" y="322580"/>
                  </a:lnTo>
                  <a:close/>
                </a:path>
                <a:path w="466725" h="518160">
                  <a:moveTo>
                    <a:pt x="311070" y="262889"/>
                  </a:moveTo>
                  <a:lnTo>
                    <a:pt x="296198" y="262889"/>
                  </a:lnTo>
                  <a:lnTo>
                    <a:pt x="296198" y="355600"/>
                  </a:lnTo>
                  <a:lnTo>
                    <a:pt x="287248" y="359410"/>
                  </a:lnTo>
                  <a:lnTo>
                    <a:pt x="278017" y="361950"/>
                  </a:lnTo>
                  <a:lnTo>
                    <a:pt x="258835" y="364489"/>
                  </a:lnTo>
                  <a:lnTo>
                    <a:pt x="311070" y="364489"/>
                  </a:lnTo>
                  <a:lnTo>
                    <a:pt x="311070" y="262889"/>
                  </a:lnTo>
                  <a:close/>
                </a:path>
                <a:path w="466725" h="518160">
                  <a:moveTo>
                    <a:pt x="259076" y="0"/>
                  </a:moveTo>
                  <a:lnTo>
                    <a:pt x="209861" y="11430"/>
                  </a:lnTo>
                  <a:lnTo>
                    <a:pt x="169629" y="38100"/>
                  </a:lnTo>
                  <a:lnTo>
                    <a:pt x="142481" y="80010"/>
                  </a:lnTo>
                  <a:lnTo>
                    <a:pt x="132521" y="129539"/>
                  </a:lnTo>
                  <a:lnTo>
                    <a:pt x="132508" y="213360"/>
                  </a:lnTo>
                  <a:lnTo>
                    <a:pt x="136577" y="241300"/>
                  </a:lnTo>
                  <a:lnTo>
                    <a:pt x="147835" y="266700"/>
                  </a:lnTo>
                  <a:lnTo>
                    <a:pt x="165293" y="287020"/>
                  </a:lnTo>
                  <a:lnTo>
                    <a:pt x="187956" y="303530"/>
                  </a:lnTo>
                  <a:lnTo>
                    <a:pt x="169503" y="307339"/>
                  </a:lnTo>
                  <a:lnTo>
                    <a:pt x="157947" y="309880"/>
                  </a:lnTo>
                  <a:lnTo>
                    <a:pt x="146713" y="313689"/>
                  </a:lnTo>
                  <a:lnTo>
                    <a:pt x="135831" y="317500"/>
                  </a:lnTo>
                  <a:lnTo>
                    <a:pt x="125333" y="323850"/>
                  </a:lnTo>
                  <a:lnTo>
                    <a:pt x="162515" y="323850"/>
                  </a:lnTo>
                  <a:lnTo>
                    <a:pt x="166417" y="322580"/>
                  </a:lnTo>
                  <a:lnTo>
                    <a:pt x="183838" y="322580"/>
                  </a:lnTo>
                  <a:lnTo>
                    <a:pt x="181771" y="320039"/>
                  </a:lnTo>
                  <a:lnTo>
                    <a:pt x="197024" y="316230"/>
                  </a:lnTo>
                  <a:lnTo>
                    <a:pt x="207006" y="312420"/>
                  </a:lnTo>
                  <a:lnTo>
                    <a:pt x="214899" y="306070"/>
                  </a:lnTo>
                  <a:lnTo>
                    <a:pt x="220088" y="297180"/>
                  </a:lnTo>
                  <a:lnTo>
                    <a:pt x="220710" y="293370"/>
                  </a:lnTo>
                  <a:lnTo>
                    <a:pt x="205063" y="293370"/>
                  </a:lnTo>
                  <a:lnTo>
                    <a:pt x="181622" y="281939"/>
                  </a:lnTo>
                  <a:lnTo>
                    <a:pt x="163396" y="262889"/>
                  </a:lnTo>
                  <a:lnTo>
                    <a:pt x="151583" y="238760"/>
                  </a:lnTo>
                  <a:lnTo>
                    <a:pt x="147380" y="212089"/>
                  </a:lnTo>
                  <a:lnTo>
                    <a:pt x="147393" y="129539"/>
                  </a:lnTo>
                  <a:lnTo>
                    <a:pt x="156183" y="85089"/>
                  </a:lnTo>
                  <a:lnTo>
                    <a:pt x="180141" y="49530"/>
                  </a:lnTo>
                  <a:lnTo>
                    <a:pt x="215646" y="25400"/>
                  </a:lnTo>
                  <a:lnTo>
                    <a:pt x="259076" y="15239"/>
                  </a:lnTo>
                  <a:lnTo>
                    <a:pt x="314042" y="15239"/>
                  </a:lnTo>
                  <a:lnTo>
                    <a:pt x="308294" y="11430"/>
                  </a:lnTo>
                  <a:lnTo>
                    <a:pt x="259076" y="0"/>
                  </a:lnTo>
                  <a:close/>
                </a:path>
                <a:path w="466725" h="518160">
                  <a:moveTo>
                    <a:pt x="67761" y="264160"/>
                  </a:moveTo>
                  <a:lnTo>
                    <a:pt x="36826" y="264160"/>
                  </a:lnTo>
                  <a:lnTo>
                    <a:pt x="45088" y="265430"/>
                  </a:lnTo>
                  <a:lnTo>
                    <a:pt x="52346" y="270510"/>
                  </a:lnTo>
                  <a:lnTo>
                    <a:pt x="63001" y="280670"/>
                  </a:lnTo>
                  <a:lnTo>
                    <a:pt x="31962" y="312420"/>
                  </a:lnTo>
                  <a:lnTo>
                    <a:pt x="73071" y="312420"/>
                  </a:lnTo>
                  <a:lnTo>
                    <a:pt x="63115" y="302260"/>
                  </a:lnTo>
                  <a:lnTo>
                    <a:pt x="73517" y="292100"/>
                  </a:lnTo>
                  <a:lnTo>
                    <a:pt x="94709" y="292100"/>
                  </a:lnTo>
                  <a:lnTo>
                    <a:pt x="67761" y="264160"/>
                  </a:lnTo>
                  <a:close/>
                </a:path>
                <a:path w="466725" h="518160">
                  <a:moveTo>
                    <a:pt x="300682" y="76200"/>
                  </a:moveTo>
                  <a:lnTo>
                    <a:pt x="261348" y="95250"/>
                  </a:lnTo>
                  <a:lnTo>
                    <a:pt x="254720" y="99060"/>
                  </a:lnTo>
                  <a:lnTo>
                    <a:pt x="247521" y="101600"/>
                  </a:lnTo>
                  <a:lnTo>
                    <a:pt x="204327" y="101600"/>
                  </a:lnTo>
                  <a:lnTo>
                    <a:pt x="191158" y="105410"/>
                  </a:lnTo>
                  <a:lnTo>
                    <a:pt x="180390" y="111760"/>
                  </a:lnTo>
                  <a:lnTo>
                    <a:pt x="173123" y="123189"/>
                  </a:lnTo>
                  <a:lnTo>
                    <a:pt x="170456" y="137160"/>
                  </a:lnTo>
                  <a:lnTo>
                    <a:pt x="170456" y="181610"/>
                  </a:lnTo>
                  <a:lnTo>
                    <a:pt x="173237" y="203200"/>
                  </a:lnTo>
                  <a:lnTo>
                    <a:pt x="180601" y="222250"/>
                  </a:lnTo>
                  <a:lnTo>
                    <a:pt x="192049" y="238760"/>
                  </a:lnTo>
                  <a:lnTo>
                    <a:pt x="207083" y="252730"/>
                  </a:lnTo>
                  <a:lnTo>
                    <a:pt x="207083" y="288289"/>
                  </a:lnTo>
                  <a:lnTo>
                    <a:pt x="206346" y="290830"/>
                  </a:lnTo>
                  <a:lnTo>
                    <a:pt x="205063" y="293370"/>
                  </a:lnTo>
                  <a:lnTo>
                    <a:pt x="220710" y="293370"/>
                  </a:lnTo>
                  <a:lnTo>
                    <a:pt x="221954" y="285750"/>
                  </a:lnTo>
                  <a:lnTo>
                    <a:pt x="221954" y="262889"/>
                  </a:lnTo>
                  <a:lnTo>
                    <a:pt x="311070" y="262889"/>
                  </a:lnTo>
                  <a:lnTo>
                    <a:pt x="311070" y="255270"/>
                  </a:lnTo>
                  <a:lnTo>
                    <a:pt x="259076" y="255270"/>
                  </a:lnTo>
                  <a:lnTo>
                    <a:pt x="230690" y="248920"/>
                  </a:lnTo>
                  <a:lnTo>
                    <a:pt x="207371" y="233680"/>
                  </a:lnTo>
                  <a:lnTo>
                    <a:pt x="191468" y="210820"/>
                  </a:lnTo>
                  <a:lnTo>
                    <a:pt x="185327" y="181610"/>
                  </a:lnTo>
                  <a:lnTo>
                    <a:pt x="185327" y="137160"/>
                  </a:lnTo>
                  <a:lnTo>
                    <a:pt x="186823" y="129539"/>
                  </a:lnTo>
                  <a:lnTo>
                    <a:pt x="190898" y="123189"/>
                  </a:lnTo>
                  <a:lnTo>
                    <a:pt x="196938" y="119380"/>
                  </a:lnTo>
                  <a:lnTo>
                    <a:pt x="204327" y="116839"/>
                  </a:lnTo>
                  <a:lnTo>
                    <a:pt x="250451" y="116839"/>
                  </a:lnTo>
                  <a:lnTo>
                    <a:pt x="260456" y="113030"/>
                  </a:lnTo>
                  <a:lnTo>
                    <a:pt x="269672" y="107950"/>
                  </a:lnTo>
                  <a:lnTo>
                    <a:pt x="277771" y="101600"/>
                  </a:lnTo>
                  <a:lnTo>
                    <a:pt x="283778" y="95250"/>
                  </a:lnTo>
                  <a:lnTo>
                    <a:pt x="292122" y="91439"/>
                  </a:lnTo>
                  <a:lnTo>
                    <a:pt x="334156" y="91439"/>
                  </a:lnTo>
                  <a:lnTo>
                    <a:pt x="331063" y="87630"/>
                  </a:lnTo>
                  <a:lnTo>
                    <a:pt x="317139" y="78739"/>
                  </a:lnTo>
                  <a:lnTo>
                    <a:pt x="300682" y="76200"/>
                  </a:lnTo>
                  <a:close/>
                </a:path>
                <a:path w="466725" h="518160">
                  <a:moveTo>
                    <a:pt x="296198" y="262889"/>
                  </a:moveTo>
                  <a:lnTo>
                    <a:pt x="221954" y="262889"/>
                  </a:lnTo>
                  <a:lnTo>
                    <a:pt x="230773" y="265430"/>
                  </a:lnTo>
                  <a:lnTo>
                    <a:pt x="249401" y="270510"/>
                  </a:lnTo>
                  <a:lnTo>
                    <a:pt x="268757" y="270510"/>
                  </a:lnTo>
                  <a:lnTo>
                    <a:pt x="287382" y="265430"/>
                  </a:lnTo>
                  <a:lnTo>
                    <a:pt x="296198" y="262889"/>
                  </a:lnTo>
                  <a:close/>
                </a:path>
                <a:path w="466725" h="518160">
                  <a:moveTo>
                    <a:pt x="334156" y="91439"/>
                  </a:moveTo>
                  <a:lnTo>
                    <a:pt x="300682" y="91439"/>
                  </a:lnTo>
                  <a:lnTo>
                    <a:pt x="313183" y="93980"/>
                  </a:lnTo>
                  <a:lnTo>
                    <a:pt x="323402" y="101600"/>
                  </a:lnTo>
                  <a:lnTo>
                    <a:pt x="330296" y="111760"/>
                  </a:lnTo>
                  <a:lnTo>
                    <a:pt x="332825" y="124460"/>
                  </a:lnTo>
                  <a:lnTo>
                    <a:pt x="332825" y="181610"/>
                  </a:lnTo>
                  <a:lnTo>
                    <a:pt x="326710" y="209550"/>
                  </a:lnTo>
                  <a:lnTo>
                    <a:pt x="310848" y="233680"/>
                  </a:lnTo>
                  <a:lnTo>
                    <a:pt x="287537" y="248920"/>
                  </a:lnTo>
                  <a:lnTo>
                    <a:pt x="259076" y="255270"/>
                  </a:lnTo>
                  <a:lnTo>
                    <a:pt x="311070" y="255270"/>
                  </a:lnTo>
                  <a:lnTo>
                    <a:pt x="311070" y="252730"/>
                  </a:lnTo>
                  <a:lnTo>
                    <a:pt x="325067" y="240030"/>
                  </a:lnTo>
                  <a:lnTo>
                    <a:pt x="336002" y="224789"/>
                  </a:lnTo>
                  <a:lnTo>
                    <a:pt x="343530" y="207010"/>
                  </a:lnTo>
                  <a:lnTo>
                    <a:pt x="347303" y="187960"/>
                  </a:lnTo>
                  <a:lnTo>
                    <a:pt x="357641" y="187960"/>
                  </a:lnTo>
                  <a:lnTo>
                    <a:pt x="364791" y="186689"/>
                  </a:lnTo>
                  <a:lnTo>
                    <a:pt x="370773" y="181610"/>
                  </a:lnTo>
                  <a:lnTo>
                    <a:pt x="385650" y="181610"/>
                  </a:lnTo>
                  <a:lnTo>
                    <a:pt x="385650" y="173989"/>
                  </a:lnTo>
                  <a:lnTo>
                    <a:pt x="347710" y="173989"/>
                  </a:lnTo>
                  <a:lnTo>
                    <a:pt x="347710" y="130810"/>
                  </a:lnTo>
                  <a:lnTo>
                    <a:pt x="385645" y="130810"/>
                  </a:lnTo>
                  <a:lnTo>
                    <a:pt x="385645" y="129539"/>
                  </a:lnTo>
                  <a:lnTo>
                    <a:pt x="384367" y="123189"/>
                  </a:lnTo>
                  <a:lnTo>
                    <a:pt x="370532" y="123189"/>
                  </a:lnTo>
                  <a:lnTo>
                    <a:pt x="364753" y="118110"/>
                  </a:lnTo>
                  <a:lnTo>
                    <a:pt x="357717" y="115570"/>
                  </a:lnTo>
                  <a:lnTo>
                    <a:pt x="346986" y="115570"/>
                  </a:lnTo>
                  <a:lnTo>
                    <a:pt x="341372" y="100330"/>
                  </a:lnTo>
                  <a:lnTo>
                    <a:pt x="334156" y="91439"/>
                  </a:lnTo>
                  <a:close/>
                </a:path>
                <a:path w="466725" h="518160">
                  <a:moveTo>
                    <a:pt x="385650" y="181610"/>
                  </a:moveTo>
                  <a:lnTo>
                    <a:pt x="370773" y="181610"/>
                  </a:lnTo>
                  <a:lnTo>
                    <a:pt x="370786" y="242570"/>
                  </a:lnTo>
                  <a:lnTo>
                    <a:pt x="374113" y="246380"/>
                  </a:lnTo>
                  <a:lnTo>
                    <a:pt x="382330" y="246380"/>
                  </a:lnTo>
                  <a:lnTo>
                    <a:pt x="385657" y="242570"/>
                  </a:lnTo>
                  <a:lnTo>
                    <a:pt x="385650" y="181610"/>
                  </a:lnTo>
                  <a:close/>
                </a:path>
                <a:path w="466725" h="518160">
                  <a:moveTo>
                    <a:pt x="385645" y="130810"/>
                  </a:moveTo>
                  <a:lnTo>
                    <a:pt x="350123" y="130810"/>
                  </a:lnTo>
                  <a:lnTo>
                    <a:pt x="358130" y="133350"/>
                  </a:lnTo>
                  <a:lnTo>
                    <a:pt x="364682" y="137160"/>
                  </a:lnTo>
                  <a:lnTo>
                    <a:pt x="369116" y="143510"/>
                  </a:lnTo>
                  <a:lnTo>
                    <a:pt x="370773" y="152400"/>
                  </a:lnTo>
                  <a:lnTo>
                    <a:pt x="369123" y="160020"/>
                  </a:lnTo>
                  <a:lnTo>
                    <a:pt x="364691" y="167639"/>
                  </a:lnTo>
                  <a:lnTo>
                    <a:pt x="358137" y="171450"/>
                  </a:lnTo>
                  <a:lnTo>
                    <a:pt x="350123" y="173989"/>
                  </a:lnTo>
                  <a:lnTo>
                    <a:pt x="385650" y="173989"/>
                  </a:lnTo>
                  <a:lnTo>
                    <a:pt x="385645" y="130810"/>
                  </a:lnTo>
                  <a:close/>
                </a:path>
                <a:path w="466725" h="518160">
                  <a:moveTo>
                    <a:pt x="314042" y="15239"/>
                  </a:moveTo>
                  <a:lnTo>
                    <a:pt x="259076" y="15239"/>
                  </a:lnTo>
                  <a:lnTo>
                    <a:pt x="300962" y="24130"/>
                  </a:lnTo>
                  <a:lnTo>
                    <a:pt x="335645" y="46989"/>
                  </a:lnTo>
                  <a:lnTo>
                    <a:pt x="359907" y="81280"/>
                  </a:lnTo>
                  <a:lnTo>
                    <a:pt x="370532" y="123189"/>
                  </a:lnTo>
                  <a:lnTo>
                    <a:pt x="384367" y="123189"/>
                  </a:lnTo>
                  <a:lnTo>
                    <a:pt x="375682" y="80010"/>
                  </a:lnTo>
                  <a:lnTo>
                    <a:pt x="348530" y="38100"/>
                  </a:lnTo>
                  <a:lnTo>
                    <a:pt x="314042" y="15239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51533" y="1976069"/>
            <a:ext cx="358394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Профильное</a:t>
            </a:r>
            <a:r>
              <a:rPr sz="24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обучение</a:t>
            </a:r>
            <a:r>
              <a:rPr sz="2400" b="1" spc="-3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0E6EC5"/>
                </a:solidFill>
                <a:latin typeface="Trebuchet MS"/>
                <a:cs typeface="Trebuchet MS"/>
              </a:rPr>
              <a:t>–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стандарт</a:t>
            </a:r>
            <a:r>
              <a:rPr sz="2400" b="1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2012</a:t>
            </a:r>
            <a:r>
              <a:rPr sz="2400" b="1" spc="-1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0E6EC5"/>
                </a:solidFill>
                <a:latin typeface="Trebuchet MS"/>
                <a:cs typeface="Trebuchet MS"/>
              </a:rPr>
              <a:t>г.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7978" y="1780159"/>
            <a:ext cx="51536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Профильное</a:t>
            </a:r>
            <a:r>
              <a:rPr sz="18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обучение</a:t>
            </a:r>
            <a:r>
              <a:rPr sz="1800" b="1" dirty="0">
                <a:solidFill>
                  <a:srgbClr val="0E6EC5"/>
                </a:solidFill>
                <a:latin typeface="Trebuchet MS"/>
                <a:cs typeface="Trebuchet MS"/>
              </a:rPr>
              <a:t>*</a:t>
            </a:r>
            <a:r>
              <a:rPr sz="18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E6EC5"/>
                </a:solidFill>
                <a:latin typeface="Trebuchet MS"/>
                <a:cs typeface="Trebuchet MS"/>
              </a:rPr>
              <a:t>–</a:t>
            </a:r>
            <a:r>
              <a:rPr sz="1800" spc="-5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специально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организованный</a:t>
            </a:r>
            <a:r>
              <a:rPr sz="1800" spc="-10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процесс</a:t>
            </a:r>
            <a:r>
              <a:rPr sz="1800" spc="-9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обучения</a:t>
            </a:r>
            <a:r>
              <a:rPr sz="1800" spc="-10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373739"/>
                </a:solidFill>
                <a:latin typeface="Trebuchet MS"/>
                <a:cs typeface="Trebuchet MS"/>
              </a:rPr>
              <a:t>и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воспитания,</a:t>
            </a:r>
            <a:r>
              <a:rPr sz="1800" spc="-8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при</a:t>
            </a:r>
            <a:r>
              <a:rPr sz="1800" spc="-6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котором</a:t>
            </a:r>
            <a:r>
              <a:rPr sz="1800" spc="-9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содержание,</a:t>
            </a:r>
            <a:r>
              <a:rPr sz="1800" spc="-7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формы</a:t>
            </a:r>
            <a:r>
              <a:rPr sz="1800" spc="-7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373739"/>
                </a:solidFill>
                <a:latin typeface="Trebuchet MS"/>
                <a:cs typeface="Trebuchet MS"/>
              </a:rPr>
              <a:t>и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методы</a:t>
            </a: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 образовательной</a:t>
            </a:r>
            <a:r>
              <a:rPr sz="1800" spc="-3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деятельности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направлены</a:t>
            </a:r>
            <a:r>
              <a:rPr sz="1800" spc="-4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373739"/>
                </a:solidFill>
                <a:latin typeface="Trebuchet MS"/>
                <a:cs typeface="Trebuchet MS"/>
              </a:rPr>
              <a:t>на: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7978" y="3152013"/>
            <a:ext cx="503301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развитие</a:t>
            </a:r>
            <a:r>
              <a:rPr sz="1800" spc="-4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у</a:t>
            </a:r>
            <a:r>
              <a:rPr sz="1800" spc="-2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обучающихся</a:t>
            </a:r>
            <a:r>
              <a:rPr sz="1800" spc="-6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желания</a:t>
            </a:r>
            <a:r>
              <a:rPr sz="1800" spc="-3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373739"/>
                </a:solidFill>
                <a:latin typeface="Trebuchet MS"/>
                <a:cs typeface="Trebuchet MS"/>
              </a:rPr>
              <a:t>и </a:t>
            </a: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возможности</a:t>
            </a:r>
            <a:r>
              <a:rPr sz="1800" spc="-12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3739"/>
                </a:solidFill>
                <a:latin typeface="Trebuchet MS"/>
                <a:cs typeface="Trebuchet MS"/>
              </a:rPr>
              <a:t>получить</a:t>
            </a:r>
            <a:r>
              <a:rPr sz="1800" b="1" spc="-8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3739"/>
                </a:solidFill>
                <a:latin typeface="Trebuchet MS"/>
                <a:cs typeface="Trebuchet MS"/>
              </a:rPr>
              <a:t>естественно- </a:t>
            </a:r>
            <a:r>
              <a:rPr sz="1800" b="1" dirty="0">
                <a:solidFill>
                  <a:srgbClr val="373739"/>
                </a:solidFill>
                <a:latin typeface="Trebuchet MS"/>
                <a:cs typeface="Trebuchet MS"/>
              </a:rPr>
              <a:t>научную</a:t>
            </a:r>
            <a:r>
              <a:rPr sz="1800" b="1" spc="-4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3739"/>
                </a:solidFill>
                <a:latin typeface="Trebuchet MS"/>
                <a:cs typeface="Trebuchet MS"/>
              </a:rPr>
              <a:t>или</a:t>
            </a:r>
            <a:r>
              <a:rPr sz="1800" b="1" spc="-4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3739"/>
                </a:solidFill>
                <a:latin typeface="Trebuchet MS"/>
                <a:cs typeface="Trebuchet MS"/>
              </a:rPr>
              <a:t>инженерную</a:t>
            </a:r>
            <a:r>
              <a:rPr sz="1800" b="1" spc="-7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3739"/>
                </a:solidFill>
                <a:latin typeface="Trebuchet MS"/>
                <a:cs typeface="Trebuchet MS"/>
              </a:rPr>
              <a:t>специальность</a:t>
            </a: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,</a:t>
            </a:r>
            <a:endParaRPr sz="1800" dirty="0">
              <a:latin typeface="Trebuchet MS"/>
              <a:cs typeface="Trebuchet MS"/>
            </a:endParaRPr>
          </a:p>
          <a:p>
            <a:pPr marL="299085" indent="-286385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получение</a:t>
            </a:r>
            <a:r>
              <a:rPr sz="1800" spc="-9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3739"/>
                </a:solidFill>
                <a:latin typeface="Trebuchet MS"/>
                <a:cs typeface="Trebuchet MS"/>
              </a:rPr>
              <a:t>фундаментальных</a:t>
            </a:r>
            <a:r>
              <a:rPr sz="1800" b="1" spc="-10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3739"/>
                </a:solidFill>
                <a:latin typeface="Trebuchet MS"/>
                <a:cs typeface="Trebuchet MS"/>
              </a:rPr>
              <a:t>знаний</a:t>
            </a:r>
            <a:r>
              <a:rPr sz="1800" b="1" spc="-7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373739"/>
                </a:solidFill>
                <a:latin typeface="Trebuchet MS"/>
                <a:cs typeface="Trebuchet MS"/>
              </a:rPr>
              <a:t>по</a:t>
            </a:r>
            <a:endParaRPr sz="18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предметам,</a:t>
            </a:r>
            <a:endParaRPr sz="1800" dirty="0">
              <a:latin typeface="Trebuchet MS"/>
              <a:cs typeface="Trebuchet MS"/>
            </a:endParaRPr>
          </a:p>
          <a:p>
            <a:pPr marL="299085" marR="301625" indent="-287020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373739"/>
                </a:solidFill>
                <a:latin typeface="Trebuchet MS"/>
                <a:cs typeface="Trebuchet MS"/>
              </a:rPr>
              <a:t>развитие</a:t>
            </a:r>
            <a:r>
              <a:rPr sz="1800" spc="-4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3739"/>
                </a:solidFill>
                <a:latin typeface="Trebuchet MS"/>
                <a:cs typeface="Trebuchet MS"/>
              </a:rPr>
              <a:t>научного</a:t>
            </a:r>
            <a:r>
              <a:rPr sz="1800" b="1" spc="-3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(исследовательского, инновационного)</a:t>
            </a:r>
            <a:r>
              <a:rPr sz="1800" spc="-2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3739"/>
                </a:solidFill>
                <a:latin typeface="Trebuchet MS"/>
                <a:cs typeface="Trebuchet MS"/>
              </a:rPr>
              <a:t>и</a:t>
            </a:r>
            <a:r>
              <a:rPr sz="1800" b="1" spc="2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3739"/>
                </a:solidFill>
                <a:latin typeface="Trebuchet MS"/>
                <a:cs typeface="Trebuchet MS"/>
              </a:rPr>
              <a:t>инженерного </a:t>
            </a: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(логического, креативного, конструкторского,</a:t>
            </a:r>
            <a:r>
              <a:rPr sz="1800" spc="-5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технического)</a:t>
            </a:r>
            <a:r>
              <a:rPr sz="1800" spc="20" dirty="0">
                <a:solidFill>
                  <a:srgbClr val="373739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373739"/>
                </a:solidFill>
                <a:latin typeface="Trebuchet MS"/>
                <a:cs typeface="Trebuchet MS"/>
              </a:rPr>
              <a:t>типа</a:t>
            </a:r>
            <a:endParaRPr sz="1800" dirty="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solidFill>
                  <a:srgbClr val="373739"/>
                </a:solidFill>
                <a:latin typeface="Trebuchet MS"/>
                <a:cs typeface="Trebuchet MS"/>
              </a:rPr>
              <a:t>мышления</a:t>
            </a:r>
            <a:r>
              <a:rPr sz="1800" spc="-10" dirty="0">
                <a:solidFill>
                  <a:srgbClr val="373739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531" y="6464300"/>
            <a:ext cx="41255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8E8E8E"/>
                </a:solidFill>
                <a:latin typeface="Trebuchet MS"/>
                <a:cs typeface="Trebuchet MS"/>
              </a:rPr>
              <a:t>*</a:t>
            </a:r>
            <a:r>
              <a:rPr sz="700" spc="10" dirty="0">
                <a:solidFill>
                  <a:srgbClr val="8E8E8E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8E8E8E"/>
                </a:solidFill>
                <a:latin typeface="Trebuchet MS"/>
                <a:cs typeface="Trebuchet MS"/>
              </a:rPr>
              <a:t>В</a:t>
            </a:r>
            <a:r>
              <a:rPr sz="700" spc="5" dirty="0">
                <a:solidFill>
                  <a:srgbClr val="8E8E8E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8E8E8E"/>
                </a:solidFill>
                <a:latin typeface="Trebuchet MS"/>
                <a:cs typeface="Trebuchet MS"/>
              </a:rPr>
              <a:t>данном</a:t>
            </a:r>
            <a:r>
              <a:rPr sz="700" spc="-5" dirty="0">
                <a:solidFill>
                  <a:srgbClr val="8E8E8E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8E8E8E"/>
                </a:solidFill>
                <a:latin typeface="Trebuchet MS"/>
                <a:cs typeface="Trebuchet MS"/>
              </a:rPr>
              <a:t>проекте</a:t>
            </a:r>
            <a:r>
              <a:rPr sz="700" spc="229" dirty="0">
                <a:solidFill>
                  <a:srgbClr val="8E8E8E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8E8E8E"/>
                </a:solidFill>
                <a:latin typeface="Trebuchet MS"/>
                <a:cs typeface="Trebuchet MS"/>
              </a:rPr>
              <a:t>рассматриваются</a:t>
            </a:r>
            <a:r>
              <a:rPr sz="700" spc="20" dirty="0">
                <a:solidFill>
                  <a:srgbClr val="8E8E8E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8E8E8E"/>
                </a:solidFill>
                <a:latin typeface="Trebuchet MS"/>
                <a:cs typeface="Trebuchet MS"/>
              </a:rPr>
              <a:t>технологический</a:t>
            </a:r>
            <a:r>
              <a:rPr sz="700" spc="25" dirty="0">
                <a:solidFill>
                  <a:srgbClr val="8E8E8E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8E8E8E"/>
                </a:solidFill>
                <a:latin typeface="Trebuchet MS"/>
                <a:cs typeface="Trebuchet MS"/>
              </a:rPr>
              <a:t>и </a:t>
            </a:r>
            <a:r>
              <a:rPr sz="700" spc="-10" dirty="0">
                <a:solidFill>
                  <a:srgbClr val="8E8E8E"/>
                </a:solidFill>
                <a:latin typeface="Trebuchet MS"/>
                <a:cs typeface="Trebuchet MS"/>
              </a:rPr>
              <a:t>естественно-</a:t>
            </a:r>
            <a:r>
              <a:rPr sz="700" dirty="0">
                <a:solidFill>
                  <a:srgbClr val="8E8E8E"/>
                </a:solidFill>
                <a:latin typeface="Trebuchet MS"/>
                <a:cs typeface="Trebuchet MS"/>
              </a:rPr>
              <a:t>научный</a:t>
            </a:r>
            <a:r>
              <a:rPr sz="700" spc="50" dirty="0">
                <a:solidFill>
                  <a:srgbClr val="8E8E8E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8E8E8E"/>
                </a:solidFill>
                <a:latin typeface="Trebuchet MS"/>
                <a:cs typeface="Trebuchet MS"/>
              </a:rPr>
              <a:t>профили</a:t>
            </a:r>
            <a:r>
              <a:rPr sz="700" spc="35" dirty="0">
                <a:solidFill>
                  <a:srgbClr val="8E8E8E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8E8E8E"/>
                </a:solidFill>
                <a:latin typeface="Trebuchet MS"/>
                <a:cs typeface="Trebuchet MS"/>
              </a:rPr>
              <a:t>обучения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2919" y="3188207"/>
            <a:ext cx="5733415" cy="977265"/>
          </a:xfrm>
          <a:custGeom>
            <a:avLst/>
            <a:gdLst/>
            <a:ahLst/>
            <a:cxnLst/>
            <a:rect l="l" t="t" r="r" b="b"/>
            <a:pathLst>
              <a:path w="5733415" h="977264">
                <a:moveTo>
                  <a:pt x="5552313" y="0"/>
                </a:moveTo>
                <a:lnTo>
                  <a:pt x="181013" y="0"/>
                </a:lnTo>
                <a:lnTo>
                  <a:pt x="132891" y="6464"/>
                </a:lnTo>
                <a:lnTo>
                  <a:pt x="89650" y="24708"/>
                </a:lnTo>
                <a:lnTo>
                  <a:pt x="53016" y="53006"/>
                </a:lnTo>
                <a:lnTo>
                  <a:pt x="24712" y="89633"/>
                </a:lnTo>
                <a:lnTo>
                  <a:pt x="6465" y="132864"/>
                </a:lnTo>
                <a:lnTo>
                  <a:pt x="0" y="180975"/>
                </a:lnTo>
                <a:lnTo>
                  <a:pt x="0" y="795908"/>
                </a:lnTo>
                <a:lnTo>
                  <a:pt x="6465" y="844019"/>
                </a:lnTo>
                <a:lnTo>
                  <a:pt x="24712" y="887250"/>
                </a:lnTo>
                <a:lnTo>
                  <a:pt x="53016" y="923877"/>
                </a:lnTo>
                <a:lnTo>
                  <a:pt x="89650" y="952175"/>
                </a:lnTo>
                <a:lnTo>
                  <a:pt x="132891" y="970419"/>
                </a:lnTo>
                <a:lnTo>
                  <a:pt x="181013" y="976883"/>
                </a:lnTo>
                <a:lnTo>
                  <a:pt x="5552313" y="976883"/>
                </a:lnTo>
                <a:lnTo>
                  <a:pt x="5600423" y="970419"/>
                </a:lnTo>
                <a:lnTo>
                  <a:pt x="5643654" y="952175"/>
                </a:lnTo>
                <a:lnTo>
                  <a:pt x="5680281" y="923877"/>
                </a:lnTo>
                <a:lnTo>
                  <a:pt x="5708579" y="887250"/>
                </a:lnTo>
                <a:lnTo>
                  <a:pt x="5726823" y="844019"/>
                </a:lnTo>
                <a:lnTo>
                  <a:pt x="5733288" y="795908"/>
                </a:lnTo>
                <a:lnTo>
                  <a:pt x="5733288" y="180975"/>
                </a:lnTo>
                <a:lnTo>
                  <a:pt x="5726823" y="132864"/>
                </a:lnTo>
                <a:lnTo>
                  <a:pt x="5708579" y="89633"/>
                </a:lnTo>
                <a:lnTo>
                  <a:pt x="5680281" y="53006"/>
                </a:lnTo>
                <a:lnTo>
                  <a:pt x="5643654" y="24708"/>
                </a:lnTo>
                <a:lnTo>
                  <a:pt x="5600423" y="6464"/>
                </a:lnTo>
                <a:lnTo>
                  <a:pt x="5552313" y="0"/>
                </a:lnTo>
                <a:close/>
              </a:path>
            </a:pathLst>
          </a:custGeom>
          <a:solidFill>
            <a:srgbClr val="0A5294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82089" y="3259073"/>
            <a:ext cx="3914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E6EC5"/>
                </a:solidFill>
                <a:latin typeface="Trebuchet MS"/>
                <a:cs typeface="Trebuchet MS"/>
              </a:rPr>
              <a:t>Специализация</a:t>
            </a:r>
            <a:r>
              <a:rPr sz="2400" b="1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профиля</a:t>
            </a:r>
            <a:r>
              <a:rPr sz="2400" b="1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0E6EC5"/>
                </a:solidFill>
                <a:latin typeface="Trebuchet MS"/>
                <a:cs typeface="Trebuchet MS"/>
              </a:rPr>
              <a:t>–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тренд</a:t>
            </a:r>
            <a:r>
              <a:rPr sz="2400" b="1" spc="-5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E6EC5"/>
                </a:solidFill>
                <a:latin typeface="Trebuchet MS"/>
                <a:cs typeface="Trebuchet MS"/>
              </a:rPr>
              <a:t>2024</a:t>
            </a:r>
            <a:r>
              <a:rPr sz="2400" b="1" spc="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0E6EC5"/>
                </a:solidFill>
                <a:latin typeface="Trebuchet MS"/>
                <a:cs typeface="Trebuchet MS"/>
              </a:rPr>
              <a:t>г.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0100" y="3386328"/>
            <a:ext cx="393700" cy="527685"/>
          </a:xfrm>
          <a:custGeom>
            <a:avLst/>
            <a:gdLst/>
            <a:ahLst/>
            <a:cxnLst/>
            <a:rect l="l" t="t" r="r" b="b"/>
            <a:pathLst>
              <a:path w="393700" h="527685">
                <a:moveTo>
                  <a:pt x="102603" y="56769"/>
                </a:moveTo>
                <a:lnTo>
                  <a:pt x="5524" y="56769"/>
                </a:lnTo>
                <a:lnTo>
                  <a:pt x="0" y="62992"/>
                </a:lnTo>
                <a:lnTo>
                  <a:pt x="0" y="521081"/>
                </a:lnTo>
                <a:lnTo>
                  <a:pt x="5524" y="527304"/>
                </a:lnTo>
                <a:lnTo>
                  <a:pt x="387045" y="527304"/>
                </a:lnTo>
                <a:lnTo>
                  <a:pt x="393191" y="521081"/>
                </a:lnTo>
                <a:lnTo>
                  <a:pt x="393191" y="438404"/>
                </a:lnTo>
                <a:lnTo>
                  <a:pt x="68199" y="438404"/>
                </a:lnTo>
                <a:lnTo>
                  <a:pt x="63893" y="434086"/>
                </a:lnTo>
                <a:lnTo>
                  <a:pt x="63893" y="346964"/>
                </a:lnTo>
                <a:lnTo>
                  <a:pt x="68199" y="342646"/>
                </a:lnTo>
                <a:lnTo>
                  <a:pt x="158852" y="342646"/>
                </a:lnTo>
                <a:lnTo>
                  <a:pt x="164642" y="335915"/>
                </a:lnTo>
                <a:lnTo>
                  <a:pt x="168948" y="332232"/>
                </a:lnTo>
                <a:lnTo>
                  <a:pt x="393191" y="332232"/>
                </a:lnTo>
                <a:lnTo>
                  <a:pt x="393191" y="274193"/>
                </a:lnTo>
                <a:lnTo>
                  <a:pt x="68199" y="274193"/>
                </a:lnTo>
                <a:lnTo>
                  <a:pt x="63893" y="269875"/>
                </a:lnTo>
                <a:lnTo>
                  <a:pt x="63893" y="182752"/>
                </a:lnTo>
                <a:lnTo>
                  <a:pt x="68199" y="178435"/>
                </a:lnTo>
                <a:lnTo>
                  <a:pt x="158852" y="178435"/>
                </a:lnTo>
                <a:lnTo>
                  <a:pt x="164642" y="171704"/>
                </a:lnTo>
                <a:lnTo>
                  <a:pt x="168948" y="167894"/>
                </a:lnTo>
                <a:lnTo>
                  <a:pt x="393191" y="167894"/>
                </a:lnTo>
                <a:lnTo>
                  <a:pt x="393191" y="116712"/>
                </a:lnTo>
                <a:lnTo>
                  <a:pt x="137007" y="116712"/>
                </a:lnTo>
                <a:lnTo>
                  <a:pt x="123595" y="113994"/>
                </a:lnTo>
                <a:lnTo>
                  <a:pt x="112661" y="106584"/>
                </a:lnTo>
                <a:lnTo>
                  <a:pt x="105300" y="95603"/>
                </a:lnTo>
                <a:lnTo>
                  <a:pt x="102603" y="82169"/>
                </a:lnTo>
                <a:lnTo>
                  <a:pt x="102603" y="56769"/>
                </a:lnTo>
                <a:close/>
              </a:path>
              <a:path w="393700" h="527685">
                <a:moveTo>
                  <a:pt x="393191" y="396367"/>
                </a:moveTo>
                <a:lnTo>
                  <a:pt x="159118" y="396367"/>
                </a:lnTo>
                <a:lnTo>
                  <a:pt x="159118" y="434086"/>
                </a:lnTo>
                <a:lnTo>
                  <a:pt x="154812" y="438404"/>
                </a:lnTo>
                <a:lnTo>
                  <a:pt x="200901" y="438404"/>
                </a:lnTo>
                <a:lnTo>
                  <a:pt x="194754" y="432181"/>
                </a:lnTo>
                <a:lnTo>
                  <a:pt x="194754" y="417449"/>
                </a:lnTo>
                <a:lnTo>
                  <a:pt x="200901" y="411226"/>
                </a:lnTo>
                <a:lnTo>
                  <a:pt x="393191" y="411226"/>
                </a:lnTo>
                <a:lnTo>
                  <a:pt x="393191" y="396367"/>
                </a:lnTo>
                <a:close/>
              </a:path>
              <a:path w="393700" h="527685">
                <a:moveTo>
                  <a:pt x="393191" y="411226"/>
                </a:moveTo>
                <a:lnTo>
                  <a:pt x="332981" y="411226"/>
                </a:lnTo>
                <a:lnTo>
                  <a:pt x="339128" y="417449"/>
                </a:lnTo>
                <a:lnTo>
                  <a:pt x="339128" y="432181"/>
                </a:lnTo>
                <a:lnTo>
                  <a:pt x="332981" y="438404"/>
                </a:lnTo>
                <a:lnTo>
                  <a:pt x="393191" y="438404"/>
                </a:lnTo>
                <a:lnTo>
                  <a:pt x="393191" y="411226"/>
                </a:lnTo>
                <a:close/>
              </a:path>
              <a:path w="393700" h="527685">
                <a:moveTo>
                  <a:pt x="158852" y="342646"/>
                </a:moveTo>
                <a:lnTo>
                  <a:pt x="130860" y="342646"/>
                </a:lnTo>
                <a:lnTo>
                  <a:pt x="111201" y="362458"/>
                </a:lnTo>
                <a:lnTo>
                  <a:pt x="82943" y="362458"/>
                </a:lnTo>
                <a:lnTo>
                  <a:pt x="82943" y="418592"/>
                </a:lnTo>
                <a:lnTo>
                  <a:pt x="139458" y="418592"/>
                </a:lnTo>
                <a:lnTo>
                  <a:pt x="139458" y="416179"/>
                </a:lnTo>
                <a:lnTo>
                  <a:pt x="148658" y="406908"/>
                </a:lnTo>
                <a:lnTo>
                  <a:pt x="115506" y="406908"/>
                </a:lnTo>
                <a:lnTo>
                  <a:pt x="113042" y="405638"/>
                </a:lnTo>
                <a:lnTo>
                  <a:pt x="93992" y="387096"/>
                </a:lnTo>
                <a:lnTo>
                  <a:pt x="90309" y="382778"/>
                </a:lnTo>
                <a:lnTo>
                  <a:pt x="90309" y="376682"/>
                </a:lnTo>
                <a:lnTo>
                  <a:pt x="93992" y="372999"/>
                </a:lnTo>
                <a:lnTo>
                  <a:pt x="98297" y="369189"/>
                </a:lnTo>
                <a:lnTo>
                  <a:pt x="131505" y="369189"/>
                </a:lnTo>
                <a:lnTo>
                  <a:pt x="138849" y="361823"/>
                </a:lnTo>
                <a:lnTo>
                  <a:pt x="156667" y="345186"/>
                </a:lnTo>
                <a:lnTo>
                  <a:pt x="158852" y="342646"/>
                </a:lnTo>
                <a:close/>
              </a:path>
              <a:path w="393700" h="527685">
                <a:moveTo>
                  <a:pt x="393191" y="332232"/>
                </a:moveTo>
                <a:lnTo>
                  <a:pt x="175094" y="332232"/>
                </a:lnTo>
                <a:lnTo>
                  <a:pt x="178777" y="335915"/>
                </a:lnTo>
                <a:lnTo>
                  <a:pt x="182460" y="340233"/>
                </a:lnTo>
                <a:lnTo>
                  <a:pt x="182460" y="345821"/>
                </a:lnTo>
                <a:lnTo>
                  <a:pt x="178777" y="350139"/>
                </a:lnTo>
                <a:lnTo>
                  <a:pt x="140068" y="389001"/>
                </a:lnTo>
                <a:lnTo>
                  <a:pt x="122872" y="405638"/>
                </a:lnTo>
                <a:lnTo>
                  <a:pt x="121031" y="406908"/>
                </a:lnTo>
                <a:lnTo>
                  <a:pt x="148658" y="406908"/>
                </a:lnTo>
                <a:lnTo>
                  <a:pt x="159118" y="396367"/>
                </a:lnTo>
                <a:lnTo>
                  <a:pt x="393191" y="396367"/>
                </a:lnTo>
                <a:lnTo>
                  <a:pt x="393191" y="376047"/>
                </a:lnTo>
                <a:lnTo>
                  <a:pt x="200901" y="376047"/>
                </a:lnTo>
                <a:lnTo>
                  <a:pt x="194754" y="369824"/>
                </a:lnTo>
                <a:lnTo>
                  <a:pt x="194754" y="355092"/>
                </a:lnTo>
                <a:lnTo>
                  <a:pt x="200901" y="348869"/>
                </a:lnTo>
                <a:lnTo>
                  <a:pt x="393191" y="348869"/>
                </a:lnTo>
                <a:lnTo>
                  <a:pt x="393191" y="332232"/>
                </a:lnTo>
                <a:close/>
              </a:path>
              <a:path w="393700" h="527685">
                <a:moveTo>
                  <a:pt x="131505" y="369189"/>
                </a:moveTo>
                <a:lnTo>
                  <a:pt x="104444" y="369189"/>
                </a:lnTo>
                <a:lnTo>
                  <a:pt x="107518" y="372999"/>
                </a:lnTo>
                <a:lnTo>
                  <a:pt x="117957" y="382778"/>
                </a:lnTo>
                <a:lnTo>
                  <a:pt x="131505" y="369189"/>
                </a:lnTo>
                <a:close/>
              </a:path>
              <a:path w="393700" h="527685">
                <a:moveTo>
                  <a:pt x="393191" y="348869"/>
                </a:moveTo>
                <a:lnTo>
                  <a:pt x="332981" y="348869"/>
                </a:lnTo>
                <a:lnTo>
                  <a:pt x="339128" y="355092"/>
                </a:lnTo>
                <a:lnTo>
                  <a:pt x="339128" y="369824"/>
                </a:lnTo>
                <a:lnTo>
                  <a:pt x="332981" y="376047"/>
                </a:lnTo>
                <a:lnTo>
                  <a:pt x="393191" y="376047"/>
                </a:lnTo>
                <a:lnTo>
                  <a:pt x="393191" y="348869"/>
                </a:lnTo>
                <a:close/>
              </a:path>
              <a:path w="393700" h="527685">
                <a:moveTo>
                  <a:pt x="393191" y="232156"/>
                </a:moveTo>
                <a:lnTo>
                  <a:pt x="159118" y="232156"/>
                </a:lnTo>
                <a:lnTo>
                  <a:pt x="159118" y="269875"/>
                </a:lnTo>
                <a:lnTo>
                  <a:pt x="154812" y="274193"/>
                </a:lnTo>
                <a:lnTo>
                  <a:pt x="200901" y="274193"/>
                </a:lnTo>
                <a:lnTo>
                  <a:pt x="194754" y="267970"/>
                </a:lnTo>
                <a:lnTo>
                  <a:pt x="194754" y="253111"/>
                </a:lnTo>
                <a:lnTo>
                  <a:pt x="200901" y="247015"/>
                </a:lnTo>
                <a:lnTo>
                  <a:pt x="393191" y="247015"/>
                </a:lnTo>
                <a:lnTo>
                  <a:pt x="393191" y="232156"/>
                </a:lnTo>
                <a:close/>
              </a:path>
              <a:path w="393700" h="527685">
                <a:moveTo>
                  <a:pt x="393191" y="247015"/>
                </a:moveTo>
                <a:lnTo>
                  <a:pt x="332981" y="247015"/>
                </a:lnTo>
                <a:lnTo>
                  <a:pt x="339128" y="253111"/>
                </a:lnTo>
                <a:lnTo>
                  <a:pt x="339128" y="267970"/>
                </a:lnTo>
                <a:lnTo>
                  <a:pt x="332981" y="274193"/>
                </a:lnTo>
                <a:lnTo>
                  <a:pt x="393191" y="274193"/>
                </a:lnTo>
                <a:lnTo>
                  <a:pt x="393191" y="247015"/>
                </a:lnTo>
                <a:close/>
              </a:path>
              <a:path w="393700" h="527685">
                <a:moveTo>
                  <a:pt x="158852" y="178435"/>
                </a:moveTo>
                <a:lnTo>
                  <a:pt x="130860" y="178435"/>
                </a:lnTo>
                <a:lnTo>
                  <a:pt x="111201" y="198247"/>
                </a:lnTo>
                <a:lnTo>
                  <a:pt x="82943" y="198247"/>
                </a:lnTo>
                <a:lnTo>
                  <a:pt x="82943" y="254381"/>
                </a:lnTo>
                <a:lnTo>
                  <a:pt x="139458" y="254381"/>
                </a:lnTo>
                <a:lnTo>
                  <a:pt x="139458" y="251968"/>
                </a:lnTo>
                <a:lnTo>
                  <a:pt x="148658" y="242697"/>
                </a:lnTo>
                <a:lnTo>
                  <a:pt x="115506" y="242697"/>
                </a:lnTo>
                <a:lnTo>
                  <a:pt x="113042" y="241427"/>
                </a:lnTo>
                <a:lnTo>
                  <a:pt x="111201" y="239522"/>
                </a:lnTo>
                <a:lnTo>
                  <a:pt x="93992" y="222885"/>
                </a:lnTo>
                <a:lnTo>
                  <a:pt x="90309" y="218567"/>
                </a:lnTo>
                <a:lnTo>
                  <a:pt x="90309" y="212344"/>
                </a:lnTo>
                <a:lnTo>
                  <a:pt x="93992" y="208661"/>
                </a:lnTo>
                <a:lnTo>
                  <a:pt x="98297" y="204977"/>
                </a:lnTo>
                <a:lnTo>
                  <a:pt x="131505" y="204977"/>
                </a:lnTo>
                <a:lnTo>
                  <a:pt x="138849" y="197612"/>
                </a:lnTo>
                <a:lnTo>
                  <a:pt x="156667" y="180975"/>
                </a:lnTo>
                <a:lnTo>
                  <a:pt x="158852" y="178435"/>
                </a:lnTo>
                <a:close/>
              </a:path>
              <a:path w="393700" h="527685">
                <a:moveTo>
                  <a:pt x="393191" y="167894"/>
                </a:moveTo>
                <a:lnTo>
                  <a:pt x="175094" y="167894"/>
                </a:lnTo>
                <a:lnTo>
                  <a:pt x="178777" y="171704"/>
                </a:lnTo>
                <a:lnTo>
                  <a:pt x="182460" y="176022"/>
                </a:lnTo>
                <a:lnTo>
                  <a:pt x="182460" y="181483"/>
                </a:lnTo>
                <a:lnTo>
                  <a:pt x="178777" y="185800"/>
                </a:lnTo>
                <a:lnTo>
                  <a:pt x="140068" y="224790"/>
                </a:lnTo>
                <a:lnTo>
                  <a:pt x="124713" y="239522"/>
                </a:lnTo>
                <a:lnTo>
                  <a:pt x="122872" y="241427"/>
                </a:lnTo>
                <a:lnTo>
                  <a:pt x="121031" y="242697"/>
                </a:lnTo>
                <a:lnTo>
                  <a:pt x="148658" y="242697"/>
                </a:lnTo>
                <a:lnTo>
                  <a:pt x="159118" y="232156"/>
                </a:lnTo>
                <a:lnTo>
                  <a:pt x="393191" y="232156"/>
                </a:lnTo>
                <a:lnTo>
                  <a:pt x="393191" y="211836"/>
                </a:lnTo>
                <a:lnTo>
                  <a:pt x="200901" y="211836"/>
                </a:lnTo>
                <a:lnTo>
                  <a:pt x="194754" y="205612"/>
                </a:lnTo>
                <a:lnTo>
                  <a:pt x="194754" y="190754"/>
                </a:lnTo>
                <a:lnTo>
                  <a:pt x="200901" y="184658"/>
                </a:lnTo>
                <a:lnTo>
                  <a:pt x="393191" y="184658"/>
                </a:lnTo>
                <a:lnTo>
                  <a:pt x="393191" y="167894"/>
                </a:lnTo>
                <a:close/>
              </a:path>
              <a:path w="393700" h="527685">
                <a:moveTo>
                  <a:pt x="131505" y="204977"/>
                </a:moveTo>
                <a:lnTo>
                  <a:pt x="104444" y="204977"/>
                </a:lnTo>
                <a:lnTo>
                  <a:pt x="107518" y="208661"/>
                </a:lnTo>
                <a:lnTo>
                  <a:pt x="117957" y="218567"/>
                </a:lnTo>
                <a:lnTo>
                  <a:pt x="131505" y="204977"/>
                </a:lnTo>
                <a:close/>
              </a:path>
              <a:path w="393700" h="527685">
                <a:moveTo>
                  <a:pt x="393191" y="184658"/>
                </a:moveTo>
                <a:lnTo>
                  <a:pt x="332981" y="184658"/>
                </a:lnTo>
                <a:lnTo>
                  <a:pt x="339128" y="190754"/>
                </a:lnTo>
                <a:lnTo>
                  <a:pt x="339128" y="205612"/>
                </a:lnTo>
                <a:lnTo>
                  <a:pt x="332981" y="211836"/>
                </a:lnTo>
                <a:lnTo>
                  <a:pt x="393191" y="211836"/>
                </a:lnTo>
                <a:lnTo>
                  <a:pt x="393191" y="184658"/>
                </a:lnTo>
                <a:close/>
              </a:path>
              <a:path w="393700" h="527685">
                <a:moveTo>
                  <a:pt x="387045" y="56769"/>
                </a:moveTo>
                <a:lnTo>
                  <a:pt x="289979" y="56769"/>
                </a:lnTo>
                <a:lnTo>
                  <a:pt x="289979" y="82169"/>
                </a:lnTo>
                <a:lnTo>
                  <a:pt x="287282" y="95603"/>
                </a:lnTo>
                <a:lnTo>
                  <a:pt x="279920" y="106584"/>
                </a:lnTo>
                <a:lnTo>
                  <a:pt x="268987" y="113994"/>
                </a:lnTo>
                <a:lnTo>
                  <a:pt x="255574" y="116712"/>
                </a:lnTo>
                <a:lnTo>
                  <a:pt x="393191" y="116712"/>
                </a:lnTo>
                <a:lnTo>
                  <a:pt x="393191" y="62992"/>
                </a:lnTo>
                <a:lnTo>
                  <a:pt x="387045" y="56769"/>
                </a:lnTo>
                <a:close/>
              </a:path>
              <a:path w="393700" h="527685">
                <a:moveTo>
                  <a:pt x="261099" y="30861"/>
                </a:moveTo>
                <a:lnTo>
                  <a:pt x="131470" y="30861"/>
                </a:lnTo>
                <a:lnTo>
                  <a:pt x="129628" y="32131"/>
                </a:lnTo>
                <a:lnTo>
                  <a:pt x="129628" y="85851"/>
                </a:lnTo>
                <a:lnTo>
                  <a:pt x="133311" y="89535"/>
                </a:lnTo>
                <a:lnTo>
                  <a:pt x="259257" y="89535"/>
                </a:lnTo>
                <a:lnTo>
                  <a:pt x="262953" y="85851"/>
                </a:lnTo>
                <a:lnTo>
                  <a:pt x="262953" y="32131"/>
                </a:lnTo>
                <a:lnTo>
                  <a:pt x="261099" y="30861"/>
                </a:lnTo>
                <a:close/>
              </a:path>
              <a:path w="393700" h="527685">
                <a:moveTo>
                  <a:pt x="196596" y="0"/>
                </a:moveTo>
                <a:lnTo>
                  <a:pt x="159740" y="20320"/>
                </a:lnTo>
                <a:lnTo>
                  <a:pt x="155435" y="30861"/>
                </a:lnTo>
                <a:lnTo>
                  <a:pt x="170789" y="30861"/>
                </a:lnTo>
                <a:lnTo>
                  <a:pt x="173862" y="24130"/>
                </a:lnTo>
                <a:lnTo>
                  <a:pt x="179387" y="19176"/>
                </a:lnTo>
                <a:lnTo>
                  <a:pt x="189230" y="15494"/>
                </a:lnTo>
                <a:lnTo>
                  <a:pt x="192912" y="14859"/>
                </a:lnTo>
                <a:lnTo>
                  <a:pt x="228567" y="14859"/>
                </a:lnTo>
                <a:lnTo>
                  <a:pt x="223029" y="9590"/>
                </a:lnTo>
                <a:lnTo>
                  <a:pt x="215025" y="4524"/>
                </a:lnTo>
                <a:lnTo>
                  <a:pt x="206099" y="1196"/>
                </a:lnTo>
                <a:lnTo>
                  <a:pt x="196596" y="0"/>
                </a:lnTo>
                <a:close/>
              </a:path>
              <a:path w="393700" h="527685">
                <a:moveTo>
                  <a:pt x="228567" y="14859"/>
                </a:moveTo>
                <a:lnTo>
                  <a:pt x="199669" y="14859"/>
                </a:lnTo>
                <a:lnTo>
                  <a:pt x="203352" y="15494"/>
                </a:lnTo>
                <a:lnTo>
                  <a:pt x="213182" y="19176"/>
                </a:lnTo>
                <a:lnTo>
                  <a:pt x="218719" y="24130"/>
                </a:lnTo>
                <a:lnTo>
                  <a:pt x="222402" y="30861"/>
                </a:lnTo>
                <a:lnTo>
                  <a:pt x="237147" y="30861"/>
                </a:lnTo>
                <a:lnTo>
                  <a:pt x="235305" y="25273"/>
                </a:lnTo>
                <a:lnTo>
                  <a:pt x="232841" y="20320"/>
                </a:lnTo>
                <a:lnTo>
                  <a:pt x="229768" y="16001"/>
                </a:lnTo>
                <a:lnTo>
                  <a:pt x="228567" y="1485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6295" y="1767743"/>
            <a:ext cx="11292205" cy="4819015"/>
            <a:chOff x="176295" y="1767743"/>
            <a:chExt cx="11292205" cy="48190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95" y="1767743"/>
              <a:ext cx="6170346" cy="47126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999" y="2001012"/>
              <a:ext cx="11087100" cy="45857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9643" y="2084857"/>
              <a:ext cx="2404236" cy="42984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7188" y="4622355"/>
              <a:ext cx="2126741" cy="17517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4267" y="3861803"/>
              <a:ext cx="1709166" cy="19226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7316" y="2537460"/>
              <a:ext cx="1793112" cy="19072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2448" y="2110740"/>
              <a:ext cx="1713738" cy="166966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83837" y="2377948"/>
              <a:ext cx="1871980" cy="3728720"/>
            </a:xfrm>
            <a:custGeom>
              <a:avLst/>
              <a:gdLst/>
              <a:ahLst/>
              <a:cxnLst/>
              <a:rect l="l" t="t" r="r" b="b"/>
              <a:pathLst>
                <a:path w="1871979" h="3728720">
                  <a:moveTo>
                    <a:pt x="0" y="0"/>
                  </a:moveTo>
                  <a:lnTo>
                    <a:pt x="0" y="935863"/>
                  </a:lnTo>
                  <a:lnTo>
                    <a:pt x="48494" y="937104"/>
                  </a:lnTo>
                  <a:lnTo>
                    <a:pt x="96399" y="940791"/>
                  </a:lnTo>
                  <a:lnTo>
                    <a:pt x="143649" y="946865"/>
                  </a:lnTo>
                  <a:lnTo>
                    <a:pt x="190179" y="955269"/>
                  </a:lnTo>
                  <a:lnTo>
                    <a:pt x="235923" y="965946"/>
                  </a:lnTo>
                  <a:lnTo>
                    <a:pt x="280816" y="978838"/>
                  </a:lnTo>
                  <a:lnTo>
                    <a:pt x="324793" y="993887"/>
                  </a:lnTo>
                  <a:lnTo>
                    <a:pt x="367789" y="1011036"/>
                  </a:lnTo>
                  <a:lnTo>
                    <a:pt x="409738" y="1030227"/>
                  </a:lnTo>
                  <a:lnTo>
                    <a:pt x="450576" y="1051403"/>
                  </a:lnTo>
                  <a:lnTo>
                    <a:pt x="490237" y="1074507"/>
                  </a:lnTo>
                  <a:lnTo>
                    <a:pt x="528655" y="1099480"/>
                  </a:lnTo>
                  <a:lnTo>
                    <a:pt x="565766" y="1126266"/>
                  </a:lnTo>
                  <a:lnTo>
                    <a:pt x="601505" y="1154807"/>
                  </a:lnTo>
                  <a:lnTo>
                    <a:pt x="635805" y="1185045"/>
                  </a:lnTo>
                  <a:lnTo>
                    <a:pt x="668602" y="1216922"/>
                  </a:lnTo>
                  <a:lnTo>
                    <a:pt x="699831" y="1250382"/>
                  </a:lnTo>
                  <a:lnTo>
                    <a:pt x="729426" y="1285367"/>
                  </a:lnTo>
                  <a:lnTo>
                    <a:pt x="757323" y="1321818"/>
                  </a:lnTo>
                  <a:lnTo>
                    <a:pt x="783455" y="1359680"/>
                  </a:lnTo>
                  <a:lnTo>
                    <a:pt x="807758" y="1398893"/>
                  </a:lnTo>
                  <a:lnTo>
                    <a:pt x="830166" y="1439402"/>
                  </a:lnTo>
                  <a:lnTo>
                    <a:pt x="850615" y="1481147"/>
                  </a:lnTo>
                  <a:lnTo>
                    <a:pt x="869038" y="1524072"/>
                  </a:lnTo>
                  <a:lnTo>
                    <a:pt x="885371" y="1568119"/>
                  </a:lnTo>
                  <a:lnTo>
                    <a:pt x="899549" y="1613231"/>
                  </a:lnTo>
                  <a:lnTo>
                    <a:pt x="911506" y="1659349"/>
                  </a:lnTo>
                  <a:lnTo>
                    <a:pt x="921177" y="1706417"/>
                  </a:lnTo>
                  <a:lnTo>
                    <a:pt x="928497" y="1754377"/>
                  </a:lnTo>
                  <a:lnTo>
                    <a:pt x="933323" y="1802313"/>
                  </a:lnTo>
                  <a:lnTo>
                    <a:pt x="935693" y="1849922"/>
                  </a:lnTo>
                  <a:lnTo>
                    <a:pt x="935658" y="1897139"/>
                  </a:lnTo>
                  <a:lnTo>
                    <a:pt x="933267" y="1943897"/>
                  </a:lnTo>
                  <a:lnTo>
                    <a:pt x="928572" y="1990131"/>
                  </a:lnTo>
                  <a:lnTo>
                    <a:pt x="921625" y="2035775"/>
                  </a:lnTo>
                  <a:lnTo>
                    <a:pt x="912476" y="2080764"/>
                  </a:lnTo>
                  <a:lnTo>
                    <a:pt x="901176" y="2125031"/>
                  </a:lnTo>
                  <a:lnTo>
                    <a:pt x="887775" y="2168512"/>
                  </a:lnTo>
                  <a:lnTo>
                    <a:pt x="872326" y="2211139"/>
                  </a:lnTo>
                  <a:lnTo>
                    <a:pt x="854879" y="2252849"/>
                  </a:lnTo>
                  <a:lnTo>
                    <a:pt x="835485" y="2293574"/>
                  </a:lnTo>
                  <a:lnTo>
                    <a:pt x="814195" y="2333250"/>
                  </a:lnTo>
                  <a:lnTo>
                    <a:pt x="791059" y="2371810"/>
                  </a:lnTo>
                  <a:lnTo>
                    <a:pt x="766130" y="2409189"/>
                  </a:lnTo>
                  <a:lnTo>
                    <a:pt x="739457" y="2445321"/>
                  </a:lnTo>
                  <a:lnTo>
                    <a:pt x="711092" y="2480140"/>
                  </a:lnTo>
                  <a:lnTo>
                    <a:pt x="681086" y="2513581"/>
                  </a:lnTo>
                  <a:lnTo>
                    <a:pt x="649490" y="2545578"/>
                  </a:lnTo>
                  <a:lnTo>
                    <a:pt x="616354" y="2576065"/>
                  </a:lnTo>
                  <a:lnTo>
                    <a:pt x="581731" y="2604976"/>
                  </a:lnTo>
                  <a:lnTo>
                    <a:pt x="545669" y="2632247"/>
                  </a:lnTo>
                  <a:lnTo>
                    <a:pt x="508222" y="2657810"/>
                  </a:lnTo>
                  <a:lnTo>
                    <a:pt x="469439" y="2681601"/>
                  </a:lnTo>
                  <a:lnTo>
                    <a:pt x="429372" y="2703553"/>
                  </a:lnTo>
                  <a:lnTo>
                    <a:pt x="388071" y="2723601"/>
                  </a:lnTo>
                  <a:lnTo>
                    <a:pt x="345588" y="2741679"/>
                  </a:lnTo>
                  <a:lnTo>
                    <a:pt x="301974" y="2757722"/>
                  </a:lnTo>
                  <a:lnTo>
                    <a:pt x="257279" y="2771663"/>
                  </a:lnTo>
                  <a:lnTo>
                    <a:pt x="211554" y="2783437"/>
                  </a:lnTo>
                  <a:lnTo>
                    <a:pt x="164851" y="2792979"/>
                  </a:lnTo>
                  <a:lnTo>
                    <a:pt x="117221" y="2800222"/>
                  </a:lnTo>
                  <a:lnTo>
                    <a:pt x="234568" y="3728681"/>
                  </a:lnTo>
                  <a:lnTo>
                    <a:pt x="282751" y="3721966"/>
                  </a:lnTo>
                  <a:lnTo>
                    <a:pt x="330502" y="3714059"/>
                  </a:lnTo>
                  <a:lnTo>
                    <a:pt x="377806" y="3704975"/>
                  </a:lnTo>
                  <a:lnTo>
                    <a:pt x="424650" y="3694732"/>
                  </a:lnTo>
                  <a:lnTo>
                    <a:pt x="471018" y="3683346"/>
                  </a:lnTo>
                  <a:lnTo>
                    <a:pt x="516898" y="3670833"/>
                  </a:lnTo>
                  <a:lnTo>
                    <a:pt x="562274" y="3657209"/>
                  </a:lnTo>
                  <a:lnTo>
                    <a:pt x="607131" y="3642490"/>
                  </a:lnTo>
                  <a:lnTo>
                    <a:pt x="651456" y="3626694"/>
                  </a:lnTo>
                  <a:lnTo>
                    <a:pt x="695235" y="3609836"/>
                  </a:lnTo>
                  <a:lnTo>
                    <a:pt x="738452" y="3591932"/>
                  </a:lnTo>
                  <a:lnTo>
                    <a:pt x="781093" y="3573000"/>
                  </a:lnTo>
                  <a:lnTo>
                    <a:pt x="823145" y="3553054"/>
                  </a:lnTo>
                  <a:lnTo>
                    <a:pt x="864592" y="3532112"/>
                  </a:lnTo>
                  <a:lnTo>
                    <a:pt x="905420" y="3510190"/>
                  </a:lnTo>
                  <a:lnTo>
                    <a:pt x="945616" y="3487304"/>
                  </a:lnTo>
                  <a:lnTo>
                    <a:pt x="985163" y="3463471"/>
                  </a:lnTo>
                  <a:lnTo>
                    <a:pt x="1024049" y="3438706"/>
                  </a:lnTo>
                  <a:lnTo>
                    <a:pt x="1062259" y="3413026"/>
                  </a:lnTo>
                  <a:lnTo>
                    <a:pt x="1099778" y="3386448"/>
                  </a:lnTo>
                  <a:lnTo>
                    <a:pt x="1136592" y="3358987"/>
                  </a:lnTo>
                  <a:lnTo>
                    <a:pt x="1172687" y="3330660"/>
                  </a:lnTo>
                  <a:lnTo>
                    <a:pt x="1208048" y="3301484"/>
                  </a:lnTo>
                  <a:lnTo>
                    <a:pt x="1242661" y="3271474"/>
                  </a:lnTo>
                  <a:lnTo>
                    <a:pt x="1276511" y="3240647"/>
                  </a:lnTo>
                  <a:lnTo>
                    <a:pt x="1309585" y="3209019"/>
                  </a:lnTo>
                  <a:lnTo>
                    <a:pt x="1341867" y="3176607"/>
                  </a:lnTo>
                  <a:lnTo>
                    <a:pt x="1373344" y="3143427"/>
                  </a:lnTo>
                  <a:lnTo>
                    <a:pt x="1404000" y="3109494"/>
                  </a:lnTo>
                  <a:lnTo>
                    <a:pt x="1433823" y="3074827"/>
                  </a:lnTo>
                  <a:lnTo>
                    <a:pt x="1462796" y="3039440"/>
                  </a:lnTo>
                  <a:lnTo>
                    <a:pt x="1490907" y="3003350"/>
                  </a:lnTo>
                  <a:lnTo>
                    <a:pt x="1518140" y="2966574"/>
                  </a:lnTo>
                  <a:lnTo>
                    <a:pt x="1544481" y="2929127"/>
                  </a:lnTo>
                  <a:lnTo>
                    <a:pt x="1569915" y="2891026"/>
                  </a:lnTo>
                  <a:lnTo>
                    <a:pt x="1594430" y="2852288"/>
                  </a:lnTo>
                  <a:lnTo>
                    <a:pt x="1618009" y="2812928"/>
                  </a:lnTo>
                  <a:lnTo>
                    <a:pt x="1640639" y="2772963"/>
                  </a:lnTo>
                  <a:lnTo>
                    <a:pt x="1662305" y="2732410"/>
                  </a:lnTo>
                  <a:lnTo>
                    <a:pt x="1682992" y="2691284"/>
                  </a:lnTo>
                  <a:lnTo>
                    <a:pt x="1702688" y="2649602"/>
                  </a:lnTo>
                  <a:lnTo>
                    <a:pt x="1721376" y="2607380"/>
                  </a:lnTo>
                  <a:lnTo>
                    <a:pt x="1739044" y="2564635"/>
                  </a:lnTo>
                  <a:lnTo>
                    <a:pt x="1755675" y="2521382"/>
                  </a:lnTo>
                  <a:lnTo>
                    <a:pt x="1771257" y="2477639"/>
                  </a:lnTo>
                  <a:lnTo>
                    <a:pt x="1785774" y="2433421"/>
                  </a:lnTo>
                  <a:lnTo>
                    <a:pt x="1799212" y="2388744"/>
                  </a:lnTo>
                  <a:lnTo>
                    <a:pt x="1811558" y="2343626"/>
                  </a:lnTo>
                  <a:lnTo>
                    <a:pt x="1822796" y="2298082"/>
                  </a:lnTo>
                  <a:lnTo>
                    <a:pt x="1832911" y="2252129"/>
                  </a:lnTo>
                  <a:lnTo>
                    <a:pt x="1841891" y="2205783"/>
                  </a:lnTo>
                  <a:lnTo>
                    <a:pt x="1849720" y="2159060"/>
                  </a:lnTo>
                  <a:lnTo>
                    <a:pt x="1856384" y="2111977"/>
                  </a:lnTo>
                  <a:lnTo>
                    <a:pt x="1861869" y="2064550"/>
                  </a:lnTo>
                  <a:lnTo>
                    <a:pt x="1866159" y="2016794"/>
                  </a:lnTo>
                  <a:lnTo>
                    <a:pt x="1869242" y="1968728"/>
                  </a:lnTo>
                  <a:lnTo>
                    <a:pt x="1871102" y="1920366"/>
                  </a:lnTo>
                  <a:lnTo>
                    <a:pt x="1871726" y="1871726"/>
                  </a:lnTo>
                  <a:lnTo>
                    <a:pt x="1871114" y="1823419"/>
                  </a:lnTo>
                  <a:lnTo>
                    <a:pt x="1869290" y="1775413"/>
                  </a:lnTo>
                  <a:lnTo>
                    <a:pt x="1866267" y="1727723"/>
                  </a:lnTo>
                  <a:lnTo>
                    <a:pt x="1862061" y="1680364"/>
                  </a:lnTo>
                  <a:lnTo>
                    <a:pt x="1856686" y="1633351"/>
                  </a:lnTo>
                  <a:lnTo>
                    <a:pt x="1850157" y="1586697"/>
                  </a:lnTo>
                  <a:lnTo>
                    <a:pt x="1842489" y="1540418"/>
                  </a:lnTo>
                  <a:lnTo>
                    <a:pt x="1833696" y="1494528"/>
                  </a:lnTo>
                  <a:lnTo>
                    <a:pt x="1823793" y="1449043"/>
                  </a:lnTo>
                  <a:lnTo>
                    <a:pt x="1812794" y="1403976"/>
                  </a:lnTo>
                  <a:lnTo>
                    <a:pt x="1800715" y="1359343"/>
                  </a:lnTo>
                  <a:lnTo>
                    <a:pt x="1787570" y="1315158"/>
                  </a:lnTo>
                  <a:lnTo>
                    <a:pt x="1773374" y="1271437"/>
                  </a:lnTo>
                  <a:lnTo>
                    <a:pt x="1758142" y="1228192"/>
                  </a:lnTo>
                  <a:lnTo>
                    <a:pt x="1741887" y="1185441"/>
                  </a:lnTo>
                  <a:lnTo>
                    <a:pt x="1724626" y="1143196"/>
                  </a:lnTo>
                  <a:lnTo>
                    <a:pt x="1706372" y="1101473"/>
                  </a:lnTo>
                  <a:lnTo>
                    <a:pt x="1687141" y="1060287"/>
                  </a:lnTo>
                  <a:lnTo>
                    <a:pt x="1666946" y="1019651"/>
                  </a:lnTo>
                  <a:lnTo>
                    <a:pt x="1645804" y="979582"/>
                  </a:lnTo>
                  <a:lnTo>
                    <a:pt x="1623727" y="940093"/>
                  </a:lnTo>
                  <a:lnTo>
                    <a:pt x="1600733" y="901200"/>
                  </a:lnTo>
                  <a:lnTo>
                    <a:pt x="1576833" y="862916"/>
                  </a:lnTo>
                  <a:lnTo>
                    <a:pt x="1552045" y="825258"/>
                  </a:lnTo>
                  <a:lnTo>
                    <a:pt x="1526382" y="788238"/>
                  </a:lnTo>
                  <a:lnTo>
                    <a:pt x="1499858" y="751873"/>
                  </a:lnTo>
                  <a:lnTo>
                    <a:pt x="1472490" y="716177"/>
                  </a:lnTo>
                  <a:lnTo>
                    <a:pt x="1444291" y="681164"/>
                  </a:lnTo>
                  <a:lnTo>
                    <a:pt x="1415276" y="646850"/>
                  </a:lnTo>
                  <a:lnTo>
                    <a:pt x="1385460" y="613248"/>
                  </a:lnTo>
                  <a:lnTo>
                    <a:pt x="1354857" y="580374"/>
                  </a:lnTo>
                  <a:lnTo>
                    <a:pt x="1323482" y="548243"/>
                  </a:lnTo>
                  <a:lnTo>
                    <a:pt x="1291351" y="516868"/>
                  </a:lnTo>
                  <a:lnTo>
                    <a:pt x="1258477" y="486265"/>
                  </a:lnTo>
                  <a:lnTo>
                    <a:pt x="1224875" y="456449"/>
                  </a:lnTo>
                  <a:lnTo>
                    <a:pt x="1190561" y="427434"/>
                  </a:lnTo>
                  <a:lnTo>
                    <a:pt x="1155548" y="399235"/>
                  </a:lnTo>
                  <a:lnTo>
                    <a:pt x="1119852" y="371867"/>
                  </a:lnTo>
                  <a:lnTo>
                    <a:pt x="1083487" y="345343"/>
                  </a:lnTo>
                  <a:lnTo>
                    <a:pt x="1046467" y="319680"/>
                  </a:lnTo>
                  <a:lnTo>
                    <a:pt x="1008809" y="294892"/>
                  </a:lnTo>
                  <a:lnTo>
                    <a:pt x="970525" y="270992"/>
                  </a:lnTo>
                  <a:lnTo>
                    <a:pt x="931632" y="247998"/>
                  </a:lnTo>
                  <a:lnTo>
                    <a:pt x="892143" y="225921"/>
                  </a:lnTo>
                  <a:lnTo>
                    <a:pt x="852074" y="204779"/>
                  </a:lnTo>
                  <a:lnTo>
                    <a:pt x="811438" y="184584"/>
                  </a:lnTo>
                  <a:lnTo>
                    <a:pt x="770252" y="165353"/>
                  </a:lnTo>
                  <a:lnTo>
                    <a:pt x="728529" y="147099"/>
                  </a:lnTo>
                  <a:lnTo>
                    <a:pt x="686284" y="129838"/>
                  </a:lnTo>
                  <a:lnTo>
                    <a:pt x="643533" y="113583"/>
                  </a:lnTo>
                  <a:lnTo>
                    <a:pt x="600288" y="98351"/>
                  </a:lnTo>
                  <a:lnTo>
                    <a:pt x="556567" y="84155"/>
                  </a:lnTo>
                  <a:lnTo>
                    <a:pt x="512382" y="71010"/>
                  </a:lnTo>
                  <a:lnTo>
                    <a:pt x="467749" y="58931"/>
                  </a:lnTo>
                  <a:lnTo>
                    <a:pt x="422682" y="47932"/>
                  </a:lnTo>
                  <a:lnTo>
                    <a:pt x="377197" y="38029"/>
                  </a:lnTo>
                  <a:lnTo>
                    <a:pt x="331307" y="29236"/>
                  </a:lnTo>
                  <a:lnTo>
                    <a:pt x="285028" y="21568"/>
                  </a:lnTo>
                  <a:lnTo>
                    <a:pt x="238374" y="15039"/>
                  </a:lnTo>
                  <a:lnTo>
                    <a:pt x="191361" y="9664"/>
                  </a:lnTo>
                  <a:lnTo>
                    <a:pt x="144002" y="5458"/>
                  </a:lnTo>
                  <a:lnTo>
                    <a:pt x="96312" y="2435"/>
                  </a:lnTo>
                  <a:lnTo>
                    <a:pt x="48306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19348" y="4890261"/>
              <a:ext cx="1599565" cy="1231265"/>
            </a:xfrm>
            <a:custGeom>
              <a:avLst/>
              <a:gdLst/>
              <a:ahLst/>
              <a:cxnLst/>
              <a:rect l="l" t="t" r="r" b="b"/>
              <a:pathLst>
                <a:path w="1599564" h="1231264">
                  <a:moveTo>
                    <a:pt x="682243" y="0"/>
                  </a:moveTo>
                  <a:lnTo>
                    <a:pt x="0" y="640715"/>
                  </a:lnTo>
                  <a:lnTo>
                    <a:pt x="34606" y="676591"/>
                  </a:lnTo>
                  <a:lnTo>
                    <a:pt x="70042" y="711429"/>
                  </a:lnTo>
                  <a:lnTo>
                    <a:pt x="106284" y="745218"/>
                  </a:lnTo>
                  <a:lnTo>
                    <a:pt x="143308" y="777950"/>
                  </a:lnTo>
                  <a:lnTo>
                    <a:pt x="181090" y="809618"/>
                  </a:lnTo>
                  <a:lnTo>
                    <a:pt x="219607" y="840211"/>
                  </a:lnTo>
                  <a:lnTo>
                    <a:pt x="258835" y="869722"/>
                  </a:lnTo>
                  <a:lnTo>
                    <a:pt x="298749" y="898142"/>
                  </a:lnTo>
                  <a:lnTo>
                    <a:pt x="339328" y="925463"/>
                  </a:lnTo>
                  <a:lnTo>
                    <a:pt x="380545" y="951676"/>
                  </a:lnTo>
                  <a:lnTo>
                    <a:pt x="422379" y="976773"/>
                  </a:lnTo>
                  <a:lnTo>
                    <a:pt x="464805" y="1000744"/>
                  </a:lnTo>
                  <a:lnTo>
                    <a:pt x="507800" y="1023582"/>
                  </a:lnTo>
                  <a:lnTo>
                    <a:pt x="551340" y="1045278"/>
                  </a:lnTo>
                  <a:lnTo>
                    <a:pt x="595400" y="1065823"/>
                  </a:lnTo>
                  <a:lnTo>
                    <a:pt x="639958" y="1085209"/>
                  </a:lnTo>
                  <a:lnTo>
                    <a:pt x="684990" y="1103427"/>
                  </a:lnTo>
                  <a:lnTo>
                    <a:pt x="730472" y="1120470"/>
                  </a:lnTo>
                  <a:lnTo>
                    <a:pt x="776380" y="1136327"/>
                  </a:lnTo>
                  <a:lnTo>
                    <a:pt x="822690" y="1150991"/>
                  </a:lnTo>
                  <a:lnTo>
                    <a:pt x="869380" y="1164454"/>
                  </a:lnTo>
                  <a:lnTo>
                    <a:pt x="916424" y="1176706"/>
                  </a:lnTo>
                  <a:lnTo>
                    <a:pt x="963800" y="1187739"/>
                  </a:lnTo>
                  <a:lnTo>
                    <a:pt x="1011484" y="1197545"/>
                  </a:lnTo>
                  <a:lnTo>
                    <a:pt x="1059452" y="1206114"/>
                  </a:lnTo>
                  <a:lnTo>
                    <a:pt x="1107680" y="1213440"/>
                  </a:lnTo>
                  <a:lnTo>
                    <a:pt x="1156144" y="1219512"/>
                  </a:lnTo>
                  <a:lnTo>
                    <a:pt x="1204821" y="1224323"/>
                  </a:lnTo>
                  <a:lnTo>
                    <a:pt x="1253688" y="1227863"/>
                  </a:lnTo>
                  <a:lnTo>
                    <a:pt x="1302720" y="1230125"/>
                  </a:lnTo>
                  <a:lnTo>
                    <a:pt x="1351893" y="1231100"/>
                  </a:lnTo>
                  <a:lnTo>
                    <a:pt x="1401185" y="1230779"/>
                  </a:lnTo>
                  <a:lnTo>
                    <a:pt x="1450571" y="1229154"/>
                  </a:lnTo>
                  <a:lnTo>
                    <a:pt x="1500027" y="1226216"/>
                  </a:lnTo>
                  <a:lnTo>
                    <a:pt x="1549530" y="1221956"/>
                  </a:lnTo>
                  <a:lnTo>
                    <a:pt x="1599056" y="1216367"/>
                  </a:lnTo>
                  <a:lnTo>
                    <a:pt x="1481709" y="287908"/>
                  </a:lnTo>
                  <a:lnTo>
                    <a:pt x="1432194" y="292821"/>
                  </a:lnTo>
                  <a:lnTo>
                    <a:pt x="1382775" y="295094"/>
                  </a:lnTo>
                  <a:lnTo>
                    <a:pt x="1333545" y="294760"/>
                  </a:lnTo>
                  <a:lnTo>
                    <a:pt x="1284599" y="291854"/>
                  </a:lnTo>
                  <a:lnTo>
                    <a:pt x="1236032" y="286409"/>
                  </a:lnTo>
                  <a:lnTo>
                    <a:pt x="1187939" y="278459"/>
                  </a:lnTo>
                  <a:lnTo>
                    <a:pt x="1140414" y="268038"/>
                  </a:lnTo>
                  <a:lnTo>
                    <a:pt x="1093552" y="255180"/>
                  </a:lnTo>
                  <a:lnTo>
                    <a:pt x="1047448" y="239918"/>
                  </a:lnTo>
                  <a:lnTo>
                    <a:pt x="1002196" y="222287"/>
                  </a:lnTo>
                  <a:lnTo>
                    <a:pt x="957892" y="202321"/>
                  </a:lnTo>
                  <a:lnTo>
                    <a:pt x="914630" y="180053"/>
                  </a:lnTo>
                  <a:lnTo>
                    <a:pt x="872505" y="155516"/>
                  </a:lnTo>
                  <a:lnTo>
                    <a:pt x="831610" y="128746"/>
                  </a:lnTo>
                  <a:lnTo>
                    <a:pt x="792043" y="99775"/>
                  </a:lnTo>
                  <a:lnTo>
                    <a:pt x="753896" y="68638"/>
                  </a:lnTo>
                  <a:lnTo>
                    <a:pt x="717264" y="35368"/>
                  </a:lnTo>
                  <a:lnTo>
                    <a:pt x="682243" y="0"/>
                  </a:lnTo>
                  <a:close/>
                </a:path>
              </a:pathLst>
            </a:custGeom>
            <a:solidFill>
              <a:srgbClr val="008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2194" y="4132198"/>
              <a:ext cx="1189990" cy="1398905"/>
            </a:xfrm>
            <a:custGeom>
              <a:avLst/>
              <a:gdLst/>
              <a:ahLst/>
              <a:cxnLst/>
              <a:rect l="l" t="t" r="r" b="b"/>
              <a:pathLst>
                <a:path w="1189989" h="1398904">
                  <a:moveTo>
                    <a:pt x="3599" y="0"/>
                  </a:moveTo>
                  <a:lnTo>
                    <a:pt x="1134" y="49877"/>
                  </a:lnTo>
                  <a:lnTo>
                    <a:pt x="0" y="99670"/>
                  </a:lnTo>
                  <a:lnTo>
                    <a:pt x="188" y="149356"/>
                  </a:lnTo>
                  <a:lnTo>
                    <a:pt x="1691" y="198910"/>
                  </a:lnTo>
                  <a:lnTo>
                    <a:pt x="4498" y="248308"/>
                  </a:lnTo>
                  <a:lnTo>
                    <a:pt x="8603" y="297526"/>
                  </a:lnTo>
                  <a:lnTo>
                    <a:pt x="13995" y="346539"/>
                  </a:lnTo>
                  <a:lnTo>
                    <a:pt x="20666" y="395324"/>
                  </a:lnTo>
                  <a:lnTo>
                    <a:pt x="28608" y="443856"/>
                  </a:lnTo>
                  <a:lnTo>
                    <a:pt x="37811" y="492112"/>
                  </a:lnTo>
                  <a:lnTo>
                    <a:pt x="48268" y="540066"/>
                  </a:lnTo>
                  <a:lnTo>
                    <a:pt x="59969" y="587696"/>
                  </a:lnTo>
                  <a:lnTo>
                    <a:pt x="72906" y="634976"/>
                  </a:lnTo>
                  <a:lnTo>
                    <a:pt x="87069" y="681883"/>
                  </a:lnTo>
                  <a:lnTo>
                    <a:pt x="102451" y="728392"/>
                  </a:lnTo>
                  <a:lnTo>
                    <a:pt x="119043" y="774480"/>
                  </a:lnTo>
                  <a:lnTo>
                    <a:pt x="136835" y="820122"/>
                  </a:lnTo>
                  <a:lnTo>
                    <a:pt x="155820" y="865294"/>
                  </a:lnTo>
                  <a:lnTo>
                    <a:pt x="175988" y="909972"/>
                  </a:lnTo>
                  <a:lnTo>
                    <a:pt x="197331" y="954131"/>
                  </a:lnTo>
                  <a:lnTo>
                    <a:pt x="219840" y="997748"/>
                  </a:lnTo>
                  <a:lnTo>
                    <a:pt x="243507" y="1040799"/>
                  </a:lnTo>
                  <a:lnTo>
                    <a:pt x="268322" y="1083259"/>
                  </a:lnTo>
                  <a:lnTo>
                    <a:pt x="294277" y="1125104"/>
                  </a:lnTo>
                  <a:lnTo>
                    <a:pt x="321364" y="1166311"/>
                  </a:lnTo>
                  <a:lnTo>
                    <a:pt x="349573" y="1206854"/>
                  </a:lnTo>
                  <a:lnTo>
                    <a:pt x="378896" y="1246710"/>
                  </a:lnTo>
                  <a:lnTo>
                    <a:pt x="409325" y="1285854"/>
                  </a:lnTo>
                  <a:lnTo>
                    <a:pt x="440849" y="1324263"/>
                  </a:lnTo>
                  <a:lnTo>
                    <a:pt x="473462" y="1361912"/>
                  </a:lnTo>
                  <a:lnTo>
                    <a:pt x="507154" y="1398778"/>
                  </a:lnTo>
                  <a:lnTo>
                    <a:pt x="1189398" y="758063"/>
                  </a:lnTo>
                  <a:lnTo>
                    <a:pt x="1155167" y="719548"/>
                  </a:lnTo>
                  <a:lnTo>
                    <a:pt x="1123263" y="679414"/>
                  </a:lnTo>
                  <a:lnTo>
                    <a:pt x="1093725" y="637765"/>
                  </a:lnTo>
                  <a:lnTo>
                    <a:pt x="1066591" y="594709"/>
                  </a:lnTo>
                  <a:lnTo>
                    <a:pt x="1041899" y="550352"/>
                  </a:lnTo>
                  <a:lnTo>
                    <a:pt x="1019687" y="504800"/>
                  </a:lnTo>
                  <a:lnTo>
                    <a:pt x="999994" y="458161"/>
                  </a:lnTo>
                  <a:lnTo>
                    <a:pt x="982857" y="410540"/>
                  </a:lnTo>
                  <a:lnTo>
                    <a:pt x="968314" y="362045"/>
                  </a:lnTo>
                  <a:lnTo>
                    <a:pt x="956405" y="312782"/>
                  </a:lnTo>
                  <a:lnTo>
                    <a:pt x="947166" y="262857"/>
                  </a:lnTo>
                  <a:lnTo>
                    <a:pt x="940637" y="212377"/>
                  </a:lnTo>
                  <a:lnTo>
                    <a:pt x="936854" y="161449"/>
                  </a:lnTo>
                  <a:lnTo>
                    <a:pt x="935857" y="110179"/>
                  </a:lnTo>
                  <a:lnTo>
                    <a:pt x="937684" y="58674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5794" y="2807462"/>
              <a:ext cx="1271905" cy="1383665"/>
            </a:xfrm>
            <a:custGeom>
              <a:avLst/>
              <a:gdLst/>
              <a:ahLst/>
              <a:cxnLst/>
              <a:rect l="l" t="t" r="r" b="b"/>
              <a:pathLst>
                <a:path w="1271904" h="1383664">
                  <a:moveTo>
                    <a:pt x="675005" y="0"/>
                  </a:moveTo>
                  <a:lnTo>
                    <a:pt x="636945" y="32345"/>
                  </a:lnTo>
                  <a:lnTo>
                    <a:pt x="599859" y="65604"/>
                  </a:lnTo>
                  <a:lnTo>
                    <a:pt x="563758" y="99754"/>
                  </a:lnTo>
                  <a:lnTo>
                    <a:pt x="528653" y="134772"/>
                  </a:lnTo>
                  <a:lnTo>
                    <a:pt x="494557" y="170634"/>
                  </a:lnTo>
                  <a:lnTo>
                    <a:pt x="461481" y="207319"/>
                  </a:lnTo>
                  <a:lnTo>
                    <a:pt x="429436" y="244803"/>
                  </a:lnTo>
                  <a:lnTo>
                    <a:pt x="398434" y="283063"/>
                  </a:lnTo>
                  <a:lnTo>
                    <a:pt x="368487" y="322077"/>
                  </a:lnTo>
                  <a:lnTo>
                    <a:pt x="339606" y="361821"/>
                  </a:lnTo>
                  <a:lnTo>
                    <a:pt x="311803" y="402274"/>
                  </a:lnTo>
                  <a:lnTo>
                    <a:pt x="285090" y="443411"/>
                  </a:lnTo>
                  <a:lnTo>
                    <a:pt x="259478" y="485210"/>
                  </a:lnTo>
                  <a:lnTo>
                    <a:pt x="234979" y="527648"/>
                  </a:lnTo>
                  <a:lnTo>
                    <a:pt x="211604" y="570703"/>
                  </a:lnTo>
                  <a:lnTo>
                    <a:pt x="189365" y="614351"/>
                  </a:lnTo>
                  <a:lnTo>
                    <a:pt x="168274" y="658570"/>
                  </a:lnTo>
                  <a:lnTo>
                    <a:pt x="148342" y="703336"/>
                  </a:lnTo>
                  <a:lnTo>
                    <a:pt x="129581" y="748628"/>
                  </a:lnTo>
                  <a:lnTo>
                    <a:pt x="112002" y="794421"/>
                  </a:lnTo>
                  <a:lnTo>
                    <a:pt x="95618" y="840693"/>
                  </a:lnTo>
                  <a:lnTo>
                    <a:pt x="80439" y="887422"/>
                  </a:lnTo>
                  <a:lnTo>
                    <a:pt x="66477" y="934584"/>
                  </a:lnTo>
                  <a:lnTo>
                    <a:pt x="53744" y="982156"/>
                  </a:lnTo>
                  <a:lnTo>
                    <a:pt x="42252" y="1030116"/>
                  </a:lnTo>
                  <a:lnTo>
                    <a:pt x="32012" y="1078441"/>
                  </a:lnTo>
                  <a:lnTo>
                    <a:pt x="23035" y="1127108"/>
                  </a:lnTo>
                  <a:lnTo>
                    <a:pt x="15334" y="1176094"/>
                  </a:lnTo>
                  <a:lnTo>
                    <a:pt x="8920" y="1225376"/>
                  </a:lnTo>
                  <a:lnTo>
                    <a:pt x="3805" y="1274931"/>
                  </a:lnTo>
                  <a:lnTo>
                    <a:pt x="0" y="1324737"/>
                  </a:lnTo>
                  <a:lnTo>
                    <a:pt x="934084" y="1383411"/>
                  </a:lnTo>
                  <a:lnTo>
                    <a:pt x="938716" y="1332106"/>
                  </a:lnTo>
                  <a:lnTo>
                    <a:pt x="946123" y="1281383"/>
                  </a:lnTo>
                  <a:lnTo>
                    <a:pt x="956255" y="1231345"/>
                  </a:lnTo>
                  <a:lnTo>
                    <a:pt x="969059" y="1182091"/>
                  </a:lnTo>
                  <a:lnTo>
                    <a:pt x="984485" y="1133724"/>
                  </a:lnTo>
                  <a:lnTo>
                    <a:pt x="1002480" y="1086344"/>
                  </a:lnTo>
                  <a:lnTo>
                    <a:pt x="1022992" y="1040054"/>
                  </a:lnTo>
                  <a:lnTo>
                    <a:pt x="1045971" y="994954"/>
                  </a:lnTo>
                  <a:lnTo>
                    <a:pt x="1071363" y="951146"/>
                  </a:lnTo>
                  <a:lnTo>
                    <a:pt x="1099119" y="908732"/>
                  </a:lnTo>
                  <a:lnTo>
                    <a:pt x="1129185" y="867812"/>
                  </a:lnTo>
                  <a:lnTo>
                    <a:pt x="1161510" y="828488"/>
                  </a:lnTo>
                  <a:lnTo>
                    <a:pt x="1196043" y="790861"/>
                  </a:lnTo>
                  <a:lnTo>
                    <a:pt x="1232731" y="755033"/>
                  </a:lnTo>
                  <a:lnTo>
                    <a:pt x="1271523" y="721105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84B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90798" y="2377948"/>
              <a:ext cx="1193165" cy="1150620"/>
            </a:xfrm>
            <a:custGeom>
              <a:avLst/>
              <a:gdLst/>
              <a:ahLst/>
              <a:cxnLst/>
              <a:rect l="l" t="t" r="r" b="b"/>
              <a:pathLst>
                <a:path w="1193164" h="1150620">
                  <a:moveTo>
                    <a:pt x="1193038" y="0"/>
                  </a:moveTo>
                  <a:lnTo>
                    <a:pt x="1142840" y="672"/>
                  </a:lnTo>
                  <a:lnTo>
                    <a:pt x="1092789" y="2684"/>
                  </a:lnTo>
                  <a:lnTo>
                    <a:pt x="1042909" y="6026"/>
                  </a:lnTo>
                  <a:lnTo>
                    <a:pt x="993225" y="10689"/>
                  </a:lnTo>
                  <a:lnTo>
                    <a:pt x="943762" y="16665"/>
                  </a:lnTo>
                  <a:lnTo>
                    <a:pt x="894545" y="23945"/>
                  </a:lnTo>
                  <a:lnTo>
                    <a:pt x="845599" y="32519"/>
                  </a:lnTo>
                  <a:lnTo>
                    <a:pt x="796948" y="42378"/>
                  </a:lnTo>
                  <a:lnTo>
                    <a:pt x="748617" y="53515"/>
                  </a:lnTo>
                  <a:lnTo>
                    <a:pt x="700631" y="65919"/>
                  </a:lnTo>
                  <a:lnTo>
                    <a:pt x="653014" y="79582"/>
                  </a:lnTo>
                  <a:lnTo>
                    <a:pt x="605793" y="94494"/>
                  </a:lnTo>
                  <a:lnTo>
                    <a:pt x="558990" y="110648"/>
                  </a:lnTo>
                  <a:lnTo>
                    <a:pt x="512632" y="128034"/>
                  </a:lnTo>
                  <a:lnTo>
                    <a:pt x="466742" y="146643"/>
                  </a:lnTo>
                  <a:lnTo>
                    <a:pt x="421346" y="166466"/>
                  </a:lnTo>
                  <a:lnTo>
                    <a:pt x="376469" y="187495"/>
                  </a:lnTo>
                  <a:lnTo>
                    <a:pt x="332135" y="209719"/>
                  </a:lnTo>
                  <a:lnTo>
                    <a:pt x="288370" y="233132"/>
                  </a:lnTo>
                  <a:lnTo>
                    <a:pt x="245197" y="257722"/>
                  </a:lnTo>
                  <a:lnTo>
                    <a:pt x="202642" y="283482"/>
                  </a:lnTo>
                  <a:lnTo>
                    <a:pt x="160729" y="310403"/>
                  </a:lnTo>
                  <a:lnTo>
                    <a:pt x="119484" y="338476"/>
                  </a:lnTo>
                  <a:lnTo>
                    <a:pt x="78930" y="367691"/>
                  </a:lnTo>
                  <a:lnTo>
                    <a:pt x="39094" y="398040"/>
                  </a:lnTo>
                  <a:lnTo>
                    <a:pt x="0" y="429513"/>
                  </a:lnTo>
                  <a:lnTo>
                    <a:pt x="596518" y="1150619"/>
                  </a:lnTo>
                  <a:lnTo>
                    <a:pt x="635984" y="1119708"/>
                  </a:lnTo>
                  <a:lnTo>
                    <a:pt x="676883" y="1091064"/>
                  </a:lnTo>
                  <a:lnTo>
                    <a:pt x="719117" y="1064724"/>
                  </a:lnTo>
                  <a:lnTo>
                    <a:pt x="762586" y="1040722"/>
                  </a:lnTo>
                  <a:lnTo>
                    <a:pt x="807192" y="1019096"/>
                  </a:lnTo>
                  <a:lnTo>
                    <a:pt x="852835" y="999880"/>
                  </a:lnTo>
                  <a:lnTo>
                    <a:pt x="899415" y="983110"/>
                  </a:lnTo>
                  <a:lnTo>
                    <a:pt x="946834" y="968822"/>
                  </a:lnTo>
                  <a:lnTo>
                    <a:pt x="994993" y="957052"/>
                  </a:lnTo>
                  <a:lnTo>
                    <a:pt x="1043791" y="947835"/>
                  </a:lnTo>
                  <a:lnTo>
                    <a:pt x="1093131" y="941207"/>
                  </a:lnTo>
                  <a:lnTo>
                    <a:pt x="1142913" y="937205"/>
                  </a:lnTo>
                  <a:lnTo>
                    <a:pt x="1193038" y="935863"/>
                  </a:lnTo>
                  <a:lnTo>
                    <a:pt x="1193038" y="0"/>
                  </a:lnTo>
                  <a:close/>
                </a:path>
              </a:pathLst>
            </a:custGeom>
            <a:solidFill>
              <a:srgbClr val="B5D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5816" y="3968508"/>
              <a:ext cx="649249" cy="435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1724" y="3994404"/>
              <a:ext cx="547115" cy="33375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42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Распределение</a:t>
            </a:r>
            <a:r>
              <a:rPr spc="-35" dirty="0"/>
              <a:t> </a:t>
            </a:r>
            <a:r>
              <a:rPr dirty="0"/>
              <a:t>профилей</a:t>
            </a:r>
            <a:r>
              <a:rPr spc="-2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10</a:t>
            </a:r>
            <a:r>
              <a:rPr spc="-20" dirty="0"/>
              <a:t> </a:t>
            </a:r>
            <a:r>
              <a:rPr dirty="0"/>
              <a:t>классах</a:t>
            </a:r>
            <a:r>
              <a:rPr spc="-40" dirty="0"/>
              <a:t> </a:t>
            </a:r>
            <a:r>
              <a:rPr dirty="0"/>
              <a:t>российских</a:t>
            </a:r>
            <a:r>
              <a:rPr spc="-35" dirty="0"/>
              <a:t> </a:t>
            </a:r>
            <a:r>
              <a:rPr dirty="0"/>
              <a:t>школ,</a:t>
            </a:r>
            <a:r>
              <a:rPr spc="-20" dirty="0"/>
              <a:t> </a:t>
            </a:r>
            <a:r>
              <a:rPr spc="-10" dirty="0"/>
              <a:t>2023-</a:t>
            </a:r>
            <a:r>
              <a:rPr dirty="0"/>
              <a:t>2024</a:t>
            </a:r>
            <a:r>
              <a:rPr spc="-60" dirty="0"/>
              <a:t> </a:t>
            </a:r>
            <a:r>
              <a:rPr spc="-10" dirty="0"/>
              <a:t>уч.г.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35853" y="3987165"/>
            <a:ext cx="498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48%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08247" y="5378196"/>
            <a:ext cx="650875" cy="434340"/>
            <a:chOff x="3508247" y="5378196"/>
            <a:chExt cx="650875" cy="43434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8247" y="5378196"/>
              <a:ext cx="650773" cy="4343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4155" y="5404104"/>
              <a:ext cx="548639" cy="33223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559302" y="5396280"/>
            <a:ext cx="498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15%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63951" y="4532388"/>
            <a:ext cx="649605" cy="436245"/>
            <a:chOff x="2663951" y="4532388"/>
            <a:chExt cx="649605" cy="43624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63951" y="4532388"/>
              <a:ext cx="649249" cy="4358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9859" y="4558284"/>
              <a:ext cx="547115" cy="33375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713735" y="4550790"/>
            <a:ext cx="498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13%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34055" y="3419868"/>
            <a:ext cx="649605" cy="436245"/>
            <a:chOff x="2734055" y="3419868"/>
            <a:chExt cx="649605" cy="43624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34055" y="3419868"/>
              <a:ext cx="649249" cy="4358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59963" y="3445764"/>
              <a:ext cx="547115" cy="33375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783839" y="3437890"/>
            <a:ext cx="498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13%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08247" y="2737104"/>
            <a:ext cx="650875" cy="434340"/>
            <a:chOff x="3508247" y="2737104"/>
            <a:chExt cx="650875" cy="434340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8247" y="2737104"/>
              <a:ext cx="650773" cy="4343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34155" y="2763012"/>
              <a:ext cx="548639" cy="33223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559302" y="2754249"/>
            <a:ext cx="498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11%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56247" y="2904744"/>
            <a:ext cx="4820920" cy="3008630"/>
            <a:chOff x="6556247" y="2904744"/>
            <a:chExt cx="4820920" cy="3008630"/>
          </a:xfrm>
        </p:grpSpPr>
        <p:sp>
          <p:nvSpPr>
            <p:cNvPr id="38" name="object 38"/>
            <p:cNvSpPr/>
            <p:nvPr/>
          </p:nvSpPr>
          <p:spPr>
            <a:xfrm>
              <a:off x="6556247" y="2904744"/>
              <a:ext cx="4820920" cy="3008630"/>
            </a:xfrm>
            <a:custGeom>
              <a:avLst/>
              <a:gdLst/>
              <a:ahLst/>
              <a:cxnLst/>
              <a:rect l="l" t="t" r="r" b="b"/>
              <a:pathLst>
                <a:path w="4820920" h="3008629">
                  <a:moveTo>
                    <a:pt x="4820411" y="0"/>
                  </a:moveTo>
                  <a:lnTo>
                    <a:pt x="0" y="0"/>
                  </a:lnTo>
                  <a:lnTo>
                    <a:pt x="0" y="3008375"/>
                  </a:lnTo>
                  <a:lnTo>
                    <a:pt x="4820411" y="3008375"/>
                  </a:lnTo>
                  <a:lnTo>
                    <a:pt x="4820411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78395" y="3145536"/>
              <a:ext cx="119380" cy="120650"/>
            </a:xfrm>
            <a:custGeom>
              <a:avLst/>
              <a:gdLst/>
              <a:ahLst/>
              <a:cxnLst/>
              <a:rect l="l" t="t" r="r" b="b"/>
              <a:pathLst>
                <a:path w="119379" h="120650">
                  <a:moveTo>
                    <a:pt x="11887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118872" y="12039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78395" y="3747516"/>
              <a:ext cx="119380" cy="120650"/>
            </a:xfrm>
            <a:custGeom>
              <a:avLst/>
              <a:gdLst/>
              <a:ahLst/>
              <a:cxnLst/>
              <a:rect l="l" t="t" r="r" b="b"/>
              <a:pathLst>
                <a:path w="119379" h="120650">
                  <a:moveTo>
                    <a:pt x="118872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118872" y="120395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8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78395" y="434949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79">
                  <a:moveTo>
                    <a:pt x="118872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18872" y="118871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78395" y="4951476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79">
                  <a:moveTo>
                    <a:pt x="11887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18872" y="118872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84B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78395" y="5553455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79">
                  <a:moveTo>
                    <a:pt x="11887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18872" y="118872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B5D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556247" y="2904744"/>
            <a:ext cx="4820920" cy="300863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150"/>
              </a:spcBef>
            </a:pPr>
            <a:r>
              <a:rPr sz="1800" dirty="0">
                <a:solidFill>
                  <a:srgbClr val="717171"/>
                </a:solidFill>
                <a:latin typeface="Trebuchet MS"/>
                <a:cs typeface="Trebuchet MS"/>
              </a:rPr>
              <a:t>Универсальный</a:t>
            </a:r>
            <a:r>
              <a:rPr sz="1800" spc="-114" dirty="0">
                <a:solidFill>
                  <a:srgbClr val="717171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17171"/>
                </a:solidFill>
                <a:latin typeface="Trebuchet MS"/>
                <a:cs typeface="Trebuchet MS"/>
              </a:rPr>
              <a:t>профиль</a:t>
            </a:r>
            <a:endParaRPr sz="1800">
              <a:latin typeface="Trebuchet MS"/>
              <a:cs typeface="Trebuchet MS"/>
            </a:endParaRPr>
          </a:p>
          <a:p>
            <a:pPr marL="596900" marR="376555">
              <a:lnSpc>
                <a:spcPct val="219400"/>
              </a:lnSpc>
            </a:pPr>
            <a:r>
              <a:rPr sz="1800" dirty="0">
                <a:solidFill>
                  <a:srgbClr val="717171"/>
                </a:solidFill>
                <a:latin typeface="Trebuchet MS"/>
                <a:cs typeface="Trebuchet MS"/>
              </a:rPr>
              <a:t>Технологический</a:t>
            </a:r>
            <a:r>
              <a:rPr sz="1800" spc="-45" dirty="0">
                <a:solidFill>
                  <a:srgbClr val="717171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17171"/>
                </a:solidFill>
                <a:latin typeface="Trebuchet MS"/>
                <a:cs typeface="Trebuchet MS"/>
              </a:rPr>
              <a:t>профиль Социально-</a:t>
            </a:r>
            <a:r>
              <a:rPr sz="1800" dirty="0">
                <a:solidFill>
                  <a:srgbClr val="717171"/>
                </a:solidFill>
                <a:latin typeface="Trebuchet MS"/>
                <a:cs typeface="Trebuchet MS"/>
              </a:rPr>
              <a:t>экономический</a:t>
            </a:r>
            <a:r>
              <a:rPr sz="1800" spc="-10" dirty="0">
                <a:solidFill>
                  <a:srgbClr val="717171"/>
                </a:solidFill>
                <a:latin typeface="Trebuchet MS"/>
                <a:cs typeface="Trebuchet MS"/>
              </a:rPr>
              <a:t> профиль </a:t>
            </a:r>
            <a:r>
              <a:rPr sz="1800" dirty="0">
                <a:solidFill>
                  <a:srgbClr val="717171"/>
                </a:solidFill>
                <a:latin typeface="Trebuchet MS"/>
                <a:cs typeface="Trebuchet MS"/>
              </a:rPr>
              <a:t>Гуманитарный</a:t>
            </a:r>
            <a:r>
              <a:rPr sz="1800" spc="-95" dirty="0">
                <a:solidFill>
                  <a:srgbClr val="717171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17171"/>
                </a:solidFill>
                <a:latin typeface="Trebuchet MS"/>
                <a:cs typeface="Trebuchet MS"/>
              </a:rPr>
              <a:t>профиль </a:t>
            </a:r>
            <a:r>
              <a:rPr sz="1800" spc="-20" dirty="0">
                <a:solidFill>
                  <a:srgbClr val="717171"/>
                </a:solidFill>
                <a:latin typeface="Trebuchet MS"/>
                <a:cs typeface="Trebuchet MS"/>
              </a:rPr>
              <a:t>Естественно-</a:t>
            </a:r>
            <a:r>
              <a:rPr sz="1800" dirty="0">
                <a:solidFill>
                  <a:srgbClr val="717171"/>
                </a:solidFill>
                <a:latin typeface="Trebuchet MS"/>
                <a:cs typeface="Trebuchet MS"/>
              </a:rPr>
              <a:t>научный</a:t>
            </a:r>
            <a:r>
              <a:rPr sz="1800" spc="15" dirty="0">
                <a:solidFill>
                  <a:srgbClr val="717171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717171"/>
                </a:solidFill>
                <a:latin typeface="Trebuchet MS"/>
                <a:cs typeface="Trebuchet MS"/>
              </a:rPr>
              <a:t>профиль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76427" y="1996439"/>
            <a:ext cx="11096625" cy="4594860"/>
            <a:chOff x="376427" y="1996439"/>
            <a:chExt cx="11096625" cy="4594860"/>
          </a:xfrm>
        </p:grpSpPr>
        <p:sp>
          <p:nvSpPr>
            <p:cNvPr id="46" name="object 46"/>
            <p:cNvSpPr/>
            <p:nvPr/>
          </p:nvSpPr>
          <p:spPr>
            <a:xfrm>
              <a:off x="380999" y="2001011"/>
              <a:ext cx="11087100" cy="4585970"/>
            </a:xfrm>
            <a:custGeom>
              <a:avLst/>
              <a:gdLst/>
              <a:ahLst/>
              <a:cxnLst/>
              <a:rect l="l" t="t" r="r" b="b"/>
              <a:pathLst>
                <a:path w="11087100" h="4585970">
                  <a:moveTo>
                    <a:pt x="0" y="4585716"/>
                  </a:moveTo>
                  <a:lnTo>
                    <a:pt x="11087100" y="4585716"/>
                  </a:lnTo>
                  <a:lnTo>
                    <a:pt x="11087100" y="0"/>
                  </a:lnTo>
                  <a:lnTo>
                    <a:pt x="0" y="0"/>
                  </a:lnTo>
                  <a:lnTo>
                    <a:pt x="0" y="4585716"/>
                  </a:lnTo>
                  <a:close/>
                </a:path>
              </a:pathLst>
            </a:custGeom>
            <a:ln w="9144">
              <a:solidFill>
                <a:srgbClr val="D0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62399" y="3924300"/>
              <a:ext cx="609600" cy="60960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145844" y="1518031"/>
            <a:ext cx="9266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E6EC5"/>
                </a:solidFill>
                <a:latin typeface="Trebuchet MS"/>
                <a:cs typeface="Trebuchet MS"/>
              </a:rPr>
              <a:t>По</a:t>
            </a:r>
            <a:r>
              <a:rPr sz="2000" spc="-6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E6EC5"/>
                </a:solidFill>
                <a:latin typeface="Trebuchet MS"/>
                <a:cs typeface="Trebuchet MS"/>
              </a:rPr>
              <a:t>данным</a:t>
            </a:r>
            <a:r>
              <a:rPr sz="2000" spc="-7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6EC5"/>
                </a:solidFill>
                <a:latin typeface="Trebuchet MS"/>
                <a:cs typeface="Trebuchet MS"/>
              </a:rPr>
              <a:t>онлайн-</a:t>
            </a:r>
            <a:r>
              <a:rPr sz="2000" dirty="0">
                <a:solidFill>
                  <a:srgbClr val="0E6EC5"/>
                </a:solidFill>
                <a:latin typeface="Trebuchet MS"/>
                <a:cs typeface="Trebuchet MS"/>
              </a:rPr>
              <a:t>сервиса</a:t>
            </a:r>
            <a:r>
              <a:rPr sz="2000" spc="-75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E6EC5"/>
                </a:solidFill>
                <a:latin typeface="Trebuchet MS"/>
                <a:cs typeface="Trebuchet MS"/>
              </a:rPr>
              <a:t>«Конструктор</a:t>
            </a:r>
            <a:r>
              <a:rPr sz="2000" spc="-7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E6EC5"/>
                </a:solidFill>
                <a:latin typeface="Trebuchet MS"/>
                <a:cs typeface="Trebuchet MS"/>
              </a:rPr>
              <a:t>учебных</a:t>
            </a:r>
            <a:r>
              <a:rPr sz="2000" spc="-6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E6EC5"/>
                </a:solidFill>
                <a:latin typeface="Trebuchet MS"/>
                <a:cs typeface="Trebuchet MS"/>
              </a:rPr>
              <a:t>планов»,</a:t>
            </a:r>
            <a:r>
              <a:rPr sz="2000" spc="-80" dirty="0">
                <a:solidFill>
                  <a:srgbClr val="0E6EC5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6EC5"/>
                </a:solidFill>
                <a:latin typeface="Trebuchet MS"/>
                <a:cs typeface="Trebuchet MS"/>
              </a:rPr>
              <a:t>https://edsoo.ru/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496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4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Распределение</a:t>
            </a:r>
            <a:r>
              <a:rPr spc="-40" dirty="0"/>
              <a:t> </a:t>
            </a:r>
            <a:r>
              <a:rPr dirty="0"/>
              <a:t>профилей</a:t>
            </a:r>
            <a:r>
              <a:rPr spc="-30" dirty="0"/>
              <a:t> </a:t>
            </a:r>
            <a:r>
              <a:rPr dirty="0"/>
              <a:t>обучения</a:t>
            </a:r>
            <a:r>
              <a:rPr spc="-3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школах</a:t>
            </a:r>
            <a:r>
              <a:rPr spc="-45" dirty="0"/>
              <a:t> </a:t>
            </a:r>
            <a:r>
              <a:rPr spc="-10" dirty="0"/>
              <a:t>России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1289050"/>
          <a:ext cx="12192634" cy="4465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1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7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0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33070" marR="229870" indent="-196850">
                        <a:lnSpc>
                          <a:spcPct val="115199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Типовые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профили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обучения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(в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терминах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ФГОС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СОО.)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C5B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2007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403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C5B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Городская</a:t>
                      </a:r>
                      <a:r>
                        <a:rPr sz="1600" spc="-6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местность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Сельская</a:t>
                      </a:r>
                      <a:r>
                        <a:rPr sz="16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местность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03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Гуманитарный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26%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13,7%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14,40%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13,1%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Социально-экономический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15%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10,4%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7,20%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13,5%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Естественно-научный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8%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13,8%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14,7%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10,6%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Технологический,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т.ч.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083D6E"/>
                          </a:solidFill>
                          <a:latin typeface="Trebuchet MS"/>
                          <a:cs typeface="Trebuchet MS"/>
                        </a:rPr>
                        <a:t>43</a:t>
                      </a:r>
                      <a:r>
                        <a:rPr sz="1600" b="1" spc="-30" dirty="0">
                          <a:solidFill>
                            <a:srgbClr val="083D6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083D6E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solidFill>
                            <a:srgbClr val="083D6E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r>
                        <a:rPr sz="1600" b="1" spc="-30" dirty="0">
                          <a:solidFill>
                            <a:srgbClr val="083D6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083D6E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391795" algn="l"/>
                        </a:tabLst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-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	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инженерный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12%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2,2%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4,4%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7,3%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391795" algn="l"/>
                        </a:tabLst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-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	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физико-математический*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23%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16,4%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13,7%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R="1197610" algn="r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342265" algn="l"/>
                        </a:tabLst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-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Sylfaen"/>
                          <a:cs typeface="Sylfaen"/>
                        </a:rPr>
                        <a:t>	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информационно-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R="117157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технологический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8%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11,9%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8,2%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7,7%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Универсальный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5" dirty="0">
                          <a:solidFill>
                            <a:srgbClr val="083D6E"/>
                          </a:solidFill>
                          <a:latin typeface="Trebuchet MS"/>
                          <a:cs typeface="Trebuchet MS"/>
                        </a:rPr>
                        <a:t>8%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23,0%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37,4%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solidFill>
                            <a:srgbClr val="083D6E"/>
                          </a:solidFill>
                          <a:latin typeface="Trebuchet MS"/>
                          <a:cs typeface="Trebuchet MS"/>
                        </a:rPr>
                        <a:t>47,8%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Итого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A5BA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5757113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699"/>
                </a:lnTo>
                <a:lnTo>
                  <a:pt x="12192000" y="1269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820" y="6380175"/>
            <a:ext cx="533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*</a:t>
            </a:r>
            <a:r>
              <a:rPr sz="120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выделялся</a:t>
            </a:r>
            <a:r>
              <a:rPr sz="1200" spc="-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в</a:t>
            </a:r>
            <a:r>
              <a:rPr sz="1200" spc="-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качестве</a:t>
            </a:r>
            <a:r>
              <a:rPr sz="1200" spc="-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отдельного</a:t>
            </a:r>
            <a:r>
              <a:rPr sz="1200" spc="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профиля</a:t>
            </a:r>
            <a:r>
              <a:rPr sz="1200" spc="-5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до</a:t>
            </a:r>
            <a:r>
              <a:rPr sz="1200" spc="-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введения</a:t>
            </a:r>
            <a:r>
              <a:rPr sz="1200" spc="3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ФГОС</a:t>
            </a:r>
            <a:r>
              <a:rPr sz="1200" spc="-2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7E7E7E"/>
                </a:solidFill>
                <a:latin typeface="Trebuchet MS"/>
                <a:cs typeface="Trebuchet MS"/>
              </a:rPr>
              <a:t>СОО-</a:t>
            </a:r>
            <a:r>
              <a:rPr sz="1200" spc="-20" dirty="0">
                <a:solidFill>
                  <a:srgbClr val="7E7E7E"/>
                </a:solidFill>
                <a:latin typeface="Trebuchet MS"/>
                <a:cs typeface="Trebuchet MS"/>
              </a:rPr>
              <a:t>2012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807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dirty="0"/>
              <a:t>Распределение</a:t>
            </a:r>
            <a:r>
              <a:rPr spc="-55" dirty="0"/>
              <a:t> </a:t>
            </a:r>
            <a:r>
              <a:rPr dirty="0"/>
              <a:t>учебных</a:t>
            </a:r>
            <a:r>
              <a:rPr spc="-50" dirty="0"/>
              <a:t> </a:t>
            </a:r>
            <a:r>
              <a:rPr dirty="0"/>
              <a:t>предметов,</a:t>
            </a:r>
            <a:r>
              <a:rPr spc="-50" dirty="0"/>
              <a:t> </a:t>
            </a:r>
            <a:r>
              <a:rPr dirty="0"/>
              <a:t>изучаемых</a:t>
            </a:r>
            <a:r>
              <a:rPr spc="-50" dirty="0"/>
              <a:t> </a:t>
            </a:r>
            <a:r>
              <a:rPr dirty="0"/>
              <a:t>на</a:t>
            </a:r>
            <a:r>
              <a:rPr spc="-50" dirty="0"/>
              <a:t> </a:t>
            </a:r>
            <a:r>
              <a:rPr dirty="0"/>
              <a:t>углубленном</a:t>
            </a:r>
            <a:r>
              <a:rPr spc="-25" dirty="0"/>
              <a:t> </a:t>
            </a:r>
            <a:r>
              <a:rPr dirty="0"/>
              <a:t>уровне</a:t>
            </a:r>
            <a:r>
              <a:rPr spc="-30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spc="-10" dirty="0"/>
              <a:t>классах </a:t>
            </a:r>
            <a:r>
              <a:rPr dirty="0"/>
              <a:t>универсального</a:t>
            </a:r>
            <a:r>
              <a:rPr spc="-45" dirty="0"/>
              <a:t> </a:t>
            </a:r>
            <a:r>
              <a:rPr dirty="0"/>
              <a:t>профиля</a:t>
            </a:r>
            <a:r>
              <a:rPr spc="-45" dirty="0"/>
              <a:t> </a:t>
            </a:r>
            <a:r>
              <a:rPr dirty="0"/>
              <a:t>(учебные</a:t>
            </a:r>
            <a:r>
              <a:rPr spc="-45" dirty="0"/>
              <a:t> </a:t>
            </a:r>
            <a:r>
              <a:rPr dirty="0"/>
              <a:t>планы</a:t>
            </a:r>
            <a:r>
              <a:rPr spc="-60" dirty="0"/>
              <a:t> </a:t>
            </a:r>
            <a:r>
              <a:rPr dirty="0"/>
              <a:t>10</a:t>
            </a:r>
            <a:r>
              <a:rPr spc="-55" dirty="0"/>
              <a:t> </a:t>
            </a:r>
            <a:r>
              <a:rPr dirty="0"/>
              <a:t>классов,</a:t>
            </a:r>
            <a:r>
              <a:rPr spc="-45" dirty="0"/>
              <a:t> </a:t>
            </a:r>
            <a:r>
              <a:rPr dirty="0"/>
              <a:t>2023-2024</a:t>
            </a:r>
            <a:r>
              <a:rPr spc="-80" dirty="0"/>
              <a:t> </a:t>
            </a:r>
            <a:r>
              <a:rPr spc="-10" dirty="0"/>
              <a:t>уч.г.)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65899"/>
              </p:ext>
            </p:extLst>
          </p:nvPr>
        </p:nvGraphicFramePr>
        <p:xfrm>
          <a:off x="0" y="1365250"/>
          <a:ext cx="12192000" cy="447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67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Учебный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предмет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Доля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учебных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планов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универсального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профиля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обучения,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предусматривающих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изучение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учебного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предмета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углубленном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уровне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20,0%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19,8%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Литература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6,0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История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6,1%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География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3,5%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5,8%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10,2%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600" spc="-1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15,1%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Информатика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20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6,7%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Иностранный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язык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2,8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" y="85725"/>
            <a:ext cx="11938000" cy="100774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420"/>
              </a:spcBef>
            </a:pPr>
            <a:r>
              <a:rPr dirty="0"/>
              <a:t>Наиболее</a:t>
            </a:r>
            <a:r>
              <a:rPr spc="-75" dirty="0"/>
              <a:t> </a:t>
            </a:r>
            <a:r>
              <a:rPr dirty="0"/>
              <a:t>распространенные</a:t>
            </a:r>
            <a:r>
              <a:rPr spc="-75" dirty="0"/>
              <a:t> </a:t>
            </a:r>
            <a:r>
              <a:rPr dirty="0"/>
              <a:t>парные</a:t>
            </a:r>
            <a:r>
              <a:rPr spc="-85" dirty="0"/>
              <a:t> </a:t>
            </a:r>
            <a:r>
              <a:rPr dirty="0"/>
              <a:t>комбинации</a:t>
            </a:r>
            <a:r>
              <a:rPr spc="-100" dirty="0"/>
              <a:t> </a:t>
            </a:r>
            <a:r>
              <a:rPr dirty="0"/>
              <a:t>предметов,</a:t>
            </a:r>
            <a:r>
              <a:rPr spc="-50" dirty="0"/>
              <a:t> </a:t>
            </a:r>
            <a:r>
              <a:rPr dirty="0"/>
              <a:t>изучаемых</a:t>
            </a:r>
            <a:r>
              <a:rPr spc="-80" dirty="0"/>
              <a:t> </a:t>
            </a:r>
            <a:r>
              <a:rPr spc="-25" dirty="0"/>
              <a:t>на </a:t>
            </a:r>
            <a:r>
              <a:rPr dirty="0"/>
              <a:t>углубленном</a:t>
            </a:r>
            <a:r>
              <a:rPr spc="-50" dirty="0"/>
              <a:t> </a:t>
            </a:r>
            <a:r>
              <a:rPr dirty="0"/>
              <a:t>уровне</a:t>
            </a:r>
            <a:r>
              <a:rPr spc="-50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dirty="0"/>
              <a:t>классах</a:t>
            </a:r>
            <a:r>
              <a:rPr spc="-80" dirty="0"/>
              <a:t> </a:t>
            </a:r>
            <a:r>
              <a:rPr dirty="0"/>
              <a:t>универсального</a:t>
            </a:r>
            <a:r>
              <a:rPr spc="-60" dirty="0"/>
              <a:t> </a:t>
            </a:r>
            <a:r>
              <a:rPr spc="-10" dirty="0"/>
              <a:t>профиля</a:t>
            </a:r>
          </a:p>
          <a:p>
            <a:pPr marL="12700" algn="ctr">
              <a:lnSpc>
                <a:spcPts val="2450"/>
              </a:lnSpc>
            </a:pPr>
            <a:r>
              <a:rPr dirty="0"/>
              <a:t>(учебные</a:t>
            </a:r>
            <a:r>
              <a:rPr spc="-55" dirty="0"/>
              <a:t> </a:t>
            </a:r>
            <a:r>
              <a:rPr dirty="0"/>
              <a:t>планы</a:t>
            </a:r>
            <a:r>
              <a:rPr spc="-65" dirty="0"/>
              <a:t> </a:t>
            </a:r>
            <a:r>
              <a:rPr dirty="0"/>
              <a:t>10</a:t>
            </a:r>
            <a:r>
              <a:rPr spc="-40" dirty="0"/>
              <a:t> </a:t>
            </a:r>
            <a:r>
              <a:rPr dirty="0"/>
              <a:t>классов,</a:t>
            </a:r>
            <a:r>
              <a:rPr spc="-40" dirty="0"/>
              <a:t> </a:t>
            </a:r>
            <a:r>
              <a:rPr dirty="0"/>
              <a:t>2023/2024</a:t>
            </a:r>
            <a:r>
              <a:rPr spc="-80" dirty="0"/>
              <a:t> </a:t>
            </a:r>
            <a:r>
              <a:rPr spc="-10" dirty="0"/>
              <a:t>уч.г.)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1289050"/>
          <a:ext cx="12191365" cy="492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78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Парные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комбинации</a:t>
                      </a:r>
                      <a:r>
                        <a:rPr sz="1600" b="1" spc="3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предметов,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изучаемых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углубленном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уровне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Доля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учебных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планов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универсального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профиля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11%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9%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6%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Литература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6%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4%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4%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литература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4%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Информатика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Обществознание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литература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Информатика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A5EA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25" dirty="0">
                          <a:solidFill>
                            <a:srgbClr val="434343"/>
                          </a:solidFill>
                          <a:latin typeface="Trebuchet MS"/>
                          <a:cs typeface="Trebuchet MS"/>
                        </a:rPr>
                        <a:t>3%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4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ПРИМЕРЫ</a:t>
            </a:r>
            <a:r>
              <a:rPr spc="-70" dirty="0"/>
              <a:t> </a:t>
            </a:r>
            <a:r>
              <a:rPr dirty="0"/>
              <a:t>УЧЕБНЫХ</a:t>
            </a:r>
            <a:r>
              <a:rPr spc="-90" dirty="0"/>
              <a:t> </a:t>
            </a:r>
            <a:r>
              <a:rPr spc="-10" dirty="0"/>
              <a:t>ПЛАНОВ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042" y="1350263"/>
            <a:ext cx="4480513" cy="3707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137" y="5163024"/>
            <a:ext cx="4496870" cy="14450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77000" y="1600200"/>
            <a:ext cx="4948555" cy="3429000"/>
            <a:chOff x="6477000" y="1600200"/>
            <a:chExt cx="4948555" cy="3429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1600200"/>
              <a:ext cx="4930140" cy="17375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0" y="3352800"/>
              <a:ext cx="4948428" cy="167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5A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2927</Words>
  <Application>Microsoft Office PowerPoint</Application>
  <PresentationFormat>Широкоэкранный</PresentationFormat>
  <Paragraphs>658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MT</vt:lpstr>
      <vt:lpstr>Calibri</vt:lpstr>
      <vt:lpstr>Microsoft Sans Serif</vt:lpstr>
      <vt:lpstr>Sylfaen</vt:lpstr>
      <vt:lpstr>Times New Roman</vt:lpstr>
      <vt:lpstr>Trebuchet MS</vt:lpstr>
      <vt:lpstr>Office Theme</vt:lpstr>
      <vt:lpstr>Презентация PowerPoint</vt:lpstr>
      <vt:lpstr>Технологический суверенитет – вопрос настоящего и будущего России!</vt:lpstr>
      <vt:lpstr>Обеспечение ключевых отраслей промышленности кадровым потенциалом</vt:lpstr>
      <vt:lpstr>Презентация PowerPoint</vt:lpstr>
      <vt:lpstr>Распределение профилей в 10 классах российских школ, 2023-2024 уч.г.</vt:lpstr>
      <vt:lpstr>Распределение профилей обучения в школах России</vt:lpstr>
      <vt:lpstr>Распределение учебных предметов, изучаемых на углубленном уровне в классах универсального профиля (учебные планы 10 классов, 2023-2024 уч.г.)</vt:lpstr>
      <vt:lpstr>Наиболее распространенные парные комбинации предметов, изучаемых на углубленном уровне в классах универсального профиля (учебные планы 10 классов, 2023/2024 уч.г.)</vt:lpstr>
      <vt:lpstr>ПРИМЕРЫ УЧЕБНЫХ ПЛАНОВ</vt:lpstr>
      <vt:lpstr>ПРИМЕРЫ УЧЕБНЫХ ПЛАНОВ</vt:lpstr>
      <vt:lpstr>СТРАТЕГИЯ СОЦИАЛЬНО-ЭКОНОМИЧЕСКОГО РАЗВИТИЯ СУБЪЕКТА РФ - </vt:lpstr>
      <vt:lpstr>ФЕДЕРАЛЬНЫЙ УЧЕБНЫЙ ПЛАН СОО (Естественно-научный профиль) (5-ДНЕВНАЯ УЧЕБНАЯ НЕДЕЛЯ)</vt:lpstr>
      <vt:lpstr>ГДЕ УЧИТЬСЯ? ЕСТЕСТВЕННО-НАУЧНЫЙ ПРОФИЛЬ (химия + биология)</vt:lpstr>
      <vt:lpstr>ГДЕ УЧИТЬСЯ? ЕСТЕСТВЕННО-НАУЧНЫЙ ПРОФИЛЬ (химия + биология)</vt:lpstr>
      <vt:lpstr>ЕСТЕСТВЕННО-НАУЧНЫЙ ПРОФИЛЬ (химия + биология) ПРИМЕР</vt:lpstr>
      <vt:lpstr>ФЕДЕРАЛЬНЫЙ УЧЕБНЫЙ ПЛАН СОО (Естественно-научный профиль) (5-ДНЕВНАЯ УЧЕБНАЯ НЕДЕЛЯ)</vt:lpstr>
      <vt:lpstr>ФЕДЕРАЛЬНЫЙ УЧЕБНЫЙ ПЛАН СОО (Естественно-научный профиль) (5-ДНЕВНАЯ УЧЕБНАЯ НЕДЕЛЯ)</vt:lpstr>
      <vt:lpstr>ЕСТЕСТВЕННО-НАУЧНЫЙ ПРОФИЛЬ (химия + биология) ПРИМЕР</vt:lpstr>
      <vt:lpstr>ТЕХНОЛОГИЧЕСКИЙ ПРОФИЛЬ (инженерный) ПРИМЕР</vt:lpstr>
      <vt:lpstr>ФЕДЕРАЛЬНЫЙ УЧЕБНЫЙ ПЛАН СОО (Технический (инженерный) профиль) (5-ДНЕВНАЯ УЧЕБНАЯ НЕДЕЛЯ)</vt:lpstr>
      <vt:lpstr>ФЕДЕРАЛЬНЫЙ УЧЕБНЫЙ ПЛАН СОО (Технический (инженерный) профиль) (5-ДНЕВНАЯ УЧЕБНАЯ НЕДЕЛЯ)</vt:lpstr>
      <vt:lpstr>ТЕХНОЛОГИЧЕСКИЙ ПРОФИЛЬ (ИТ-класс) ПРИМЕР</vt:lpstr>
      <vt:lpstr>ВЫБИРАЕМ ПРОФИЛЬ</vt:lpstr>
      <vt:lpstr>Профильная школа. Условия реализации основной образовательной программы среднего общего образования</vt:lpstr>
      <vt:lpstr>Показатели мотивирующего мониторинга деятельности исполнительных органов субъектов Российской Федерации, осуществляющих государственное управление в сфере образования (выборочно)</vt:lpstr>
      <vt:lpstr>Федеральный проект «Школа Минпросвещения». Критерии и показатели самодиагностики школ Магистральное направление «Знание» («критические показатели», выборочно)</vt:lpstr>
      <vt:lpstr>Презентация PowerPoint</vt:lpstr>
      <vt:lpstr>1. Возможность построения траекторий профессионального развития в своем регионе</vt:lpstr>
      <vt:lpstr>Профильная школа – педагогическая интерпретация социально-экономического заказа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Noname</dc:creator>
  <cp:lastModifiedBy>Горностаева Ирина Владимировна</cp:lastModifiedBy>
  <cp:revision>5</cp:revision>
  <dcterms:created xsi:type="dcterms:W3CDTF">2024-02-20T05:49:47Z</dcterms:created>
  <dcterms:modified xsi:type="dcterms:W3CDTF">2024-03-13T05:01:59Z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2024-02-20T00:00:00Z</vt:filetime>
  </property>
  <property fmtid="{D5CDD505-2E9C-101B-9397-08002B2CF9AE}" pid="5" name="Producer">
    <vt:lpwstr>Microsoft® PowerPoint® 2016</vt:lpwstr>
  </property>
</Properties>
</file>