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18" autoAdjust="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2060"/>
                </a:solidFill>
              </a:rPr>
              <a:t>Средний процент выполнения диагностической работы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Дальневосточный федеральный округ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Математика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Физика</c:v>
                </c:pt>
                <c:pt idx="4">
                  <c:v>Управленческие кадры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</c:v>
                </c:pt>
                <c:pt idx="1">
                  <c:v>44</c:v>
                </c:pt>
                <c:pt idx="2">
                  <c:v>63</c:v>
                </c:pt>
                <c:pt idx="3">
                  <c:v>71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0F-4ACC-9B87-59ECBE2063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Магаданская область (ДФО)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Математика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Физика</c:v>
                </c:pt>
                <c:pt idx="4">
                  <c:v>Управленческие кадры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76</c:v>
                </c:pt>
                <c:pt idx="1">
                  <c:v>48</c:v>
                </c:pt>
                <c:pt idx="2">
                  <c:v>56</c:v>
                </c:pt>
                <c:pt idx="3">
                  <c:v>76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0F-4ACC-9B87-59ECBE2063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Магаданская область (РФ)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Математика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Физика</c:v>
                </c:pt>
                <c:pt idx="4">
                  <c:v>Управленческие кадры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54</c:v>
                </c:pt>
                <c:pt idx="1">
                  <c:v>74</c:v>
                </c:pt>
                <c:pt idx="2">
                  <c:v>43</c:v>
                </c:pt>
                <c:pt idx="3">
                  <c:v>63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0F-4ACC-9B87-59ECBE2063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1092008"/>
        <c:axId val="611089488"/>
      </c:barChart>
      <c:catAx>
        <c:axId val="6110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089488"/>
        <c:crosses val="autoZero"/>
        <c:auto val="1"/>
        <c:lblAlgn val="ctr"/>
        <c:lblOffset val="100"/>
        <c:noMultiLvlLbl val="0"/>
      </c:catAx>
      <c:valAx>
        <c:axId val="61108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092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dk1">
          <a:shade val="80000"/>
          <a:hueOff val="0"/>
          <a:satOff val="0"/>
          <a:lumOff val="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2060"/>
                </a:solidFill>
              </a:rPr>
              <a:t>Количество обученных педагогов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Хасынский</c:v>
                </c:pt>
                <c:pt idx="1">
                  <c:v>Северо-Эвенский</c:v>
                </c:pt>
                <c:pt idx="2">
                  <c:v>Сусуманский</c:v>
                </c:pt>
                <c:pt idx="3">
                  <c:v>Омсукчанский</c:v>
                </c:pt>
                <c:pt idx="4">
                  <c:v>Тенькинский</c:v>
                </c:pt>
                <c:pt idx="5">
                  <c:v>Ягоднинский</c:v>
                </c:pt>
                <c:pt idx="6">
                  <c:v>Среднеканский</c:v>
                </c:pt>
                <c:pt idx="7">
                  <c:v>Ольский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8-47D4-BC8E-288E17E928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Предметная подготовка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Хасынский</c:v>
                </c:pt>
                <c:pt idx="1">
                  <c:v>Северо-Эвенский</c:v>
                </c:pt>
                <c:pt idx="2">
                  <c:v>Сусуманский</c:v>
                </c:pt>
                <c:pt idx="3">
                  <c:v>Омсукчанский</c:v>
                </c:pt>
                <c:pt idx="4">
                  <c:v>Тенькинский</c:v>
                </c:pt>
                <c:pt idx="5">
                  <c:v>Ягоднинский</c:v>
                </c:pt>
                <c:pt idx="6">
                  <c:v>Среднеканский</c:v>
                </c:pt>
                <c:pt idx="7">
                  <c:v>Ольский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98-47D4-BC8E-288E17E928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2337200"/>
        <c:axId val="362337560"/>
      </c:barChart>
      <c:catAx>
        <c:axId val="36233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337560"/>
        <c:crosses val="autoZero"/>
        <c:auto val="1"/>
        <c:lblAlgn val="ctr"/>
        <c:lblOffset val="100"/>
        <c:noMultiLvlLbl val="0"/>
      </c:catAx>
      <c:valAx>
        <c:axId val="362337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33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dk1">
          <a:shade val="80000"/>
          <a:hueOff val="0"/>
          <a:satOff val="0"/>
          <a:lumOff val="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2B8FB-5661-4FCE-A267-17AAE56F13F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D57EFA8-B8C3-4B5A-B8C3-0A876F4C2D21}">
      <dgm:prSet phldrT="[Текст]"/>
      <dgm:spPr/>
      <dgm:t>
        <a:bodyPr/>
        <a:lstStyle/>
        <a:p>
          <a:r>
            <a:rPr lang="ru-RU" b="1" dirty="0"/>
            <a:t>ТРЕКИ ПРОФЕССИОНАЛЬНОГО РАЗВИТИЯ</a:t>
          </a:r>
        </a:p>
      </dgm:t>
    </dgm:pt>
    <dgm:pt modelId="{C52D3104-3FC7-412E-8FD4-DA07DEB8AA45}" type="parTrans" cxnId="{3D902029-8B16-4582-A084-A79BCE9659F5}">
      <dgm:prSet/>
      <dgm:spPr/>
      <dgm:t>
        <a:bodyPr/>
        <a:lstStyle/>
        <a:p>
          <a:endParaRPr lang="ru-RU"/>
        </a:p>
      </dgm:t>
    </dgm:pt>
    <dgm:pt modelId="{3217086A-515D-40CC-95C7-B79598559745}" type="sibTrans" cxnId="{3D902029-8B16-4582-A084-A79BCE9659F5}">
      <dgm:prSet/>
      <dgm:spPr/>
      <dgm:t>
        <a:bodyPr/>
        <a:lstStyle/>
        <a:p>
          <a:endParaRPr lang="ru-RU"/>
        </a:p>
      </dgm:t>
    </dgm:pt>
    <dgm:pt modelId="{DDA917BA-A1CE-4711-BE0E-DFA5DFA18E14}">
      <dgm:prSet phldrT="[Текст]" custT="1"/>
      <dgm:spPr/>
      <dgm:t>
        <a:bodyPr/>
        <a:lstStyle/>
        <a:p>
          <a:pPr algn="l"/>
          <a:r>
            <a:rPr lang="ru-RU" sz="1600" dirty="0"/>
            <a:t>   </a:t>
          </a:r>
          <a:r>
            <a:rPr lang="ru-RU" sz="1600" b="1" dirty="0"/>
            <a:t>Дополнительные профессиональные программы повышения квалификации</a:t>
          </a:r>
          <a:r>
            <a:rPr lang="ru-RU" sz="1300" b="1" dirty="0"/>
            <a:t> </a:t>
          </a:r>
        </a:p>
      </dgm:t>
    </dgm:pt>
    <dgm:pt modelId="{D8E7CA47-3D66-4CC0-A2D1-7733518EE80B}" type="parTrans" cxnId="{27EA21D9-E7AD-4B26-8FBC-CB5E63039299}">
      <dgm:prSet/>
      <dgm:spPr/>
      <dgm:t>
        <a:bodyPr/>
        <a:lstStyle/>
        <a:p>
          <a:endParaRPr lang="ru-RU"/>
        </a:p>
      </dgm:t>
    </dgm:pt>
    <dgm:pt modelId="{A18C87AD-48A4-4C0F-B604-4D68B1EF4F00}" type="sibTrans" cxnId="{27EA21D9-E7AD-4B26-8FBC-CB5E63039299}">
      <dgm:prSet/>
      <dgm:spPr/>
      <dgm:t>
        <a:bodyPr/>
        <a:lstStyle/>
        <a:p>
          <a:endParaRPr lang="ru-RU"/>
        </a:p>
      </dgm:t>
    </dgm:pt>
    <dgm:pt modelId="{F58C5670-3157-4957-B1F0-92F6EFFC2D48}">
      <dgm:prSet phldrT="[Текст]" custT="1"/>
      <dgm:spPr/>
      <dgm:t>
        <a:bodyPr spcFirstLastPara="0" vert="horz" wrap="square" lIns="10160" tIns="10160" rIns="10160" bIns="10160" numCol="1" spcCol="1270" anchor="ctr" anchorCtr="0"/>
        <a:lstStyle/>
        <a:p>
          <a:pPr algn="l"/>
          <a:r>
            <a:rPr lang="ru-RU" sz="1600" kern="1200" dirty="0">
              <a:latin typeface="Calibri" panose="020F0502020204030204"/>
              <a:ea typeface="+mn-ea"/>
              <a:cs typeface="+mn-cs"/>
            </a:rPr>
            <a:t>   </a:t>
          </a:r>
          <a:r>
            <a:rPr lang="ru-RU" sz="1600" b="1" kern="1200" dirty="0">
              <a:latin typeface="Calibri" panose="020F0502020204030204"/>
              <a:ea typeface="+mn-ea"/>
              <a:cs typeface="+mn-cs"/>
            </a:rPr>
            <a:t>Образовательные мероприятия</a:t>
          </a:r>
        </a:p>
      </dgm:t>
    </dgm:pt>
    <dgm:pt modelId="{B6C0AEDE-A9AF-40C4-9D8A-477EAE0A2A20}" type="parTrans" cxnId="{61A7DEAD-603A-40F6-808F-E0B686685779}">
      <dgm:prSet/>
      <dgm:spPr/>
      <dgm:t>
        <a:bodyPr/>
        <a:lstStyle/>
        <a:p>
          <a:endParaRPr lang="ru-RU"/>
        </a:p>
      </dgm:t>
    </dgm:pt>
    <dgm:pt modelId="{DCD3636A-A4FE-45FA-9CF6-B2958A13B17A}" type="sibTrans" cxnId="{61A7DEAD-603A-40F6-808F-E0B686685779}">
      <dgm:prSet/>
      <dgm:spPr/>
      <dgm:t>
        <a:bodyPr/>
        <a:lstStyle/>
        <a:p>
          <a:endParaRPr lang="ru-RU"/>
        </a:p>
      </dgm:t>
    </dgm:pt>
    <dgm:pt modelId="{E641EB62-A3A0-4018-90DB-3D16FDCD3F3E}">
      <dgm:prSet phldrT="[Текст]" custT="1"/>
      <dgm:spPr/>
      <dgm:t>
        <a:bodyPr/>
        <a:lstStyle/>
        <a:p>
          <a:pPr algn="l"/>
          <a:r>
            <a:rPr lang="ru-RU" sz="1600" dirty="0"/>
            <a:t>   </a:t>
          </a:r>
          <a:r>
            <a:rPr lang="ru-RU" sz="1600" b="1" dirty="0"/>
            <a:t>Региональные конкурсы профессионального мастерства</a:t>
          </a:r>
        </a:p>
      </dgm:t>
    </dgm:pt>
    <dgm:pt modelId="{6F67CC5B-499F-4805-8F93-1B2492F1DB89}" type="parTrans" cxnId="{A1C8EEB5-C1FB-43FD-BCB9-0C3B95EC6822}">
      <dgm:prSet/>
      <dgm:spPr/>
      <dgm:t>
        <a:bodyPr/>
        <a:lstStyle/>
        <a:p>
          <a:endParaRPr lang="ru-RU"/>
        </a:p>
      </dgm:t>
    </dgm:pt>
    <dgm:pt modelId="{B23FAB53-6308-4E69-9AD5-E9905B094010}" type="sibTrans" cxnId="{A1C8EEB5-C1FB-43FD-BCB9-0C3B95EC6822}">
      <dgm:prSet/>
      <dgm:spPr/>
      <dgm:t>
        <a:bodyPr/>
        <a:lstStyle/>
        <a:p>
          <a:endParaRPr lang="ru-RU"/>
        </a:p>
      </dgm:t>
    </dgm:pt>
    <dgm:pt modelId="{A8EB26E3-BD09-4AB3-B4DD-7FD694400398}">
      <dgm:prSet phldrT="[Текст]" custT="1"/>
      <dgm:spPr/>
      <dgm:t>
        <a:bodyPr/>
        <a:lstStyle/>
        <a:p>
          <a:pPr algn="l"/>
          <a:r>
            <a:rPr lang="ru-RU" sz="1600" dirty="0"/>
            <a:t>   </a:t>
          </a:r>
          <a:r>
            <a:rPr lang="ru-RU" sz="1600" b="1" dirty="0"/>
            <a:t>Научно-методические и просветительские мероприятия</a:t>
          </a:r>
        </a:p>
      </dgm:t>
    </dgm:pt>
    <dgm:pt modelId="{C3ACA4CB-11C7-43FC-8DC9-49F342E4B6A8}" type="parTrans" cxnId="{9E7FB825-62F2-43F8-A4E2-8D722CEBDA41}">
      <dgm:prSet/>
      <dgm:spPr/>
      <dgm:t>
        <a:bodyPr/>
        <a:lstStyle/>
        <a:p>
          <a:endParaRPr lang="ru-RU"/>
        </a:p>
      </dgm:t>
    </dgm:pt>
    <dgm:pt modelId="{E2EF1B33-4B84-4E49-AEE1-76B59D2BE0CF}" type="sibTrans" cxnId="{9E7FB825-62F2-43F8-A4E2-8D722CEBDA41}">
      <dgm:prSet/>
      <dgm:spPr/>
      <dgm:t>
        <a:bodyPr/>
        <a:lstStyle/>
        <a:p>
          <a:endParaRPr lang="ru-RU"/>
        </a:p>
      </dgm:t>
    </dgm:pt>
    <dgm:pt modelId="{3FD7D313-E0FE-4374-86C8-BCC62599A970}">
      <dgm:prSet phldrT="[Текст]" custT="1"/>
      <dgm:spPr/>
      <dgm:t>
        <a:bodyPr/>
        <a:lstStyle/>
        <a:p>
          <a:pPr algn="l"/>
          <a:r>
            <a:rPr lang="ru-RU" sz="1600" dirty="0"/>
            <a:t>   </a:t>
          </a:r>
          <a:r>
            <a:rPr lang="ru-RU" sz="1600" b="1" dirty="0"/>
            <a:t>Выявление профессиональных дефицитов</a:t>
          </a:r>
        </a:p>
      </dgm:t>
    </dgm:pt>
    <dgm:pt modelId="{5D92CEC2-C221-4A73-A70E-979146E114F9}" type="parTrans" cxnId="{E467EBA3-D449-45D2-BF44-D62B4036C229}">
      <dgm:prSet/>
      <dgm:spPr/>
      <dgm:t>
        <a:bodyPr/>
        <a:lstStyle/>
        <a:p>
          <a:endParaRPr lang="ru-RU"/>
        </a:p>
      </dgm:t>
    </dgm:pt>
    <dgm:pt modelId="{B52BDDDE-2EF7-4116-8294-B83AD8C35E47}" type="sibTrans" cxnId="{E467EBA3-D449-45D2-BF44-D62B4036C229}">
      <dgm:prSet/>
      <dgm:spPr/>
      <dgm:t>
        <a:bodyPr/>
        <a:lstStyle/>
        <a:p>
          <a:endParaRPr lang="ru-RU"/>
        </a:p>
      </dgm:t>
    </dgm:pt>
    <dgm:pt modelId="{962315E4-A3B2-443E-AC14-F168BC1CA43B}">
      <dgm:prSet phldrT="[Текст]" custT="1"/>
      <dgm:spPr/>
      <dgm:t>
        <a:bodyPr/>
        <a:lstStyle/>
        <a:p>
          <a:pPr algn="l"/>
          <a:r>
            <a:rPr lang="ru-RU" sz="1600" dirty="0"/>
            <a:t>   </a:t>
          </a:r>
          <a:r>
            <a:rPr lang="ru-RU" sz="1600" b="1" dirty="0"/>
            <a:t>Разработка и сопровождение индивидуальных образовательных маршрутов</a:t>
          </a:r>
        </a:p>
      </dgm:t>
    </dgm:pt>
    <dgm:pt modelId="{6B224833-230B-4AC1-94DD-3E23B6BA9991}" type="parTrans" cxnId="{286C5ADA-A90F-42FF-BA28-F905E2037095}">
      <dgm:prSet/>
      <dgm:spPr/>
      <dgm:t>
        <a:bodyPr/>
        <a:lstStyle/>
        <a:p>
          <a:endParaRPr lang="ru-RU"/>
        </a:p>
      </dgm:t>
    </dgm:pt>
    <dgm:pt modelId="{BF87EB83-1ED5-4FCC-8BB9-00CBF8CC13B7}" type="sibTrans" cxnId="{286C5ADA-A90F-42FF-BA28-F905E2037095}">
      <dgm:prSet/>
      <dgm:spPr/>
      <dgm:t>
        <a:bodyPr/>
        <a:lstStyle/>
        <a:p>
          <a:endParaRPr lang="ru-RU"/>
        </a:p>
      </dgm:t>
    </dgm:pt>
    <dgm:pt modelId="{6FAE3D68-D537-4321-A5F2-3832286BA4D6}">
      <dgm:prSet phldrT="[Текст]" custT="1"/>
      <dgm:spPr/>
      <dgm:t>
        <a:bodyPr/>
        <a:lstStyle/>
        <a:p>
          <a:pPr algn="l"/>
          <a:r>
            <a:rPr lang="ru-RU" sz="1600" dirty="0"/>
            <a:t>   </a:t>
          </a:r>
          <a:r>
            <a:rPr lang="ru-RU" sz="1600" b="1" dirty="0"/>
            <a:t>Целевая модель наставничества педагогических работников</a:t>
          </a:r>
        </a:p>
      </dgm:t>
    </dgm:pt>
    <dgm:pt modelId="{8B91F259-7034-41B3-A254-C1C62AB336A0}" type="parTrans" cxnId="{446F62B0-00A3-4DB6-8A9E-0178AF827D5A}">
      <dgm:prSet/>
      <dgm:spPr/>
      <dgm:t>
        <a:bodyPr/>
        <a:lstStyle/>
        <a:p>
          <a:endParaRPr lang="ru-RU"/>
        </a:p>
      </dgm:t>
    </dgm:pt>
    <dgm:pt modelId="{B5357631-2F6F-43FB-A860-78C3DEF4F01B}" type="sibTrans" cxnId="{446F62B0-00A3-4DB6-8A9E-0178AF827D5A}">
      <dgm:prSet/>
      <dgm:spPr/>
      <dgm:t>
        <a:bodyPr/>
        <a:lstStyle/>
        <a:p>
          <a:endParaRPr lang="ru-RU"/>
        </a:p>
      </dgm:t>
    </dgm:pt>
    <dgm:pt modelId="{58A749ED-C3BD-442F-8DF9-FE93AA58299F}">
      <dgm:prSet phldrT="[Текст]" custT="1"/>
      <dgm:spPr/>
      <dgm:t>
        <a:bodyPr/>
        <a:lstStyle/>
        <a:p>
          <a:pPr algn="l"/>
          <a:r>
            <a:rPr lang="ru-RU" sz="1600" b="1" dirty="0"/>
            <a:t>   Адресная методическая поддержка педагогических работников</a:t>
          </a:r>
        </a:p>
      </dgm:t>
    </dgm:pt>
    <dgm:pt modelId="{B0E57ED2-29C9-4607-A063-244ACF997B6B}" type="parTrans" cxnId="{CE5BA777-D643-4A56-895C-A8A9D73DDF1C}">
      <dgm:prSet/>
      <dgm:spPr/>
      <dgm:t>
        <a:bodyPr/>
        <a:lstStyle/>
        <a:p>
          <a:endParaRPr lang="ru-RU"/>
        </a:p>
      </dgm:t>
    </dgm:pt>
    <dgm:pt modelId="{2153F025-1788-4D5E-B35A-CD090206527F}" type="sibTrans" cxnId="{CE5BA777-D643-4A56-895C-A8A9D73DDF1C}">
      <dgm:prSet/>
      <dgm:spPr/>
      <dgm:t>
        <a:bodyPr/>
        <a:lstStyle/>
        <a:p>
          <a:endParaRPr lang="ru-RU"/>
        </a:p>
      </dgm:t>
    </dgm:pt>
    <dgm:pt modelId="{35F4CC18-8EF6-4307-BAC9-B0EE62B1ECEE}">
      <dgm:prSet phldrT="[Текст]" custT="1"/>
      <dgm:spPr/>
      <dgm:t>
        <a:bodyPr/>
        <a:lstStyle/>
        <a:p>
          <a:pPr algn="l"/>
          <a:r>
            <a:rPr lang="ru-RU" sz="1600" dirty="0"/>
            <a:t>   </a:t>
          </a:r>
          <a:r>
            <a:rPr lang="ru-RU" sz="1600" b="1" dirty="0"/>
            <a:t>Координация инновационной педагогической деятельности</a:t>
          </a:r>
        </a:p>
      </dgm:t>
    </dgm:pt>
    <dgm:pt modelId="{D56CECBA-64AE-4512-8992-8D73E7CAC966}" type="parTrans" cxnId="{9CE26664-A0D0-469D-9B14-FDF4253675FE}">
      <dgm:prSet/>
      <dgm:spPr/>
      <dgm:t>
        <a:bodyPr/>
        <a:lstStyle/>
        <a:p>
          <a:endParaRPr lang="ru-RU"/>
        </a:p>
      </dgm:t>
    </dgm:pt>
    <dgm:pt modelId="{19DE53F8-A611-4F98-9631-5D49BAA89E52}" type="sibTrans" cxnId="{9CE26664-A0D0-469D-9B14-FDF4253675FE}">
      <dgm:prSet/>
      <dgm:spPr/>
      <dgm:t>
        <a:bodyPr/>
        <a:lstStyle/>
        <a:p>
          <a:endParaRPr lang="ru-RU"/>
        </a:p>
      </dgm:t>
    </dgm:pt>
    <dgm:pt modelId="{D1C308E6-7631-4D14-97BB-E6B8729C4A94}" type="pres">
      <dgm:prSet presAssocID="{1002B8FB-5661-4FCE-A267-17AAE56F13F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065258-CA30-45DE-BEFD-A6EAB4E83F11}" type="pres">
      <dgm:prSet presAssocID="{3D57EFA8-B8C3-4B5A-B8C3-0A876F4C2D21}" presName="root1" presStyleCnt="0"/>
      <dgm:spPr/>
    </dgm:pt>
    <dgm:pt modelId="{71005571-54B7-40EF-857D-E4B2B02693A7}" type="pres">
      <dgm:prSet presAssocID="{3D57EFA8-B8C3-4B5A-B8C3-0A876F4C2D21}" presName="LevelOneTextNode" presStyleLbl="node0" presStyleIdx="0" presStyleCnt="1" custScaleY="209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D2784C-9130-4730-8808-88B35AC0BC75}" type="pres">
      <dgm:prSet presAssocID="{3D57EFA8-B8C3-4B5A-B8C3-0A876F4C2D21}" presName="level2hierChild" presStyleCnt="0"/>
      <dgm:spPr/>
    </dgm:pt>
    <dgm:pt modelId="{851064D6-73C0-4ED2-8F0D-3372281BD2DA}" type="pres">
      <dgm:prSet presAssocID="{D8E7CA47-3D66-4CC0-A2D1-7733518EE80B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12976531-F6A0-49CC-8727-BBA8FBF23209}" type="pres">
      <dgm:prSet presAssocID="{D8E7CA47-3D66-4CC0-A2D1-7733518EE80B}" presName="connTx" presStyleLbl="parChTrans1D2" presStyleIdx="0" presStyleCnt="9"/>
      <dgm:spPr/>
      <dgm:t>
        <a:bodyPr/>
        <a:lstStyle/>
        <a:p>
          <a:endParaRPr lang="ru-RU"/>
        </a:p>
      </dgm:t>
    </dgm:pt>
    <dgm:pt modelId="{186C7059-EA13-409E-9B61-56D46BA4FE38}" type="pres">
      <dgm:prSet presAssocID="{DDA917BA-A1CE-4711-BE0E-DFA5DFA18E14}" presName="root2" presStyleCnt="0"/>
      <dgm:spPr/>
    </dgm:pt>
    <dgm:pt modelId="{BBFF1482-AD9A-49F1-ADDF-8EBFAFCB208F}" type="pres">
      <dgm:prSet presAssocID="{DDA917BA-A1CE-4711-BE0E-DFA5DFA18E14}" presName="LevelTwoTextNode" presStyleLbl="node2" presStyleIdx="0" presStyleCnt="9" custScaleX="617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97B5EB-B973-433E-9BFD-442EB111C575}" type="pres">
      <dgm:prSet presAssocID="{DDA917BA-A1CE-4711-BE0E-DFA5DFA18E14}" presName="level3hierChild" presStyleCnt="0"/>
      <dgm:spPr/>
    </dgm:pt>
    <dgm:pt modelId="{376CA6B8-B522-403C-8DA5-1662C93D62FB}" type="pres">
      <dgm:prSet presAssocID="{B6C0AEDE-A9AF-40C4-9D8A-477EAE0A2A20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E6B2F137-8A46-4AE2-A368-0391F05A2F11}" type="pres">
      <dgm:prSet presAssocID="{B6C0AEDE-A9AF-40C4-9D8A-477EAE0A2A20}" presName="connTx" presStyleLbl="parChTrans1D2" presStyleIdx="1" presStyleCnt="9"/>
      <dgm:spPr/>
      <dgm:t>
        <a:bodyPr/>
        <a:lstStyle/>
        <a:p>
          <a:endParaRPr lang="ru-RU"/>
        </a:p>
      </dgm:t>
    </dgm:pt>
    <dgm:pt modelId="{3A4BAD20-1D7A-46A9-84AB-75A92C74CB1E}" type="pres">
      <dgm:prSet presAssocID="{F58C5670-3157-4957-B1F0-92F6EFFC2D48}" presName="root2" presStyleCnt="0"/>
      <dgm:spPr/>
    </dgm:pt>
    <dgm:pt modelId="{69513345-F003-45E0-8E51-B78A70650E0A}" type="pres">
      <dgm:prSet presAssocID="{F58C5670-3157-4957-B1F0-92F6EFFC2D48}" presName="LevelTwoTextNode" presStyleLbl="node2" presStyleIdx="1" presStyleCnt="9" custScaleX="617223">
        <dgm:presLayoutVars>
          <dgm:chPref val="3"/>
        </dgm:presLayoutVars>
      </dgm:prSet>
      <dgm:spPr>
        <a:xfrm>
          <a:off x="609950" y="610972"/>
          <a:ext cx="1207577" cy="368163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0A72A958-BEDA-49F1-9EE0-3AC9C744AD93}" type="pres">
      <dgm:prSet presAssocID="{F58C5670-3157-4957-B1F0-92F6EFFC2D48}" presName="level3hierChild" presStyleCnt="0"/>
      <dgm:spPr/>
    </dgm:pt>
    <dgm:pt modelId="{06B12564-CF35-4628-B537-BDAF581A5554}" type="pres">
      <dgm:prSet presAssocID="{6F67CC5B-499F-4805-8F93-1B2492F1DB89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73501F64-08F0-4EC4-A39C-1EF70486A746}" type="pres">
      <dgm:prSet presAssocID="{6F67CC5B-499F-4805-8F93-1B2492F1DB89}" presName="connTx" presStyleLbl="parChTrans1D2" presStyleIdx="2" presStyleCnt="9"/>
      <dgm:spPr/>
      <dgm:t>
        <a:bodyPr/>
        <a:lstStyle/>
        <a:p>
          <a:endParaRPr lang="ru-RU"/>
        </a:p>
      </dgm:t>
    </dgm:pt>
    <dgm:pt modelId="{628A9653-492A-435B-8904-5ED6E05674C7}" type="pres">
      <dgm:prSet presAssocID="{E641EB62-A3A0-4018-90DB-3D16FDCD3F3E}" presName="root2" presStyleCnt="0"/>
      <dgm:spPr/>
    </dgm:pt>
    <dgm:pt modelId="{E52D8F30-DB21-467A-89E4-256E4E477CE7}" type="pres">
      <dgm:prSet presAssocID="{E641EB62-A3A0-4018-90DB-3D16FDCD3F3E}" presName="LevelTwoTextNode" presStyleLbl="node2" presStyleIdx="2" presStyleCnt="9" custScaleX="617223" custLinFactNeighborX="3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79256D-E91D-45D4-BB13-368FDB5E0A3A}" type="pres">
      <dgm:prSet presAssocID="{E641EB62-A3A0-4018-90DB-3D16FDCD3F3E}" presName="level3hierChild" presStyleCnt="0"/>
      <dgm:spPr/>
    </dgm:pt>
    <dgm:pt modelId="{92931BEE-C48A-4915-B3F1-8E75B0CDC587}" type="pres">
      <dgm:prSet presAssocID="{5D92CEC2-C221-4A73-A70E-979146E114F9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F7270136-EDD3-4D2D-B38C-9E5F4AA71B29}" type="pres">
      <dgm:prSet presAssocID="{5D92CEC2-C221-4A73-A70E-979146E114F9}" presName="connTx" presStyleLbl="parChTrans1D2" presStyleIdx="3" presStyleCnt="9"/>
      <dgm:spPr/>
      <dgm:t>
        <a:bodyPr/>
        <a:lstStyle/>
        <a:p>
          <a:endParaRPr lang="ru-RU"/>
        </a:p>
      </dgm:t>
    </dgm:pt>
    <dgm:pt modelId="{1E9515B0-9588-4060-8AA6-43BDCC309AC8}" type="pres">
      <dgm:prSet presAssocID="{3FD7D313-E0FE-4374-86C8-BCC62599A970}" presName="root2" presStyleCnt="0"/>
      <dgm:spPr/>
    </dgm:pt>
    <dgm:pt modelId="{960B4B38-3579-4C6D-BE5D-7EC749D09255}" type="pres">
      <dgm:prSet presAssocID="{3FD7D313-E0FE-4374-86C8-BCC62599A970}" presName="LevelTwoTextNode" presStyleLbl="node2" presStyleIdx="3" presStyleCnt="9" custScaleX="617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6F7B39-4AE7-48F3-AC01-002C68739587}" type="pres">
      <dgm:prSet presAssocID="{3FD7D313-E0FE-4374-86C8-BCC62599A970}" presName="level3hierChild" presStyleCnt="0"/>
      <dgm:spPr/>
    </dgm:pt>
    <dgm:pt modelId="{A7BD9463-B185-4D56-91FB-1D6EA02DC926}" type="pres">
      <dgm:prSet presAssocID="{6B224833-230B-4AC1-94DD-3E23B6BA9991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D05E5F3B-3F7F-4861-8F81-5827FD929BFC}" type="pres">
      <dgm:prSet presAssocID="{6B224833-230B-4AC1-94DD-3E23B6BA9991}" presName="connTx" presStyleLbl="parChTrans1D2" presStyleIdx="4" presStyleCnt="9"/>
      <dgm:spPr/>
      <dgm:t>
        <a:bodyPr/>
        <a:lstStyle/>
        <a:p>
          <a:endParaRPr lang="ru-RU"/>
        </a:p>
      </dgm:t>
    </dgm:pt>
    <dgm:pt modelId="{E62F876E-7CA9-42C6-A74A-8A006BCD9EB5}" type="pres">
      <dgm:prSet presAssocID="{962315E4-A3B2-443E-AC14-F168BC1CA43B}" presName="root2" presStyleCnt="0"/>
      <dgm:spPr/>
    </dgm:pt>
    <dgm:pt modelId="{9D219783-D6AC-4953-B93E-D8B3CEDF4431}" type="pres">
      <dgm:prSet presAssocID="{962315E4-A3B2-443E-AC14-F168BC1CA43B}" presName="LevelTwoTextNode" presStyleLbl="node2" presStyleIdx="4" presStyleCnt="9" custScaleX="6172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C84968-34AE-40C6-896E-A2DBF44DE10B}" type="pres">
      <dgm:prSet presAssocID="{962315E4-A3B2-443E-AC14-F168BC1CA43B}" presName="level3hierChild" presStyleCnt="0"/>
      <dgm:spPr/>
    </dgm:pt>
    <dgm:pt modelId="{5504C0D8-570D-4C57-9EAB-994A95B5AF19}" type="pres">
      <dgm:prSet presAssocID="{8B91F259-7034-41B3-A254-C1C62AB336A0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ACFFEC8F-D74D-47E0-9C96-756B9606ED57}" type="pres">
      <dgm:prSet presAssocID="{8B91F259-7034-41B3-A254-C1C62AB336A0}" presName="connTx" presStyleLbl="parChTrans1D2" presStyleIdx="5" presStyleCnt="9"/>
      <dgm:spPr/>
      <dgm:t>
        <a:bodyPr/>
        <a:lstStyle/>
        <a:p>
          <a:endParaRPr lang="ru-RU"/>
        </a:p>
      </dgm:t>
    </dgm:pt>
    <dgm:pt modelId="{F80C8E09-792A-48AE-8C61-85F1313B66B8}" type="pres">
      <dgm:prSet presAssocID="{6FAE3D68-D537-4321-A5F2-3832286BA4D6}" presName="root2" presStyleCnt="0"/>
      <dgm:spPr/>
    </dgm:pt>
    <dgm:pt modelId="{7E77E8E3-FA37-47EE-B93A-4CAF74061E85}" type="pres">
      <dgm:prSet presAssocID="{6FAE3D68-D537-4321-A5F2-3832286BA4D6}" presName="LevelTwoTextNode" presStyleLbl="node2" presStyleIdx="5" presStyleCnt="9" custScaleX="6172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33A2FD-7B6A-4C9A-90E6-0FFBE83CBF12}" type="pres">
      <dgm:prSet presAssocID="{6FAE3D68-D537-4321-A5F2-3832286BA4D6}" presName="level3hierChild" presStyleCnt="0"/>
      <dgm:spPr/>
    </dgm:pt>
    <dgm:pt modelId="{D0386D69-E4E3-4B77-8E27-907B198334D7}" type="pres">
      <dgm:prSet presAssocID="{B0E57ED2-29C9-4607-A063-244ACF997B6B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826299BB-0C5E-41AA-B401-615AB84C1FDB}" type="pres">
      <dgm:prSet presAssocID="{B0E57ED2-29C9-4607-A063-244ACF997B6B}" presName="connTx" presStyleLbl="parChTrans1D2" presStyleIdx="6" presStyleCnt="9"/>
      <dgm:spPr/>
      <dgm:t>
        <a:bodyPr/>
        <a:lstStyle/>
        <a:p>
          <a:endParaRPr lang="ru-RU"/>
        </a:p>
      </dgm:t>
    </dgm:pt>
    <dgm:pt modelId="{D572F855-F942-4674-9AAE-43F931154D3D}" type="pres">
      <dgm:prSet presAssocID="{58A749ED-C3BD-442F-8DF9-FE93AA58299F}" presName="root2" presStyleCnt="0"/>
      <dgm:spPr/>
    </dgm:pt>
    <dgm:pt modelId="{0D35D367-FADB-4A86-974E-50D2640B313A}" type="pres">
      <dgm:prSet presAssocID="{58A749ED-C3BD-442F-8DF9-FE93AA58299F}" presName="LevelTwoTextNode" presStyleLbl="node2" presStyleIdx="6" presStyleCnt="9" custScaleX="6172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66A870-7523-4959-B6E6-84D6BF589E4A}" type="pres">
      <dgm:prSet presAssocID="{58A749ED-C3BD-442F-8DF9-FE93AA58299F}" presName="level3hierChild" presStyleCnt="0"/>
      <dgm:spPr/>
    </dgm:pt>
    <dgm:pt modelId="{A369DC57-AA98-444E-8986-2961A2D8AF22}" type="pres">
      <dgm:prSet presAssocID="{D56CECBA-64AE-4512-8992-8D73E7CAC966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51FED5B9-5CE4-4E83-9746-BB1D0600CE36}" type="pres">
      <dgm:prSet presAssocID="{D56CECBA-64AE-4512-8992-8D73E7CAC966}" presName="connTx" presStyleLbl="parChTrans1D2" presStyleIdx="7" presStyleCnt="9"/>
      <dgm:spPr/>
      <dgm:t>
        <a:bodyPr/>
        <a:lstStyle/>
        <a:p>
          <a:endParaRPr lang="ru-RU"/>
        </a:p>
      </dgm:t>
    </dgm:pt>
    <dgm:pt modelId="{7B2A4BB1-D232-4C5A-9A90-CDE391B9F492}" type="pres">
      <dgm:prSet presAssocID="{35F4CC18-8EF6-4307-BAC9-B0EE62B1ECEE}" presName="root2" presStyleCnt="0"/>
      <dgm:spPr/>
    </dgm:pt>
    <dgm:pt modelId="{A1CBA873-7C16-4E0E-B6B7-16D1D6BFBE07}" type="pres">
      <dgm:prSet presAssocID="{35F4CC18-8EF6-4307-BAC9-B0EE62B1ECEE}" presName="LevelTwoTextNode" presStyleLbl="node2" presStyleIdx="7" presStyleCnt="9" custScaleX="6172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CB56C5-0A1E-41F4-B01D-A6EB4109466F}" type="pres">
      <dgm:prSet presAssocID="{35F4CC18-8EF6-4307-BAC9-B0EE62B1ECEE}" presName="level3hierChild" presStyleCnt="0"/>
      <dgm:spPr/>
    </dgm:pt>
    <dgm:pt modelId="{8E848F00-27DB-4E18-976A-9BC77CE9FE82}" type="pres">
      <dgm:prSet presAssocID="{C3ACA4CB-11C7-43FC-8DC9-49F342E4B6A8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D44DACF2-3377-4783-8DBB-1FFD6CB39109}" type="pres">
      <dgm:prSet presAssocID="{C3ACA4CB-11C7-43FC-8DC9-49F342E4B6A8}" presName="connTx" presStyleLbl="parChTrans1D2" presStyleIdx="8" presStyleCnt="9"/>
      <dgm:spPr/>
      <dgm:t>
        <a:bodyPr/>
        <a:lstStyle/>
        <a:p>
          <a:endParaRPr lang="ru-RU"/>
        </a:p>
      </dgm:t>
    </dgm:pt>
    <dgm:pt modelId="{C84FDF76-D481-4EF1-B551-80EB26C12EE0}" type="pres">
      <dgm:prSet presAssocID="{A8EB26E3-BD09-4AB3-B4DD-7FD694400398}" presName="root2" presStyleCnt="0"/>
      <dgm:spPr/>
    </dgm:pt>
    <dgm:pt modelId="{A952B059-B8DA-46EA-9B87-15E50665130E}" type="pres">
      <dgm:prSet presAssocID="{A8EB26E3-BD09-4AB3-B4DD-7FD694400398}" presName="LevelTwoTextNode" presStyleLbl="node2" presStyleIdx="8" presStyleCnt="9" custScaleX="6172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63002E-10AB-4D5F-AB3C-6C01D03D7975}" type="pres">
      <dgm:prSet presAssocID="{A8EB26E3-BD09-4AB3-B4DD-7FD694400398}" presName="level3hierChild" presStyleCnt="0"/>
      <dgm:spPr/>
    </dgm:pt>
  </dgm:ptLst>
  <dgm:cxnLst>
    <dgm:cxn modelId="{3D902029-8B16-4582-A084-A79BCE9659F5}" srcId="{1002B8FB-5661-4FCE-A267-17AAE56F13FD}" destId="{3D57EFA8-B8C3-4B5A-B8C3-0A876F4C2D21}" srcOrd="0" destOrd="0" parTransId="{C52D3104-3FC7-412E-8FD4-DA07DEB8AA45}" sibTransId="{3217086A-515D-40CC-95C7-B79598559745}"/>
    <dgm:cxn modelId="{446F62B0-00A3-4DB6-8A9E-0178AF827D5A}" srcId="{3D57EFA8-B8C3-4B5A-B8C3-0A876F4C2D21}" destId="{6FAE3D68-D537-4321-A5F2-3832286BA4D6}" srcOrd="5" destOrd="0" parTransId="{8B91F259-7034-41B3-A254-C1C62AB336A0}" sibTransId="{B5357631-2F6F-43FB-A860-78C3DEF4F01B}"/>
    <dgm:cxn modelId="{1CE2B4DF-4F0E-4D4D-AA0A-9DC491200635}" type="presOf" srcId="{6F67CC5B-499F-4805-8F93-1B2492F1DB89}" destId="{06B12564-CF35-4628-B537-BDAF581A5554}" srcOrd="0" destOrd="0" presId="urn:microsoft.com/office/officeart/2008/layout/HorizontalMultiLevelHierarchy"/>
    <dgm:cxn modelId="{93CBF26A-1F2C-48CB-B997-551F6FDD6178}" type="presOf" srcId="{6FAE3D68-D537-4321-A5F2-3832286BA4D6}" destId="{7E77E8E3-FA37-47EE-B93A-4CAF74061E85}" srcOrd="0" destOrd="0" presId="urn:microsoft.com/office/officeart/2008/layout/HorizontalMultiLevelHierarchy"/>
    <dgm:cxn modelId="{EB87CD95-C880-4EB0-AA22-C3DB81B453B1}" type="presOf" srcId="{A8EB26E3-BD09-4AB3-B4DD-7FD694400398}" destId="{A952B059-B8DA-46EA-9B87-15E50665130E}" srcOrd="0" destOrd="0" presId="urn:microsoft.com/office/officeart/2008/layout/HorizontalMultiLevelHierarchy"/>
    <dgm:cxn modelId="{85AD3B85-9D40-4DE5-B926-005856FA18A0}" type="presOf" srcId="{B0E57ED2-29C9-4607-A063-244ACF997B6B}" destId="{D0386D69-E4E3-4B77-8E27-907B198334D7}" srcOrd="0" destOrd="0" presId="urn:microsoft.com/office/officeart/2008/layout/HorizontalMultiLevelHierarchy"/>
    <dgm:cxn modelId="{4CDDCFF3-95EB-4B1C-84AA-656CE36BF7E2}" type="presOf" srcId="{B6C0AEDE-A9AF-40C4-9D8A-477EAE0A2A20}" destId="{376CA6B8-B522-403C-8DA5-1662C93D62FB}" srcOrd="0" destOrd="0" presId="urn:microsoft.com/office/officeart/2008/layout/HorizontalMultiLevelHierarchy"/>
    <dgm:cxn modelId="{2A6B0F6F-36C5-49ED-B131-67EEE25E6742}" type="presOf" srcId="{6B224833-230B-4AC1-94DD-3E23B6BA9991}" destId="{A7BD9463-B185-4D56-91FB-1D6EA02DC926}" srcOrd="0" destOrd="0" presId="urn:microsoft.com/office/officeart/2008/layout/HorizontalMultiLevelHierarchy"/>
    <dgm:cxn modelId="{54D4ECD9-5079-4C45-803E-586C88B1A381}" type="presOf" srcId="{E641EB62-A3A0-4018-90DB-3D16FDCD3F3E}" destId="{E52D8F30-DB21-467A-89E4-256E4E477CE7}" srcOrd="0" destOrd="0" presId="urn:microsoft.com/office/officeart/2008/layout/HorizontalMultiLevelHierarchy"/>
    <dgm:cxn modelId="{AB758F63-D2AB-437B-998C-399E085B2EEF}" type="presOf" srcId="{B0E57ED2-29C9-4607-A063-244ACF997B6B}" destId="{826299BB-0C5E-41AA-B401-615AB84C1FDB}" srcOrd="1" destOrd="0" presId="urn:microsoft.com/office/officeart/2008/layout/HorizontalMultiLevelHierarchy"/>
    <dgm:cxn modelId="{C619C2A4-E567-41B3-8C4C-FE63EAC09588}" type="presOf" srcId="{6B224833-230B-4AC1-94DD-3E23B6BA9991}" destId="{D05E5F3B-3F7F-4861-8F81-5827FD929BFC}" srcOrd="1" destOrd="0" presId="urn:microsoft.com/office/officeart/2008/layout/HorizontalMultiLevelHierarchy"/>
    <dgm:cxn modelId="{37DFADFC-3B1A-42FA-934C-05230F1A0507}" type="presOf" srcId="{DDA917BA-A1CE-4711-BE0E-DFA5DFA18E14}" destId="{BBFF1482-AD9A-49F1-ADDF-8EBFAFCB208F}" srcOrd="0" destOrd="0" presId="urn:microsoft.com/office/officeart/2008/layout/HorizontalMultiLevelHierarchy"/>
    <dgm:cxn modelId="{9E7FB825-62F2-43F8-A4E2-8D722CEBDA41}" srcId="{3D57EFA8-B8C3-4B5A-B8C3-0A876F4C2D21}" destId="{A8EB26E3-BD09-4AB3-B4DD-7FD694400398}" srcOrd="8" destOrd="0" parTransId="{C3ACA4CB-11C7-43FC-8DC9-49F342E4B6A8}" sibTransId="{E2EF1B33-4B84-4E49-AEE1-76B59D2BE0CF}"/>
    <dgm:cxn modelId="{10C49F6F-7CCA-4538-8033-B86E8041503D}" type="presOf" srcId="{F58C5670-3157-4957-B1F0-92F6EFFC2D48}" destId="{69513345-F003-45E0-8E51-B78A70650E0A}" srcOrd="0" destOrd="0" presId="urn:microsoft.com/office/officeart/2008/layout/HorizontalMultiLevelHierarchy"/>
    <dgm:cxn modelId="{11672623-2E58-49C2-B7DB-49550AFB84DD}" type="presOf" srcId="{D8E7CA47-3D66-4CC0-A2D1-7733518EE80B}" destId="{12976531-F6A0-49CC-8727-BBA8FBF23209}" srcOrd="1" destOrd="0" presId="urn:microsoft.com/office/officeart/2008/layout/HorizontalMultiLevelHierarchy"/>
    <dgm:cxn modelId="{286C5ADA-A90F-42FF-BA28-F905E2037095}" srcId="{3D57EFA8-B8C3-4B5A-B8C3-0A876F4C2D21}" destId="{962315E4-A3B2-443E-AC14-F168BC1CA43B}" srcOrd="4" destOrd="0" parTransId="{6B224833-230B-4AC1-94DD-3E23B6BA9991}" sibTransId="{BF87EB83-1ED5-4FCC-8BB9-00CBF8CC13B7}"/>
    <dgm:cxn modelId="{633386EF-C5F4-4D56-BAAF-33E4F0590DFF}" type="presOf" srcId="{58A749ED-C3BD-442F-8DF9-FE93AA58299F}" destId="{0D35D367-FADB-4A86-974E-50D2640B313A}" srcOrd="0" destOrd="0" presId="urn:microsoft.com/office/officeart/2008/layout/HorizontalMultiLevelHierarchy"/>
    <dgm:cxn modelId="{2357DF0E-2BFA-48A7-8E5A-83EA98EEE3F5}" type="presOf" srcId="{962315E4-A3B2-443E-AC14-F168BC1CA43B}" destId="{9D219783-D6AC-4953-B93E-D8B3CEDF4431}" srcOrd="0" destOrd="0" presId="urn:microsoft.com/office/officeart/2008/layout/HorizontalMultiLevelHierarchy"/>
    <dgm:cxn modelId="{1C9652BD-10B3-4D0B-AC09-E9D17448682A}" type="presOf" srcId="{5D92CEC2-C221-4A73-A70E-979146E114F9}" destId="{F7270136-EDD3-4D2D-B38C-9E5F4AA71B29}" srcOrd="1" destOrd="0" presId="urn:microsoft.com/office/officeart/2008/layout/HorizontalMultiLevelHierarchy"/>
    <dgm:cxn modelId="{6E610939-E547-4106-A7E0-5FCFCC521737}" type="presOf" srcId="{8B91F259-7034-41B3-A254-C1C62AB336A0}" destId="{5504C0D8-570D-4C57-9EAB-994A95B5AF19}" srcOrd="0" destOrd="0" presId="urn:microsoft.com/office/officeart/2008/layout/HorizontalMultiLevelHierarchy"/>
    <dgm:cxn modelId="{AD2EDB6F-1F50-4E18-9493-C9F408C6E212}" type="presOf" srcId="{D8E7CA47-3D66-4CC0-A2D1-7733518EE80B}" destId="{851064D6-73C0-4ED2-8F0D-3372281BD2DA}" srcOrd="0" destOrd="0" presId="urn:microsoft.com/office/officeart/2008/layout/HorizontalMultiLevelHierarchy"/>
    <dgm:cxn modelId="{A1C8EEB5-C1FB-43FD-BCB9-0C3B95EC6822}" srcId="{3D57EFA8-B8C3-4B5A-B8C3-0A876F4C2D21}" destId="{E641EB62-A3A0-4018-90DB-3D16FDCD3F3E}" srcOrd="2" destOrd="0" parTransId="{6F67CC5B-499F-4805-8F93-1B2492F1DB89}" sibTransId="{B23FAB53-6308-4E69-9AD5-E9905B094010}"/>
    <dgm:cxn modelId="{E467EBA3-D449-45D2-BF44-D62B4036C229}" srcId="{3D57EFA8-B8C3-4B5A-B8C3-0A876F4C2D21}" destId="{3FD7D313-E0FE-4374-86C8-BCC62599A970}" srcOrd="3" destOrd="0" parTransId="{5D92CEC2-C221-4A73-A70E-979146E114F9}" sibTransId="{B52BDDDE-2EF7-4116-8294-B83AD8C35E47}"/>
    <dgm:cxn modelId="{EE6E53B3-A6FC-47D0-9F40-08374336BCC9}" type="presOf" srcId="{1002B8FB-5661-4FCE-A267-17AAE56F13FD}" destId="{D1C308E6-7631-4D14-97BB-E6B8729C4A94}" srcOrd="0" destOrd="0" presId="urn:microsoft.com/office/officeart/2008/layout/HorizontalMultiLevelHierarchy"/>
    <dgm:cxn modelId="{CE5BA777-D643-4A56-895C-A8A9D73DDF1C}" srcId="{3D57EFA8-B8C3-4B5A-B8C3-0A876F4C2D21}" destId="{58A749ED-C3BD-442F-8DF9-FE93AA58299F}" srcOrd="6" destOrd="0" parTransId="{B0E57ED2-29C9-4607-A063-244ACF997B6B}" sibTransId="{2153F025-1788-4D5E-B35A-CD090206527F}"/>
    <dgm:cxn modelId="{D4F57DFA-B8AF-468F-BE13-8067B92EBFC0}" type="presOf" srcId="{3D57EFA8-B8C3-4B5A-B8C3-0A876F4C2D21}" destId="{71005571-54B7-40EF-857D-E4B2B02693A7}" srcOrd="0" destOrd="0" presId="urn:microsoft.com/office/officeart/2008/layout/HorizontalMultiLevelHierarchy"/>
    <dgm:cxn modelId="{359DF6D6-285F-4877-94C6-75F52AD9E232}" type="presOf" srcId="{3FD7D313-E0FE-4374-86C8-BCC62599A970}" destId="{960B4B38-3579-4C6D-BE5D-7EC749D09255}" srcOrd="0" destOrd="0" presId="urn:microsoft.com/office/officeart/2008/layout/HorizontalMultiLevelHierarchy"/>
    <dgm:cxn modelId="{5B263996-921A-4A84-8770-18786BD8E01D}" type="presOf" srcId="{D56CECBA-64AE-4512-8992-8D73E7CAC966}" destId="{A369DC57-AA98-444E-8986-2961A2D8AF22}" srcOrd="0" destOrd="0" presId="urn:microsoft.com/office/officeart/2008/layout/HorizontalMultiLevelHierarchy"/>
    <dgm:cxn modelId="{1F2E35C0-0207-410D-B60E-4D75FF31BC32}" type="presOf" srcId="{B6C0AEDE-A9AF-40C4-9D8A-477EAE0A2A20}" destId="{E6B2F137-8A46-4AE2-A368-0391F05A2F11}" srcOrd="1" destOrd="0" presId="urn:microsoft.com/office/officeart/2008/layout/HorizontalMultiLevelHierarchy"/>
    <dgm:cxn modelId="{27EA21D9-E7AD-4B26-8FBC-CB5E63039299}" srcId="{3D57EFA8-B8C3-4B5A-B8C3-0A876F4C2D21}" destId="{DDA917BA-A1CE-4711-BE0E-DFA5DFA18E14}" srcOrd="0" destOrd="0" parTransId="{D8E7CA47-3D66-4CC0-A2D1-7733518EE80B}" sibTransId="{A18C87AD-48A4-4C0F-B604-4D68B1EF4F00}"/>
    <dgm:cxn modelId="{A09067A8-D983-4E03-8435-3A3FA97C3DDE}" type="presOf" srcId="{35F4CC18-8EF6-4307-BAC9-B0EE62B1ECEE}" destId="{A1CBA873-7C16-4E0E-B6B7-16D1D6BFBE07}" srcOrd="0" destOrd="0" presId="urn:microsoft.com/office/officeart/2008/layout/HorizontalMultiLevelHierarchy"/>
    <dgm:cxn modelId="{A29F175E-A0C3-452E-B5A0-359C7A392D69}" type="presOf" srcId="{C3ACA4CB-11C7-43FC-8DC9-49F342E4B6A8}" destId="{D44DACF2-3377-4783-8DBB-1FFD6CB39109}" srcOrd="1" destOrd="0" presId="urn:microsoft.com/office/officeart/2008/layout/HorizontalMultiLevelHierarchy"/>
    <dgm:cxn modelId="{2D877C6D-A677-43AE-863A-235F068383BE}" type="presOf" srcId="{5D92CEC2-C221-4A73-A70E-979146E114F9}" destId="{92931BEE-C48A-4915-B3F1-8E75B0CDC587}" srcOrd="0" destOrd="0" presId="urn:microsoft.com/office/officeart/2008/layout/HorizontalMultiLevelHierarchy"/>
    <dgm:cxn modelId="{61A7DEAD-603A-40F6-808F-E0B686685779}" srcId="{3D57EFA8-B8C3-4B5A-B8C3-0A876F4C2D21}" destId="{F58C5670-3157-4957-B1F0-92F6EFFC2D48}" srcOrd="1" destOrd="0" parTransId="{B6C0AEDE-A9AF-40C4-9D8A-477EAE0A2A20}" sibTransId="{DCD3636A-A4FE-45FA-9CF6-B2958A13B17A}"/>
    <dgm:cxn modelId="{CF6B1CB7-FC21-48D1-9D9B-F43D6DBC0C7C}" type="presOf" srcId="{C3ACA4CB-11C7-43FC-8DC9-49F342E4B6A8}" destId="{8E848F00-27DB-4E18-976A-9BC77CE9FE82}" srcOrd="0" destOrd="0" presId="urn:microsoft.com/office/officeart/2008/layout/HorizontalMultiLevelHierarchy"/>
    <dgm:cxn modelId="{0C27B3B5-8501-49B9-B893-DB7568C4B008}" type="presOf" srcId="{6F67CC5B-499F-4805-8F93-1B2492F1DB89}" destId="{73501F64-08F0-4EC4-A39C-1EF70486A746}" srcOrd="1" destOrd="0" presId="urn:microsoft.com/office/officeart/2008/layout/HorizontalMultiLevelHierarchy"/>
    <dgm:cxn modelId="{C0409B69-8D41-4349-ACCF-6DA36F0443B8}" type="presOf" srcId="{D56CECBA-64AE-4512-8992-8D73E7CAC966}" destId="{51FED5B9-5CE4-4E83-9746-BB1D0600CE36}" srcOrd="1" destOrd="0" presId="urn:microsoft.com/office/officeart/2008/layout/HorizontalMultiLevelHierarchy"/>
    <dgm:cxn modelId="{39757335-01FE-48F6-B484-7837AF7DDAEF}" type="presOf" srcId="{8B91F259-7034-41B3-A254-C1C62AB336A0}" destId="{ACFFEC8F-D74D-47E0-9C96-756B9606ED57}" srcOrd="1" destOrd="0" presId="urn:microsoft.com/office/officeart/2008/layout/HorizontalMultiLevelHierarchy"/>
    <dgm:cxn modelId="{9CE26664-A0D0-469D-9B14-FDF4253675FE}" srcId="{3D57EFA8-B8C3-4B5A-B8C3-0A876F4C2D21}" destId="{35F4CC18-8EF6-4307-BAC9-B0EE62B1ECEE}" srcOrd="7" destOrd="0" parTransId="{D56CECBA-64AE-4512-8992-8D73E7CAC966}" sibTransId="{19DE53F8-A611-4F98-9631-5D49BAA89E52}"/>
    <dgm:cxn modelId="{8821ABF7-ADBA-4E2E-9910-7790DECE3EBF}" type="presParOf" srcId="{D1C308E6-7631-4D14-97BB-E6B8729C4A94}" destId="{3A065258-CA30-45DE-BEFD-A6EAB4E83F11}" srcOrd="0" destOrd="0" presId="urn:microsoft.com/office/officeart/2008/layout/HorizontalMultiLevelHierarchy"/>
    <dgm:cxn modelId="{40A57E7A-911C-499B-814B-F6744EB95C0C}" type="presParOf" srcId="{3A065258-CA30-45DE-BEFD-A6EAB4E83F11}" destId="{71005571-54B7-40EF-857D-E4B2B02693A7}" srcOrd="0" destOrd="0" presId="urn:microsoft.com/office/officeart/2008/layout/HorizontalMultiLevelHierarchy"/>
    <dgm:cxn modelId="{9B7C0562-DDD0-405A-9AC4-C6FE764A43D0}" type="presParOf" srcId="{3A065258-CA30-45DE-BEFD-A6EAB4E83F11}" destId="{F6D2784C-9130-4730-8808-88B35AC0BC75}" srcOrd="1" destOrd="0" presId="urn:microsoft.com/office/officeart/2008/layout/HorizontalMultiLevelHierarchy"/>
    <dgm:cxn modelId="{1DFCF959-4522-40D0-9884-D10C7430EFFC}" type="presParOf" srcId="{F6D2784C-9130-4730-8808-88B35AC0BC75}" destId="{851064D6-73C0-4ED2-8F0D-3372281BD2DA}" srcOrd="0" destOrd="0" presId="urn:microsoft.com/office/officeart/2008/layout/HorizontalMultiLevelHierarchy"/>
    <dgm:cxn modelId="{D3E88564-6AC1-4A5A-9366-15AF83437EB3}" type="presParOf" srcId="{851064D6-73C0-4ED2-8F0D-3372281BD2DA}" destId="{12976531-F6A0-49CC-8727-BBA8FBF23209}" srcOrd="0" destOrd="0" presId="urn:microsoft.com/office/officeart/2008/layout/HorizontalMultiLevelHierarchy"/>
    <dgm:cxn modelId="{84C69042-AC0B-4012-AF25-6F593633A850}" type="presParOf" srcId="{F6D2784C-9130-4730-8808-88B35AC0BC75}" destId="{186C7059-EA13-409E-9B61-56D46BA4FE38}" srcOrd="1" destOrd="0" presId="urn:microsoft.com/office/officeart/2008/layout/HorizontalMultiLevelHierarchy"/>
    <dgm:cxn modelId="{5C58EBF1-9811-4668-89B7-3EC292F6B9C6}" type="presParOf" srcId="{186C7059-EA13-409E-9B61-56D46BA4FE38}" destId="{BBFF1482-AD9A-49F1-ADDF-8EBFAFCB208F}" srcOrd="0" destOrd="0" presId="urn:microsoft.com/office/officeart/2008/layout/HorizontalMultiLevelHierarchy"/>
    <dgm:cxn modelId="{B9109B03-8293-4F61-A183-E848A1B9689F}" type="presParOf" srcId="{186C7059-EA13-409E-9B61-56D46BA4FE38}" destId="{DD97B5EB-B973-433E-9BFD-442EB111C575}" srcOrd="1" destOrd="0" presId="urn:microsoft.com/office/officeart/2008/layout/HorizontalMultiLevelHierarchy"/>
    <dgm:cxn modelId="{DCC83755-74FC-423C-975D-EB5939745CC3}" type="presParOf" srcId="{F6D2784C-9130-4730-8808-88B35AC0BC75}" destId="{376CA6B8-B522-403C-8DA5-1662C93D62FB}" srcOrd="2" destOrd="0" presId="urn:microsoft.com/office/officeart/2008/layout/HorizontalMultiLevelHierarchy"/>
    <dgm:cxn modelId="{B581F980-0297-4993-B977-327ADFEDEFB6}" type="presParOf" srcId="{376CA6B8-B522-403C-8DA5-1662C93D62FB}" destId="{E6B2F137-8A46-4AE2-A368-0391F05A2F11}" srcOrd="0" destOrd="0" presId="urn:microsoft.com/office/officeart/2008/layout/HorizontalMultiLevelHierarchy"/>
    <dgm:cxn modelId="{EF657856-457F-4CD0-A469-EA0320E205C8}" type="presParOf" srcId="{F6D2784C-9130-4730-8808-88B35AC0BC75}" destId="{3A4BAD20-1D7A-46A9-84AB-75A92C74CB1E}" srcOrd="3" destOrd="0" presId="urn:microsoft.com/office/officeart/2008/layout/HorizontalMultiLevelHierarchy"/>
    <dgm:cxn modelId="{95D7686A-1AE5-4872-A1B4-B26423A0D6D8}" type="presParOf" srcId="{3A4BAD20-1D7A-46A9-84AB-75A92C74CB1E}" destId="{69513345-F003-45E0-8E51-B78A70650E0A}" srcOrd="0" destOrd="0" presId="urn:microsoft.com/office/officeart/2008/layout/HorizontalMultiLevelHierarchy"/>
    <dgm:cxn modelId="{35C8E8A1-30B9-4D2F-B00A-B9694E95299E}" type="presParOf" srcId="{3A4BAD20-1D7A-46A9-84AB-75A92C74CB1E}" destId="{0A72A958-BEDA-49F1-9EE0-3AC9C744AD93}" srcOrd="1" destOrd="0" presId="urn:microsoft.com/office/officeart/2008/layout/HorizontalMultiLevelHierarchy"/>
    <dgm:cxn modelId="{CCD6F230-1D1D-4844-941B-5B77CBD84F12}" type="presParOf" srcId="{F6D2784C-9130-4730-8808-88B35AC0BC75}" destId="{06B12564-CF35-4628-B537-BDAF581A5554}" srcOrd="4" destOrd="0" presId="urn:microsoft.com/office/officeart/2008/layout/HorizontalMultiLevelHierarchy"/>
    <dgm:cxn modelId="{23C62DDC-D1A2-4D4C-8F50-DEF6A7BAA9AB}" type="presParOf" srcId="{06B12564-CF35-4628-B537-BDAF581A5554}" destId="{73501F64-08F0-4EC4-A39C-1EF70486A746}" srcOrd="0" destOrd="0" presId="urn:microsoft.com/office/officeart/2008/layout/HorizontalMultiLevelHierarchy"/>
    <dgm:cxn modelId="{EAF1DA27-A6AA-4F24-9AD4-7CA439064CDF}" type="presParOf" srcId="{F6D2784C-9130-4730-8808-88B35AC0BC75}" destId="{628A9653-492A-435B-8904-5ED6E05674C7}" srcOrd="5" destOrd="0" presId="urn:microsoft.com/office/officeart/2008/layout/HorizontalMultiLevelHierarchy"/>
    <dgm:cxn modelId="{36311E6A-EE7D-4D17-A90B-218361990140}" type="presParOf" srcId="{628A9653-492A-435B-8904-5ED6E05674C7}" destId="{E52D8F30-DB21-467A-89E4-256E4E477CE7}" srcOrd="0" destOrd="0" presId="urn:microsoft.com/office/officeart/2008/layout/HorizontalMultiLevelHierarchy"/>
    <dgm:cxn modelId="{6EFBEBE6-AD86-4E77-9876-E734E2A24436}" type="presParOf" srcId="{628A9653-492A-435B-8904-5ED6E05674C7}" destId="{9E79256D-E91D-45D4-BB13-368FDB5E0A3A}" srcOrd="1" destOrd="0" presId="urn:microsoft.com/office/officeart/2008/layout/HorizontalMultiLevelHierarchy"/>
    <dgm:cxn modelId="{FE95CAE4-36C7-4D3A-821C-1E3D35FFF4CC}" type="presParOf" srcId="{F6D2784C-9130-4730-8808-88B35AC0BC75}" destId="{92931BEE-C48A-4915-B3F1-8E75B0CDC587}" srcOrd="6" destOrd="0" presId="urn:microsoft.com/office/officeart/2008/layout/HorizontalMultiLevelHierarchy"/>
    <dgm:cxn modelId="{AB9C6363-EFBC-42C7-B47F-D199F0BC90AC}" type="presParOf" srcId="{92931BEE-C48A-4915-B3F1-8E75B0CDC587}" destId="{F7270136-EDD3-4D2D-B38C-9E5F4AA71B29}" srcOrd="0" destOrd="0" presId="urn:microsoft.com/office/officeart/2008/layout/HorizontalMultiLevelHierarchy"/>
    <dgm:cxn modelId="{F5719AA6-7ADB-4F04-B74F-8B870232959A}" type="presParOf" srcId="{F6D2784C-9130-4730-8808-88B35AC0BC75}" destId="{1E9515B0-9588-4060-8AA6-43BDCC309AC8}" srcOrd="7" destOrd="0" presId="urn:microsoft.com/office/officeart/2008/layout/HorizontalMultiLevelHierarchy"/>
    <dgm:cxn modelId="{827DC0AF-D43C-40DC-A7A6-E1F9955AEE19}" type="presParOf" srcId="{1E9515B0-9588-4060-8AA6-43BDCC309AC8}" destId="{960B4B38-3579-4C6D-BE5D-7EC749D09255}" srcOrd="0" destOrd="0" presId="urn:microsoft.com/office/officeart/2008/layout/HorizontalMultiLevelHierarchy"/>
    <dgm:cxn modelId="{9B8143FF-B50B-4009-8A17-FD4605985114}" type="presParOf" srcId="{1E9515B0-9588-4060-8AA6-43BDCC309AC8}" destId="{AA6F7B39-4AE7-48F3-AC01-002C68739587}" srcOrd="1" destOrd="0" presId="urn:microsoft.com/office/officeart/2008/layout/HorizontalMultiLevelHierarchy"/>
    <dgm:cxn modelId="{8B8FF9E6-B667-44AF-9BA9-27018FE82032}" type="presParOf" srcId="{F6D2784C-9130-4730-8808-88B35AC0BC75}" destId="{A7BD9463-B185-4D56-91FB-1D6EA02DC926}" srcOrd="8" destOrd="0" presId="urn:microsoft.com/office/officeart/2008/layout/HorizontalMultiLevelHierarchy"/>
    <dgm:cxn modelId="{676512D6-6A9A-45F5-A639-4F40332DC8A2}" type="presParOf" srcId="{A7BD9463-B185-4D56-91FB-1D6EA02DC926}" destId="{D05E5F3B-3F7F-4861-8F81-5827FD929BFC}" srcOrd="0" destOrd="0" presId="urn:microsoft.com/office/officeart/2008/layout/HorizontalMultiLevelHierarchy"/>
    <dgm:cxn modelId="{E6FC01B6-5FC5-487E-95E9-8E5954E4D22E}" type="presParOf" srcId="{F6D2784C-9130-4730-8808-88B35AC0BC75}" destId="{E62F876E-7CA9-42C6-A74A-8A006BCD9EB5}" srcOrd="9" destOrd="0" presId="urn:microsoft.com/office/officeart/2008/layout/HorizontalMultiLevelHierarchy"/>
    <dgm:cxn modelId="{CEA8F14B-D3AD-4CE2-8077-140FFE7A05FF}" type="presParOf" srcId="{E62F876E-7CA9-42C6-A74A-8A006BCD9EB5}" destId="{9D219783-D6AC-4953-B93E-D8B3CEDF4431}" srcOrd="0" destOrd="0" presId="urn:microsoft.com/office/officeart/2008/layout/HorizontalMultiLevelHierarchy"/>
    <dgm:cxn modelId="{81E3B283-EE0F-4C2E-8EE9-9BBD32780E27}" type="presParOf" srcId="{E62F876E-7CA9-42C6-A74A-8A006BCD9EB5}" destId="{BBC84968-34AE-40C6-896E-A2DBF44DE10B}" srcOrd="1" destOrd="0" presId="urn:microsoft.com/office/officeart/2008/layout/HorizontalMultiLevelHierarchy"/>
    <dgm:cxn modelId="{A05E410E-6E6D-4D0D-ABFA-91B08A98CEE0}" type="presParOf" srcId="{F6D2784C-9130-4730-8808-88B35AC0BC75}" destId="{5504C0D8-570D-4C57-9EAB-994A95B5AF19}" srcOrd="10" destOrd="0" presId="urn:microsoft.com/office/officeart/2008/layout/HorizontalMultiLevelHierarchy"/>
    <dgm:cxn modelId="{EF683F71-52CF-49B5-848D-A10335CE48C4}" type="presParOf" srcId="{5504C0D8-570D-4C57-9EAB-994A95B5AF19}" destId="{ACFFEC8F-D74D-47E0-9C96-756B9606ED57}" srcOrd="0" destOrd="0" presId="urn:microsoft.com/office/officeart/2008/layout/HorizontalMultiLevelHierarchy"/>
    <dgm:cxn modelId="{A675AF50-C4FB-4CD3-B08E-6A43EB217895}" type="presParOf" srcId="{F6D2784C-9130-4730-8808-88B35AC0BC75}" destId="{F80C8E09-792A-48AE-8C61-85F1313B66B8}" srcOrd="11" destOrd="0" presId="urn:microsoft.com/office/officeart/2008/layout/HorizontalMultiLevelHierarchy"/>
    <dgm:cxn modelId="{72C73D67-1AEE-400F-8A36-25A5832368D5}" type="presParOf" srcId="{F80C8E09-792A-48AE-8C61-85F1313B66B8}" destId="{7E77E8E3-FA37-47EE-B93A-4CAF74061E85}" srcOrd="0" destOrd="0" presId="urn:microsoft.com/office/officeart/2008/layout/HorizontalMultiLevelHierarchy"/>
    <dgm:cxn modelId="{CF92AAD9-DA24-46CF-BE80-A2F259C61040}" type="presParOf" srcId="{F80C8E09-792A-48AE-8C61-85F1313B66B8}" destId="{A333A2FD-7B6A-4C9A-90E6-0FFBE83CBF12}" srcOrd="1" destOrd="0" presId="urn:microsoft.com/office/officeart/2008/layout/HorizontalMultiLevelHierarchy"/>
    <dgm:cxn modelId="{1155D22E-A72B-4BA1-A135-11F638925853}" type="presParOf" srcId="{F6D2784C-9130-4730-8808-88B35AC0BC75}" destId="{D0386D69-E4E3-4B77-8E27-907B198334D7}" srcOrd="12" destOrd="0" presId="urn:microsoft.com/office/officeart/2008/layout/HorizontalMultiLevelHierarchy"/>
    <dgm:cxn modelId="{FAF8A321-1FDC-4A1A-9143-BD2C504351EA}" type="presParOf" srcId="{D0386D69-E4E3-4B77-8E27-907B198334D7}" destId="{826299BB-0C5E-41AA-B401-615AB84C1FDB}" srcOrd="0" destOrd="0" presId="urn:microsoft.com/office/officeart/2008/layout/HorizontalMultiLevelHierarchy"/>
    <dgm:cxn modelId="{EE55B473-7ABF-4771-9A20-FA6F2AD5D357}" type="presParOf" srcId="{F6D2784C-9130-4730-8808-88B35AC0BC75}" destId="{D572F855-F942-4674-9AAE-43F931154D3D}" srcOrd="13" destOrd="0" presId="urn:microsoft.com/office/officeart/2008/layout/HorizontalMultiLevelHierarchy"/>
    <dgm:cxn modelId="{8394D821-A87E-466C-86C8-75E09EA68922}" type="presParOf" srcId="{D572F855-F942-4674-9AAE-43F931154D3D}" destId="{0D35D367-FADB-4A86-974E-50D2640B313A}" srcOrd="0" destOrd="0" presId="urn:microsoft.com/office/officeart/2008/layout/HorizontalMultiLevelHierarchy"/>
    <dgm:cxn modelId="{42782CEF-119A-4DAF-B047-4574659B2ADF}" type="presParOf" srcId="{D572F855-F942-4674-9AAE-43F931154D3D}" destId="{2D66A870-7523-4959-B6E6-84D6BF589E4A}" srcOrd="1" destOrd="0" presId="urn:microsoft.com/office/officeart/2008/layout/HorizontalMultiLevelHierarchy"/>
    <dgm:cxn modelId="{92BD548B-A12C-43EC-9FE7-B882EE85483E}" type="presParOf" srcId="{F6D2784C-9130-4730-8808-88B35AC0BC75}" destId="{A369DC57-AA98-444E-8986-2961A2D8AF22}" srcOrd="14" destOrd="0" presId="urn:microsoft.com/office/officeart/2008/layout/HorizontalMultiLevelHierarchy"/>
    <dgm:cxn modelId="{3C882E99-6786-4C26-B267-78BA4E2FEBFD}" type="presParOf" srcId="{A369DC57-AA98-444E-8986-2961A2D8AF22}" destId="{51FED5B9-5CE4-4E83-9746-BB1D0600CE36}" srcOrd="0" destOrd="0" presId="urn:microsoft.com/office/officeart/2008/layout/HorizontalMultiLevelHierarchy"/>
    <dgm:cxn modelId="{07FF9EF8-A30F-4994-8F5A-9202CC59E621}" type="presParOf" srcId="{F6D2784C-9130-4730-8808-88B35AC0BC75}" destId="{7B2A4BB1-D232-4C5A-9A90-CDE391B9F492}" srcOrd="15" destOrd="0" presId="urn:microsoft.com/office/officeart/2008/layout/HorizontalMultiLevelHierarchy"/>
    <dgm:cxn modelId="{9F2F16F5-6C53-4702-BBB3-15217E565942}" type="presParOf" srcId="{7B2A4BB1-D232-4C5A-9A90-CDE391B9F492}" destId="{A1CBA873-7C16-4E0E-B6B7-16D1D6BFBE07}" srcOrd="0" destOrd="0" presId="urn:microsoft.com/office/officeart/2008/layout/HorizontalMultiLevelHierarchy"/>
    <dgm:cxn modelId="{D14C73E1-CA41-4B39-83DA-5B77534AB3AF}" type="presParOf" srcId="{7B2A4BB1-D232-4C5A-9A90-CDE391B9F492}" destId="{82CB56C5-0A1E-41F4-B01D-A6EB4109466F}" srcOrd="1" destOrd="0" presId="urn:microsoft.com/office/officeart/2008/layout/HorizontalMultiLevelHierarchy"/>
    <dgm:cxn modelId="{5BD373D2-8AF8-48DB-87D1-8145AE13EEE5}" type="presParOf" srcId="{F6D2784C-9130-4730-8808-88B35AC0BC75}" destId="{8E848F00-27DB-4E18-976A-9BC77CE9FE82}" srcOrd="16" destOrd="0" presId="urn:microsoft.com/office/officeart/2008/layout/HorizontalMultiLevelHierarchy"/>
    <dgm:cxn modelId="{3B36D620-275E-41C8-B93B-B5F5CDE02EB4}" type="presParOf" srcId="{8E848F00-27DB-4E18-976A-9BC77CE9FE82}" destId="{D44DACF2-3377-4783-8DBB-1FFD6CB39109}" srcOrd="0" destOrd="0" presId="urn:microsoft.com/office/officeart/2008/layout/HorizontalMultiLevelHierarchy"/>
    <dgm:cxn modelId="{C04B4F03-68D4-42C5-99AA-DF40FF3B4AF3}" type="presParOf" srcId="{F6D2784C-9130-4730-8808-88B35AC0BC75}" destId="{C84FDF76-D481-4EF1-B551-80EB26C12EE0}" srcOrd="17" destOrd="0" presId="urn:microsoft.com/office/officeart/2008/layout/HorizontalMultiLevelHierarchy"/>
    <dgm:cxn modelId="{6BB70054-468B-4321-A21E-137350AEB97C}" type="presParOf" srcId="{C84FDF76-D481-4EF1-B551-80EB26C12EE0}" destId="{A952B059-B8DA-46EA-9B87-15E50665130E}" srcOrd="0" destOrd="0" presId="urn:microsoft.com/office/officeart/2008/layout/HorizontalMultiLevelHierarchy"/>
    <dgm:cxn modelId="{8BE659AD-C0E6-41BF-890B-C36A38B3F4CF}" type="presParOf" srcId="{C84FDF76-D481-4EF1-B551-80EB26C12EE0}" destId="{5863002E-10AB-4D5F-AB3C-6C01D03D797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48F00-27DB-4E18-976A-9BC77CE9FE82}">
      <dsp:nvSpPr>
        <dsp:cNvPr id="0" name=""/>
        <dsp:cNvSpPr/>
      </dsp:nvSpPr>
      <dsp:spPr>
        <a:xfrm>
          <a:off x="1612087" y="2175669"/>
          <a:ext cx="259005" cy="1974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502" y="0"/>
              </a:lnTo>
              <a:lnTo>
                <a:pt x="129502" y="1974125"/>
              </a:lnTo>
              <a:lnTo>
                <a:pt x="259005" y="1974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691814" y="3112955"/>
        <a:ext cx="99552" cy="99552"/>
      </dsp:txXfrm>
    </dsp:sp>
    <dsp:sp modelId="{A369DC57-AA98-444E-8986-2961A2D8AF22}">
      <dsp:nvSpPr>
        <dsp:cNvPr id="0" name=""/>
        <dsp:cNvSpPr/>
      </dsp:nvSpPr>
      <dsp:spPr>
        <a:xfrm>
          <a:off x="1612087" y="2175669"/>
          <a:ext cx="259005" cy="1480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502" y="0"/>
              </a:lnTo>
              <a:lnTo>
                <a:pt x="129502" y="1480594"/>
              </a:lnTo>
              <a:lnTo>
                <a:pt x="259005" y="1480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04013" y="2878389"/>
        <a:ext cx="75153" cy="75153"/>
      </dsp:txXfrm>
    </dsp:sp>
    <dsp:sp modelId="{D0386D69-E4E3-4B77-8E27-907B198334D7}">
      <dsp:nvSpPr>
        <dsp:cNvPr id="0" name=""/>
        <dsp:cNvSpPr/>
      </dsp:nvSpPr>
      <dsp:spPr>
        <a:xfrm>
          <a:off x="1612087" y="2175669"/>
          <a:ext cx="259005" cy="987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502" y="0"/>
              </a:lnTo>
              <a:lnTo>
                <a:pt x="129502" y="987062"/>
              </a:lnTo>
              <a:lnTo>
                <a:pt x="259005" y="987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16078" y="2643688"/>
        <a:ext cx="51023" cy="51023"/>
      </dsp:txXfrm>
    </dsp:sp>
    <dsp:sp modelId="{5504C0D8-570D-4C57-9EAB-994A95B5AF19}">
      <dsp:nvSpPr>
        <dsp:cNvPr id="0" name=""/>
        <dsp:cNvSpPr/>
      </dsp:nvSpPr>
      <dsp:spPr>
        <a:xfrm>
          <a:off x="1612087" y="2175669"/>
          <a:ext cx="259005" cy="493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502" y="0"/>
              </a:lnTo>
              <a:lnTo>
                <a:pt x="129502" y="493531"/>
              </a:lnTo>
              <a:lnTo>
                <a:pt x="259005" y="4935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27656" y="2408500"/>
        <a:ext cx="27868" cy="27868"/>
      </dsp:txXfrm>
    </dsp:sp>
    <dsp:sp modelId="{A7BD9463-B185-4D56-91FB-1D6EA02DC926}">
      <dsp:nvSpPr>
        <dsp:cNvPr id="0" name=""/>
        <dsp:cNvSpPr/>
      </dsp:nvSpPr>
      <dsp:spPr>
        <a:xfrm>
          <a:off x="1612087" y="2129949"/>
          <a:ext cx="2590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9005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35115" y="2169193"/>
        <a:ext cx="12950" cy="12950"/>
      </dsp:txXfrm>
    </dsp:sp>
    <dsp:sp modelId="{92931BEE-C48A-4915-B3F1-8E75B0CDC587}">
      <dsp:nvSpPr>
        <dsp:cNvPr id="0" name=""/>
        <dsp:cNvSpPr/>
      </dsp:nvSpPr>
      <dsp:spPr>
        <a:xfrm>
          <a:off x="1612087" y="1682137"/>
          <a:ext cx="259005" cy="493531"/>
        </a:xfrm>
        <a:custGeom>
          <a:avLst/>
          <a:gdLst/>
          <a:ahLst/>
          <a:cxnLst/>
          <a:rect l="0" t="0" r="0" b="0"/>
          <a:pathLst>
            <a:path>
              <a:moveTo>
                <a:pt x="0" y="493531"/>
              </a:moveTo>
              <a:lnTo>
                <a:pt x="129502" y="493531"/>
              </a:lnTo>
              <a:lnTo>
                <a:pt x="129502" y="0"/>
              </a:lnTo>
              <a:lnTo>
                <a:pt x="259005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27656" y="1914969"/>
        <a:ext cx="27868" cy="27868"/>
      </dsp:txXfrm>
    </dsp:sp>
    <dsp:sp modelId="{06B12564-CF35-4628-B537-BDAF581A5554}">
      <dsp:nvSpPr>
        <dsp:cNvPr id="0" name=""/>
        <dsp:cNvSpPr/>
      </dsp:nvSpPr>
      <dsp:spPr>
        <a:xfrm>
          <a:off x="1612087" y="1188606"/>
          <a:ext cx="263460" cy="987062"/>
        </a:xfrm>
        <a:custGeom>
          <a:avLst/>
          <a:gdLst/>
          <a:ahLst/>
          <a:cxnLst/>
          <a:rect l="0" t="0" r="0" b="0"/>
          <a:pathLst>
            <a:path>
              <a:moveTo>
                <a:pt x="0" y="987062"/>
              </a:moveTo>
              <a:lnTo>
                <a:pt x="131730" y="987062"/>
              </a:lnTo>
              <a:lnTo>
                <a:pt x="131730" y="0"/>
              </a:lnTo>
              <a:lnTo>
                <a:pt x="263460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18277" y="1656597"/>
        <a:ext cx="51080" cy="51080"/>
      </dsp:txXfrm>
    </dsp:sp>
    <dsp:sp modelId="{376CA6B8-B522-403C-8DA5-1662C93D62FB}">
      <dsp:nvSpPr>
        <dsp:cNvPr id="0" name=""/>
        <dsp:cNvSpPr/>
      </dsp:nvSpPr>
      <dsp:spPr>
        <a:xfrm>
          <a:off x="1612087" y="695074"/>
          <a:ext cx="259005" cy="1480594"/>
        </a:xfrm>
        <a:custGeom>
          <a:avLst/>
          <a:gdLst/>
          <a:ahLst/>
          <a:cxnLst/>
          <a:rect l="0" t="0" r="0" b="0"/>
          <a:pathLst>
            <a:path>
              <a:moveTo>
                <a:pt x="0" y="1480594"/>
              </a:moveTo>
              <a:lnTo>
                <a:pt x="129502" y="1480594"/>
              </a:lnTo>
              <a:lnTo>
                <a:pt x="129502" y="0"/>
              </a:lnTo>
              <a:lnTo>
                <a:pt x="259005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04013" y="1397794"/>
        <a:ext cx="75153" cy="75153"/>
      </dsp:txXfrm>
    </dsp:sp>
    <dsp:sp modelId="{851064D6-73C0-4ED2-8F0D-3372281BD2DA}">
      <dsp:nvSpPr>
        <dsp:cNvPr id="0" name=""/>
        <dsp:cNvSpPr/>
      </dsp:nvSpPr>
      <dsp:spPr>
        <a:xfrm>
          <a:off x="1612087" y="201543"/>
          <a:ext cx="259005" cy="1974125"/>
        </a:xfrm>
        <a:custGeom>
          <a:avLst/>
          <a:gdLst/>
          <a:ahLst/>
          <a:cxnLst/>
          <a:rect l="0" t="0" r="0" b="0"/>
          <a:pathLst>
            <a:path>
              <a:moveTo>
                <a:pt x="0" y="1974125"/>
              </a:moveTo>
              <a:lnTo>
                <a:pt x="129502" y="1974125"/>
              </a:lnTo>
              <a:lnTo>
                <a:pt x="129502" y="0"/>
              </a:lnTo>
              <a:lnTo>
                <a:pt x="259005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691814" y="1138829"/>
        <a:ext cx="99552" cy="99552"/>
      </dsp:txXfrm>
    </dsp:sp>
    <dsp:sp modelId="{71005571-54B7-40EF-857D-E4B2B02693A7}">
      <dsp:nvSpPr>
        <dsp:cNvPr id="0" name=""/>
        <dsp:cNvSpPr/>
      </dsp:nvSpPr>
      <dsp:spPr>
        <a:xfrm rot="16200000">
          <a:off x="-758868" y="1978256"/>
          <a:ext cx="4347087" cy="394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ТРЕКИ ПРОФЕССИОНАЛЬНОГО РАЗВИТИЯ</a:t>
          </a:r>
        </a:p>
      </dsp:txBody>
      <dsp:txXfrm>
        <a:off x="-758868" y="1978256"/>
        <a:ext cx="4347087" cy="394825"/>
      </dsp:txXfrm>
    </dsp:sp>
    <dsp:sp modelId="{BBFF1482-AD9A-49F1-ADDF-8EBFAFCB208F}">
      <dsp:nvSpPr>
        <dsp:cNvPr id="0" name=""/>
        <dsp:cNvSpPr/>
      </dsp:nvSpPr>
      <dsp:spPr>
        <a:xfrm>
          <a:off x="1871092" y="4130"/>
          <a:ext cx="7993201" cy="394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   </a:t>
          </a:r>
          <a:r>
            <a:rPr lang="ru-RU" sz="1600" b="1" kern="1200" dirty="0"/>
            <a:t>Дополнительные профессиональные программы повышения квалификации</a:t>
          </a:r>
          <a:r>
            <a:rPr lang="ru-RU" sz="1300" b="1" kern="1200" dirty="0"/>
            <a:t> </a:t>
          </a:r>
        </a:p>
      </dsp:txBody>
      <dsp:txXfrm>
        <a:off x="1871092" y="4130"/>
        <a:ext cx="7993201" cy="394825"/>
      </dsp:txXfrm>
    </dsp:sp>
    <dsp:sp modelId="{69513345-F003-45E0-8E51-B78A70650E0A}">
      <dsp:nvSpPr>
        <dsp:cNvPr id="0" name=""/>
        <dsp:cNvSpPr/>
      </dsp:nvSpPr>
      <dsp:spPr>
        <a:xfrm>
          <a:off x="1871092" y="497662"/>
          <a:ext cx="7993201" cy="394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libri" panose="020F0502020204030204"/>
              <a:ea typeface="+mn-ea"/>
              <a:cs typeface="+mn-cs"/>
            </a:rPr>
            <a:t>   </a:t>
          </a:r>
          <a:r>
            <a:rPr lang="ru-RU" sz="1600" b="1" kern="1200" dirty="0">
              <a:latin typeface="Calibri" panose="020F0502020204030204"/>
              <a:ea typeface="+mn-ea"/>
              <a:cs typeface="+mn-cs"/>
            </a:rPr>
            <a:t>Образовательные мероприятия</a:t>
          </a:r>
        </a:p>
      </dsp:txBody>
      <dsp:txXfrm>
        <a:off x="1871092" y="497662"/>
        <a:ext cx="7993201" cy="394825"/>
      </dsp:txXfrm>
    </dsp:sp>
    <dsp:sp modelId="{E52D8F30-DB21-467A-89E4-256E4E477CE7}">
      <dsp:nvSpPr>
        <dsp:cNvPr id="0" name=""/>
        <dsp:cNvSpPr/>
      </dsp:nvSpPr>
      <dsp:spPr>
        <a:xfrm>
          <a:off x="1875547" y="991193"/>
          <a:ext cx="7993201" cy="394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   </a:t>
          </a:r>
          <a:r>
            <a:rPr lang="ru-RU" sz="1600" b="1" kern="1200" dirty="0"/>
            <a:t>Региональные конкурсы профессионального мастерства</a:t>
          </a:r>
        </a:p>
      </dsp:txBody>
      <dsp:txXfrm>
        <a:off x="1875547" y="991193"/>
        <a:ext cx="7993201" cy="394825"/>
      </dsp:txXfrm>
    </dsp:sp>
    <dsp:sp modelId="{960B4B38-3579-4C6D-BE5D-7EC749D09255}">
      <dsp:nvSpPr>
        <dsp:cNvPr id="0" name=""/>
        <dsp:cNvSpPr/>
      </dsp:nvSpPr>
      <dsp:spPr>
        <a:xfrm>
          <a:off x="1871092" y="1484724"/>
          <a:ext cx="7993201" cy="394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   </a:t>
          </a:r>
          <a:r>
            <a:rPr lang="ru-RU" sz="1600" b="1" kern="1200" dirty="0"/>
            <a:t>Выявление профессиональных дефицитов</a:t>
          </a:r>
        </a:p>
      </dsp:txBody>
      <dsp:txXfrm>
        <a:off x="1871092" y="1484724"/>
        <a:ext cx="7993201" cy="394825"/>
      </dsp:txXfrm>
    </dsp:sp>
    <dsp:sp modelId="{9D219783-D6AC-4953-B93E-D8B3CEDF4431}">
      <dsp:nvSpPr>
        <dsp:cNvPr id="0" name=""/>
        <dsp:cNvSpPr/>
      </dsp:nvSpPr>
      <dsp:spPr>
        <a:xfrm>
          <a:off x="1871092" y="1978256"/>
          <a:ext cx="7993214" cy="394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   </a:t>
          </a:r>
          <a:r>
            <a:rPr lang="ru-RU" sz="1600" b="1" kern="1200" dirty="0"/>
            <a:t>Разработка и сопровождение индивидуальных образовательных маршрутов</a:t>
          </a:r>
        </a:p>
      </dsp:txBody>
      <dsp:txXfrm>
        <a:off x="1871092" y="1978256"/>
        <a:ext cx="7993214" cy="394825"/>
      </dsp:txXfrm>
    </dsp:sp>
    <dsp:sp modelId="{7E77E8E3-FA37-47EE-B93A-4CAF74061E85}">
      <dsp:nvSpPr>
        <dsp:cNvPr id="0" name=""/>
        <dsp:cNvSpPr/>
      </dsp:nvSpPr>
      <dsp:spPr>
        <a:xfrm>
          <a:off x="1871092" y="2471787"/>
          <a:ext cx="7993214" cy="394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   </a:t>
          </a:r>
          <a:r>
            <a:rPr lang="ru-RU" sz="1600" b="1" kern="1200" dirty="0"/>
            <a:t>Целевая модель наставничества педагогических работников</a:t>
          </a:r>
        </a:p>
      </dsp:txBody>
      <dsp:txXfrm>
        <a:off x="1871092" y="2471787"/>
        <a:ext cx="7993214" cy="394825"/>
      </dsp:txXfrm>
    </dsp:sp>
    <dsp:sp modelId="{0D35D367-FADB-4A86-974E-50D2640B313A}">
      <dsp:nvSpPr>
        <dsp:cNvPr id="0" name=""/>
        <dsp:cNvSpPr/>
      </dsp:nvSpPr>
      <dsp:spPr>
        <a:xfrm>
          <a:off x="1871092" y="2965319"/>
          <a:ext cx="7993214" cy="394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   Адресная методическая поддержка педагогических работников</a:t>
          </a:r>
        </a:p>
      </dsp:txBody>
      <dsp:txXfrm>
        <a:off x="1871092" y="2965319"/>
        <a:ext cx="7993214" cy="394825"/>
      </dsp:txXfrm>
    </dsp:sp>
    <dsp:sp modelId="{A1CBA873-7C16-4E0E-B6B7-16D1D6BFBE07}">
      <dsp:nvSpPr>
        <dsp:cNvPr id="0" name=""/>
        <dsp:cNvSpPr/>
      </dsp:nvSpPr>
      <dsp:spPr>
        <a:xfrm>
          <a:off x="1871092" y="3458850"/>
          <a:ext cx="7993214" cy="394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   </a:t>
          </a:r>
          <a:r>
            <a:rPr lang="ru-RU" sz="1600" b="1" kern="1200" dirty="0"/>
            <a:t>Координация инновационной педагогической деятельности</a:t>
          </a:r>
        </a:p>
      </dsp:txBody>
      <dsp:txXfrm>
        <a:off x="1871092" y="3458850"/>
        <a:ext cx="7993214" cy="394825"/>
      </dsp:txXfrm>
    </dsp:sp>
    <dsp:sp modelId="{A952B059-B8DA-46EA-9B87-15E50665130E}">
      <dsp:nvSpPr>
        <dsp:cNvPr id="0" name=""/>
        <dsp:cNvSpPr/>
      </dsp:nvSpPr>
      <dsp:spPr>
        <a:xfrm>
          <a:off x="1871092" y="3952382"/>
          <a:ext cx="7993214" cy="394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   </a:t>
          </a:r>
          <a:r>
            <a:rPr lang="ru-RU" sz="1600" b="1" kern="1200" dirty="0"/>
            <a:t>Научно-методические и просветительские мероприятия</a:t>
          </a:r>
        </a:p>
      </dsp:txBody>
      <dsp:txXfrm>
        <a:off x="1871092" y="3952382"/>
        <a:ext cx="7993214" cy="394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786B-EBDC-46C1-899F-9A90539C5184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B8F97-B3F4-4BE2-8B02-41F821912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7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B8F97-B3F4-4BE2-8B02-41F82191257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6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B8F97-B3F4-4BE2-8B02-41F82191257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7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B8F97-B3F4-4BE2-8B02-41F82191257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21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B8F97-B3F4-4BE2-8B02-41F82191257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83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7AB-0FF9-433B-9B8A-C669583BE4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EEA9-224D-499A-A37C-CB86C82D4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2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7AB-0FF9-433B-9B8A-C669583BE4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EEA9-224D-499A-A37C-CB86C82D4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7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7AB-0FF9-433B-9B8A-C669583BE4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EEA9-224D-499A-A37C-CB86C82D4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0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7AB-0FF9-433B-9B8A-C669583BE4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EEA9-224D-499A-A37C-CB86C82D4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6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7AB-0FF9-433B-9B8A-C669583BE4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EEA9-224D-499A-A37C-CB86C82D4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8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7AB-0FF9-433B-9B8A-C669583BE4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EEA9-224D-499A-A37C-CB86C82D4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5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7AB-0FF9-433B-9B8A-C669583BE4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EEA9-224D-499A-A37C-CB86C82D4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1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7AB-0FF9-433B-9B8A-C669583BE4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EEA9-224D-499A-A37C-CB86C82D4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2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7AB-0FF9-433B-9B8A-C669583BE4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EEA9-224D-499A-A37C-CB86C82D4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25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7AB-0FF9-433B-9B8A-C669583BE4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EEA9-224D-499A-A37C-CB86C82D4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B7AB-0FF9-433B-9B8A-C669583BE4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EEA9-224D-499A-A37C-CB86C82D4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0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DB7AB-0FF9-433B-9B8A-C669583BE4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BEEA9-224D-499A-A37C-CB86C82D4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6ACA7-713D-2909-443D-08E05A25A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542" y="1924619"/>
            <a:ext cx="9606116" cy="2563813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Обеспечение кадровых условий </a:t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повышения качества образования </a:t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в Магаданской области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47E31F-E771-C6C5-011B-C1465EF5D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1512" y="4906296"/>
            <a:ext cx="9606116" cy="1201487"/>
          </a:xfrm>
        </p:spPr>
        <p:txBody>
          <a:bodyPr anchor="b"/>
          <a:lstStyle/>
          <a:p>
            <a:pPr algn="r">
              <a:spcBef>
                <a:spcPts val="0"/>
              </a:spcBef>
            </a:pPr>
            <a:r>
              <a:rPr lang="ru-RU" b="1" i="1" dirty="0">
                <a:solidFill>
                  <a:srgbClr val="002060"/>
                </a:solidFill>
              </a:rPr>
              <a:t>Васильева Виктория Александровна </a:t>
            </a:r>
          </a:p>
          <a:p>
            <a:pPr algn="r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</a:rPr>
              <a:t>канд. пед. наук, ректор МОГАУДПО «ИРОиПКПК»</a:t>
            </a:r>
          </a:p>
          <a:p>
            <a:pPr algn="r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</a:rPr>
              <a:t>20 марта 2024 </a:t>
            </a:r>
          </a:p>
        </p:txBody>
      </p:sp>
      <p:sp>
        <p:nvSpPr>
          <p:cNvPr id="4" name="object 18">
            <a:extLst>
              <a:ext uri="{FF2B5EF4-FFF2-40B4-BE49-F238E27FC236}">
                <a16:creationId xmlns:a16="http://schemas.microsoft.com/office/drawing/2014/main" id="{B393CDEB-E8B7-2FBA-A1F9-E3E23F2BD87C}"/>
              </a:ext>
            </a:extLst>
          </p:cNvPr>
          <p:cNvSpPr/>
          <p:nvPr/>
        </p:nvSpPr>
        <p:spPr>
          <a:xfrm>
            <a:off x="9891253" y="111216"/>
            <a:ext cx="2300748" cy="2032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0CEA0E-DC50-1533-BD3E-B9A42A759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08" y="145645"/>
            <a:ext cx="1697791" cy="213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2640-A711-0B48-8367-C627B792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Формы повышения профессионального мастерства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A52D455-B816-6D10-2DE5-1CA35994F5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780267"/>
              </p:ext>
            </p:extLst>
          </p:nvPr>
        </p:nvGraphicFramePr>
        <p:xfrm>
          <a:off x="559824" y="1690688"/>
          <a:ext cx="1108157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31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F58F2-3697-53B6-62C0-5A7FAC77E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5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Диагностика профессиональных дефицитов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337997A-EFFA-402F-8852-19EB502AB4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74618"/>
              </p:ext>
            </p:extLst>
          </p:nvPr>
        </p:nvGraphicFramePr>
        <p:xfrm>
          <a:off x="629265" y="1450109"/>
          <a:ext cx="10962967" cy="472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067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EF14D-3717-F844-2B68-AC3A4C64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Активность педагогов по повышению квалификации за период 01.01.23-20.03.24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5F747B5-4447-330F-188E-CC79400F1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37" y="1729557"/>
            <a:ext cx="11750163" cy="421515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b="1" dirty="0">
                <a:solidFill>
                  <a:srgbClr val="002060"/>
                </a:solidFill>
              </a:rPr>
              <a:t>Направления повышения квалификации педагогических кадров,      обеспечивающие повышение качества образования: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 предметная подготовка, в том числе на углубленном уровне;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 подготовка педагогов к экспертной деятельности;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 методическая подготовка.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FC1D06-EAC5-D7C9-DC7B-41AF4647E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381" y="4515150"/>
            <a:ext cx="7354528" cy="2057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81" y="4515150"/>
            <a:ext cx="3494474" cy="2057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81" y="4515151"/>
            <a:ext cx="3494474" cy="20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EF14D-3717-F844-2B68-AC3A4C64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Активность педагогов по повышению квалификации за период 01.01.23-20.03.24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7F22F9B-FC99-98E7-3AEB-F131B6750E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127907"/>
              </p:ext>
            </p:extLst>
          </p:nvPr>
        </p:nvGraphicFramePr>
        <p:xfrm>
          <a:off x="727587" y="1791216"/>
          <a:ext cx="1077615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520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EF14D-3717-F844-2B68-AC3A4C64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Активность педагогов по повышению квалификации </a:t>
            </a:r>
            <a:r>
              <a:rPr lang="ru-RU" sz="3600" b="1" dirty="0">
                <a:solidFill>
                  <a:srgbClr val="002060"/>
                </a:solidFill>
              </a:rPr>
              <a:t>за период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01.01.23-20.03.24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27A4FE7-6705-23EB-F1B9-C59804EE8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800928"/>
              </p:ext>
            </p:extLst>
          </p:nvPr>
        </p:nvGraphicFramePr>
        <p:xfrm>
          <a:off x="763571" y="1825625"/>
          <a:ext cx="10759835" cy="470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132">
                  <a:extLst>
                    <a:ext uri="{9D8B030D-6E8A-4147-A177-3AD203B41FA5}">
                      <a16:colId xmlns:a16="http://schemas.microsoft.com/office/drawing/2014/main" val="4208547547"/>
                    </a:ext>
                  </a:extLst>
                </a:gridCol>
                <a:gridCol w="1204676">
                  <a:extLst>
                    <a:ext uri="{9D8B030D-6E8A-4147-A177-3AD203B41FA5}">
                      <a16:colId xmlns:a16="http://schemas.microsoft.com/office/drawing/2014/main" val="456081621"/>
                    </a:ext>
                  </a:extLst>
                </a:gridCol>
                <a:gridCol w="1874009">
                  <a:extLst>
                    <a:ext uri="{9D8B030D-6E8A-4147-A177-3AD203B41FA5}">
                      <a16:colId xmlns:a16="http://schemas.microsoft.com/office/drawing/2014/main" val="2651428213"/>
                    </a:ext>
                  </a:extLst>
                </a:gridCol>
                <a:gridCol w="1874009">
                  <a:extLst>
                    <a:ext uri="{9D8B030D-6E8A-4147-A177-3AD203B41FA5}">
                      <a16:colId xmlns:a16="http://schemas.microsoft.com/office/drawing/2014/main" val="2540180903"/>
                    </a:ext>
                  </a:extLst>
                </a:gridCol>
                <a:gridCol w="1874009">
                  <a:extLst>
                    <a:ext uri="{9D8B030D-6E8A-4147-A177-3AD203B41FA5}">
                      <a16:colId xmlns:a16="http://schemas.microsoft.com/office/drawing/2014/main" val="3636301741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Магадан:   всего – 78,  предметная подготовка – 26</a:t>
                      </a:r>
                    </a:p>
                  </a:txBody>
                  <a:tcPr>
                    <a:solidFill>
                      <a:schemeClr val="accent1">
                        <a:alpha val="8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707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ОО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Всего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Предметная подготовка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Методическая подготовка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Экспертная деятельность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90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МАОУ «Лицей № 1 им. Н. К. Крупской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12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9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85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МБОУ «СОШ № 20»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11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9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МАОУ «Гимназия № 30»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68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…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…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…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…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…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544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…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…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…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…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…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24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МБОУ «СОШ № 7»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814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МБОУ «СОШ № 28»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98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МБОУ «ОСОШ»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0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МБОУ «НШ-ДС № 72»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00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3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79050-D852-FE2A-5C40-B10249A5D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Индивидуальные образовательные маршруты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3A2B2-1488-668F-BF14-7FB9CCED7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90688"/>
            <a:ext cx="11238271" cy="49040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Всего с 2021 года разработано 581 ИОМ для работников общеобразовательных организаций (44% от общего количества педагогических работников  школ региона).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</a:rPr>
              <a:t>01.01.2023 – 20.03.2024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</a:rPr>
              <a:t>Управленческие кадры – 27 ИОМ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</a:rPr>
              <a:t>Педагогические работники – 278 ИОМ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700" b="1" dirty="0">
                <a:solidFill>
                  <a:srgbClr val="002060"/>
                </a:solidFill>
              </a:rPr>
              <a:t>Основание: </a:t>
            </a:r>
          </a:p>
          <a:p>
            <a:pPr marL="0" indent="0" algn="just">
              <a:buNone/>
            </a:pPr>
            <a:r>
              <a:rPr lang="ru-RU" sz="1700" b="1" dirty="0">
                <a:solidFill>
                  <a:srgbClr val="002060"/>
                </a:solidFill>
              </a:rPr>
              <a:t>– Приказ №867/11-пр от 03.10.2023 «Об утверждении Плана мероприятий по повышению качества общего образования в Магаданской области на 2023-2024 учебный год»</a:t>
            </a:r>
          </a:p>
          <a:p>
            <a:pPr marL="0" indent="0" algn="just">
              <a:buNone/>
            </a:pPr>
            <a:r>
              <a:rPr lang="ru-RU" sz="1700" b="1" dirty="0">
                <a:solidFill>
                  <a:srgbClr val="002060"/>
                </a:solidFill>
              </a:rPr>
              <a:t>– Приказ №1071/11-пр от 15.12.2023 «Об утверждении плана мероприятий по повышению качества образования в общеобразовательных организациях со стабильно низкими образовательными результатами и объективности результатов Всероссийских проверочных работ в 2023-2024 учебном году»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48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62F99-4BFE-25DB-84C1-FD141B12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Образовательные мероприятия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C9407C-098D-47A3-8380-2BF1E43A5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4" y="1599483"/>
            <a:ext cx="10901516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 22 образовательных мероприятиях, направленных на повышение качества образования, приняли участие более 430 педагогов</a:t>
            </a:r>
          </a:p>
          <a:p>
            <a:pPr indent="450215" algn="just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Региональные этапы Всероссийских профессиональных олимпиад для учителей– 4</a:t>
            </a:r>
          </a:p>
          <a:p>
            <a:pPr indent="450215" algn="just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Семинары (научно-практические, методические, практико-ориентированные) – 4</a:t>
            </a:r>
          </a:p>
          <a:p>
            <a:pPr indent="450215" algn="just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Научно-методические, педагогические сессии – 3</a:t>
            </a:r>
          </a:p>
          <a:p>
            <a:pPr indent="450215" algn="just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Заседание регионального методического объединения учителей родного языка – 1</a:t>
            </a:r>
          </a:p>
          <a:p>
            <a:pPr indent="450215" algn="just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Региональный форум – 1</a:t>
            </a:r>
          </a:p>
          <a:p>
            <a:pPr indent="450215" algn="just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Круглые столы – 8</a:t>
            </a:r>
          </a:p>
          <a:p>
            <a:pPr indent="450215" algn="just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Педагогический совет – 1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6" y="4114800"/>
            <a:ext cx="4932219" cy="252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1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EFE05-07BB-F3A4-924F-75A372BCF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Наши 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BC45B-00C8-251A-6E97-7393FD853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МОГАУДПО «Институт развития образования и повышения квалификации педагогических кадров»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Центр непрерывного повышения профессионального мастерства педагогических работников и управленческих кадров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BAC58D-C2CB-A7ED-6A5C-B27D34509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954" y="123881"/>
            <a:ext cx="1877731" cy="15668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11EC19-4F2E-B4CB-EAF5-B39F714DF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565" y="4572150"/>
            <a:ext cx="1889924" cy="7986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4401AD-2126-05A2-4B06-E23FC306C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967" y="4256520"/>
            <a:ext cx="2236355" cy="223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572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288</TotalTime>
  <Words>432</Words>
  <Application>Microsoft Office PowerPoint</Application>
  <PresentationFormat>Широкоэкранный</PresentationFormat>
  <Paragraphs>103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Обеспечение кадровых условий  повышения качества образования  в Магаданской области</vt:lpstr>
      <vt:lpstr>Формы повышения профессионального мастерства</vt:lpstr>
      <vt:lpstr>Диагностика профессиональных дефицитов</vt:lpstr>
      <vt:lpstr>Активность педагогов по повышению квалификации за период 01.01.23-20.03.24</vt:lpstr>
      <vt:lpstr>Активность педагогов по повышению квалификации за период 01.01.23-20.03.24</vt:lpstr>
      <vt:lpstr>Активность педагогов по повышению квалификации за период 01.01.23-20.03.24</vt:lpstr>
      <vt:lpstr>Индивидуальные образовательные маршруты</vt:lpstr>
      <vt:lpstr>Образовательные мероприятия</vt:lpstr>
      <vt:lpstr>Наши 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кадровых условий  повышения качества образования  в Магаданской области</dc:title>
  <dc:creator>Starikova</dc:creator>
  <cp:lastModifiedBy>mvideo</cp:lastModifiedBy>
  <cp:revision>13</cp:revision>
  <dcterms:created xsi:type="dcterms:W3CDTF">2024-03-14T03:15:49Z</dcterms:created>
  <dcterms:modified xsi:type="dcterms:W3CDTF">2024-03-19T06:14:02Z</dcterms:modified>
</cp:coreProperties>
</file>